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7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042118-B4D9-421A-913D-5FFC2F3055CF}"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uk-UA"/>
        </a:p>
      </dgm:t>
    </dgm:pt>
    <dgm:pt modelId="{E38DD990-DF62-4392-93CA-3FB8FBD2575B}">
      <dgm:prSet phldrT="[Текст]"/>
      <dgm:spPr/>
      <dgm:t>
        <a:bodyPr/>
        <a:lstStyle/>
        <a:p>
          <a:r>
            <a:rPr lang="uk-UA" dirty="0"/>
            <a:t>Уразі вчинення сімейного насильства порушуються такі права та свободи</a:t>
          </a:r>
        </a:p>
      </dgm:t>
    </dgm:pt>
    <dgm:pt modelId="{D9A1D91F-23EC-4DD3-A67A-4DDECBC6EC06}" type="parTrans" cxnId="{3F28205B-6203-4BC2-9F7B-F6DF12375A65}">
      <dgm:prSet/>
      <dgm:spPr/>
      <dgm:t>
        <a:bodyPr/>
        <a:lstStyle/>
        <a:p>
          <a:endParaRPr lang="uk-UA"/>
        </a:p>
      </dgm:t>
    </dgm:pt>
    <dgm:pt modelId="{E638C899-6295-459E-94D3-DA16DA955166}" type="sibTrans" cxnId="{3F28205B-6203-4BC2-9F7B-F6DF12375A65}">
      <dgm:prSet/>
      <dgm:spPr/>
      <dgm:t>
        <a:bodyPr/>
        <a:lstStyle/>
        <a:p>
          <a:endParaRPr lang="uk-UA"/>
        </a:p>
      </dgm:t>
    </dgm:pt>
    <dgm:pt modelId="{4BD6DA40-1A23-40DA-B31D-369F652A7E3D}">
      <dgm:prSet phldrT="[Текст]" custT="1"/>
      <dgm:spPr/>
      <dgm:t>
        <a:bodyPr/>
        <a:lstStyle/>
        <a:p>
          <a:r>
            <a:rPr lang="uk-UA" sz="2000" dirty="0"/>
            <a:t>право на життя</a:t>
          </a:r>
        </a:p>
      </dgm:t>
    </dgm:pt>
    <dgm:pt modelId="{44C74CF5-ED8D-4D2F-A178-C041BEDEF601}" type="parTrans" cxnId="{7683DAFF-EC43-4EE1-BB5F-9B3348AFC4BC}">
      <dgm:prSet/>
      <dgm:spPr/>
      <dgm:t>
        <a:bodyPr/>
        <a:lstStyle/>
        <a:p>
          <a:endParaRPr lang="uk-UA"/>
        </a:p>
      </dgm:t>
    </dgm:pt>
    <dgm:pt modelId="{688E40A2-5898-4593-B92E-95D1BD6DDF07}" type="sibTrans" cxnId="{7683DAFF-EC43-4EE1-BB5F-9B3348AFC4BC}">
      <dgm:prSet/>
      <dgm:spPr/>
      <dgm:t>
        <a:bodyPr/>
        <a:lstStyle/>
        <a:p>
          <a:endParaRPr lang="uk-UA"/>
        </a:p>
      </dgm:t>
    </dgm:pt>
    <dgm:pt modelId="{0113A990-BEA6-4E26-B9AC-7C0F3E142F12}">
      <dgm:prSet phldrT="[Текст]" custT="1"/>
      <dgm:spPr/>
      <dgm:t>
        <a:bodyPr/>
        <a:lstStyle/>
        <a:p>
          <a:r>
            <a:rPr lang="ru-RU" sz="1600" dirty="0"/>
            <a:t>право не </a:t>
          </a:r>
          <a:r>
            <a:rPr lang="ru-RU" sz="1600" dirty="0" err="1"/>
            <a:t>піддаватися</a:t>
          </a:r>
          <a:r>
            <a:rPr lang="ru-RU" sz="1600" dirty="0"/>
            <a:t> </a:t>
          </a:r>
          <a:r>
            <a:rPr lang="ru-RU" sz="1600" dirty="0" err="1"/>
            <a:t>тортурам</a:t>
          </a:r>
          <a:r>
            <a:rPr lang="ru-RU" sz="1600" dirty="0"/>
            <a:t> та </a:t>
          </a:r>
          <a:r>
            <a:rPr lang="ru-RU" sz="1600" dirty="0" err="1"/>
            <a:t>іншим</a:t>
          </a:r>
          <a:r>
            <a:rPr lang="ru-RU" sz="1600" dirty="0"/>
            <a:t> видам </a:t>
          </a:r>
          <a:r>
            <a:rPr lang="ru-RU" sz="1600" dirty="0" err="1"/>
            <a:t>жорстокого</a:t>
          </a:r>
          <a:r>
            <a:rPr lang="ru-RU" sz="1600" dirty="0"/>
            <a:t>, </a:t>
          </a:r>
          <a:r>
            <a:rPr lang="ru-RU" sz="1600" dirty="0" err="1"/>
            <a:t>нелюдяного</a:t>
          </a:r>
          <a:r>
            <a:rPr lang="ru-RU" sz="1600" dirty="0"/>
            <a:t> </a:t>
          </a:r>
          <a:r>
            <a:rPr lang="ru-RU" sz="1600" dirty="0" err="1"/>
            <a:t>або</a:t>
          </a:r>
          <a:r>
            <a:rPr lang="ru-RU" sz="1600" dirty="0"/>
            <a:t> такого, </a:t>
          </a:r>
          <a:r>
            <a:rPr lang="ru-RU" sz="1600" dirty="0" err="1"/>
            <a:t>що</a:t>
          </a:r>
          <a:r>
            <a:rPr lang="ru-RU" sz="1600" dirty="0"/>
            <a:t> </a:t>
          </a:r>
          <a:r>
            <a:rPr lang="ru-RU" sz="1600" dirty="0" err="1"/>
            <a:t>принижує</a:t>
          </a:r>
          <a:r>
            <a:rPr lang="ru-RU" sz="1600" dirty="0"/>
            <a:t> </a:t>
          </a:r>
          <a:r>
            <a:rPr lang="ru-RU" sz="1600" dirty="0" err="1"/>
            <a:t>гідність</a:t>
          </a:r>
          <a:r>
            <a:rPr lang="ru-RU" sz="1600" dirty="0"/>
            <a:t>, </a:t>
          </a:r>
          <a:r>
            <a:rPr lang="ru-RU" sz="1600" dirty="0" err="1"/>
            <a:t>поводження</a:t>
          </a:r>
          <a:r>
            <a:rPr lang="ru-RU" sz="1600" dirty="0"/>
            <a:t> </a:t>
          </a:r>
          <a:r>
            <a:rPr lang="ru-RU" sz="1600" dirty="0" err="1"/>
            <a:t>чи</a:t>
          </a:r>
          <a:r>
            <a:rPr lang="ru-RU" sz="1600" dirty="0"/>
            <a:t> </a:t>
          </a:r>
          <a:r>
            <a:rPr lang="ru-RU" sz="1600" dirty="0" err="1"/>
            <a:t>покарання</a:t>
          </a:r>
          <a:endParaRPr lang="uk-UA" sz="1600" dirty="0"/>
        </a:p>
      </dgm:t>
    </dgm:pt>
    <dgm:pt modelId="{36F505F7-0A61-4CFD-AFA5-BCEEF93BD697}" type="parTrans" cxnId="{745D6D40-BC9A-459E-9969-5CA4E7FB0CFA}">
      <dgm:prSet/>
      <dgm:spPr/>
      <dgm:t>
        <a:bodyPr/>
        <a:lstStyle/>
        <a:p>
          <a:endParaRPr lang="uk-UA"/>
        </a:p>
      </dgm:t>
    </dgm:pt>
    <dgm:pt modelId="{B4A003CB-7104-460D-A446-B89CC90266AF}" type="sibTrans" cxnId="{745D6D40-BC9A-459E-9969-5CA4E7FB0CFA}">
      <dgm:prSet/>
      <dgm:spPr/>
      <dgm:t>
        <a:bodyPr/>
        <a:lstStyle/>
        <a:p>
          <a:endParaRPr lang="uk-UA"/>
        </a:p>
      </dgm:t>
    </dgm:pt>
    <dgm:pt modelId="{ECA0DCB6-7E81-4291-981C-269784EAF187}">
      <dgm:prSet phldrT="[Текст]" custT="1"/>
      <dgm:spPr/>
      <dgm:t>
        <a:bodyPr/>
        <a:lstStyle/>
        <a:p>
          <a:r>
            <a:rPr lang="uk-UA" sz="1600" dirty="0"/>
            <a:t>право на рівний захист відповідно до гуманітарних норм у період міжнародних та внутрішніх збройних конфліктів</a:t>
          </a:r>
        </a:p>
      </dgm:t>
    </dgm:pt>
    <dgm:pt modelId="{B4BD4654-AF94-411A-A3A3-993BFDCB6942}" type="parTrans" cxnId="{B15BC0FB-CC02-4D88-B914-B926291829E6}">
      <dgm:prSet/>
      <dgm:spPr/>
      <dgm:t>
        <a:bodyPr/>
        <a:lstStyle/>
        <a:p>
          <a:endParaRPr lang="uk-UA"/>
        </a:p>
      </dgm:t>
    </dgm:pt>
    <dgm:pt modelId="{D1FC008E-FA73-41A7-A5C6-C0C14442B56C}" type="sibTrans" cxnId="{B15BC0FB-CC02-4D88-B914-B926291829E6}">
      <dgm:prSet/>
      <dgm:spPr/>
      <dgm:t>
        <a:bodyPr/>
        <a:lstStyle/>
        <a:p>
          <a:endParaRPr lang="uk-UA"/>
        </a:p>
      </dgm:t>
    </dgm:pt>
    <dgm:pt modelId="{24C59F81-A0E9-4202-B504-756AE00FCA29}">
      <dgm:prSet phldrT="[Текст]"/>
      <dgm:spPr/>
      <dgm:t>
        <a:bodyPr/>
        <a:lstStyle/>
        <a:p>
          <a:r>
            <a:rPr lang="ru-RU" dirty="0"/>
            <a:t>право на свободу та особисту </a:t>
          </a:r>
          <a:r>
            <a:rPr lang="ru-RU" dirty="0" err="1"/>
            <a:t>недоторканність</a:t>
          </a:r>
          <a:endParaRPr lang="uk-UA" dirty="0"/>
        </a:p>
      </dgm:t>
    </dgm:pt>
    <dgm:pt modelId="{B6E624EC-E27D-4CFF-80B6-39314FCBDBF7}" type="parTrans" cxnId="{4834511C-AAD0-4081-8273-631E6CD6473E}">
      <dgm:prSet/>
      <dgm:spPr/>
      <dgm:t>
        <a:bodyPr/>
        <a:lstStyle/>
        <a:p>
          <a:endParaRPr lang="uk-UA"/>
        </a:p>
      </dgm:t>
    </dgm:pt>
    <dgm:pt modelId="{25BAB058-6D80-48A5-8B83-8E0C0E82D430}" type="sibTrans" cxnId="{4834511C-AAD0-4081-8273-631E6CD6473E}">
      <dgm:prSet/>
      <dgm:spPr/>
      <dgm:t>
        <a:bodyPr/>
        <a:lstStyle/>
        <a:p>
          <a:endParaRPr lang="uk-UA"/>
        </a:p>
      </dgm:t>
    </dgm:pt>
    <dgm:pt modelId="{073989E1-58EF-4CC5-93A1-A88FD477FE6F}">
      <dgm:prSet phldrT="[Текст]"/>
      <dgm:spPr/>
      <dgm:t>
        <a:bodyPr/>
        <a:lstStyle/>
        <a:p>
          <a:r>
            <a:rPr lang="uk-UA" dirty="0"/>
            <a:t>право не піддаватися дискримінації в будь-якій формі</a:t>
          </a:r>
        </a:p>
      </dgm:t>
    </dgm:pt>
    <dgm:pt modelId="{9C8550CA-A8BB-4865-93FC-C902C41946B9}" type="parTrans" cxnId="{2C745021-4669-4576-9A3F-F264CCA5CB84}">
      <dgm:prSet/>
      <dgm:spPr/>
      <dgm:t>
        <a:bodyPr/>
        <a:lstStyle/>
        <a:p>
          <a:endParaRPr lang="uk-UA"/>
        </a:p>
      </dgm:t>
    </dgm:pt>
    <dgm:pt modelId="{C9ECDDA5-AFB0-46F4-8E5E-4683B1CC29D0}" type="sibTrans" cxnId="{2C745021-4669-4576-9A3F-F264CCA5CB84}">
      <dgm:prSet/>
      <dgm:spPr/>
      <dgm:t>
        <a:bodyPr/>
        <a:lstStyle/>
        <a:p>
          <a:endParaRPr lang="uk-UA"/>
        </a:p>
      </dgm:t>
    </dgm:pt>
    <dgm:pt modelId="{8FC2AF26-20E8-4F18-8996-5E4EBEA98B4D}">
      <dgm:prSet phldrT="[Текст]"/>
      <dgm:spPr/>
      <dgm:t>
        <a:bodyPr/>
        <a:lstStyle/>
        <a:p>
          <a:r>
            <a:rPr lang="ru-RU" dirty="0"/>
            <a:t>право на </a:t>
          </a:r>
          <a:r>
            <a:rPr lang="ru-RU" dirty="0" err="1"/>
            <a:t>рівний</a:t>
          </a:r>
          <a:r>
            <a:rPr lang="ru-RU" dirty="0"/>
            <a:t> </a:t>
          </a:r>
          <a:r>
            <a:rPr lang="ru-RU" dirty="0" err="1"/>
            <a:t>захист</a:t>
          </a:r>
          <a:r>
            <a:rPr lang="ru-RU" dirty="0"/>
            <a:t> </a:t>
          </a:r>
          <a:r>
            <a:rPr lang="ru-RU" dirty="0" err="1"/>
            <a:t>відповідно</a:t>
          </a:r>
          <a:r>
            <a:rPr lang="ru-RU" dirty="0"/>
            <a:t> до закону та </a:t>
          </a:r>
          <a:r>
            <a:rPr lang="ru-RU" dirty="0" err="1"/>
            <a:t>рівний</a:t>
          </a:r>
          <a:r>
            <a:rPr lang="ru-RU" dirty="0"/>
            <a:t> </a:t>
          </a:r>
          <a:r>
            <a:rPr lang="ru-RU" dirty="0" err="1"/>
            <a:t>захист</a:t>
          </a:r>
          <a:r>
            <a:rPr lang="ru-RU" dirty="0"/>
            <a:t> перед судом</a:t>
          </a:r>
          <a:endParaRPr lang="uk-UA" dirty="0"/>
        </a:p>
      </dgm:t>
    </dgm:pt>
    <dgm:pt modelId="{9424B4B0-3970-4D92-A70A-2EE67B350956}" type="parTrans" cxnId="{F6A07E5C-3841-47FD-AD5A-978DEAF2B360}">
      <dgm:prSet/>
      <dgm:spPr/>
      <dgm:t>
        <a:bodyPr/>
        <a:lstStyle/>
        <a:p>
          <a:endParaRPr lang="uk-UA"/>
        </a:p>
      </dgm:t>
    </dgm:pt>
    <dgm:pt modelId="{B9B56EA7-FC25-48D5-9B8D-7B0326CA963E}" type="sibTrans" cxnId="{F6A07E5C-3841-47FD-AD5A-978DEAF2B360}">
      <dgm:prSet/>
      <dgm:spPr/>
      <dgm:t>
        <a:bodyPr/>
        <a:lstStyle/>
        <a:p>
          <a:endParaRPr lang="uk-UA"/>
        </a:p>
      </dgm:t>
    </dgm:pt>
    <dgm:pt modelId="{F5ECFC41-CDB8-4362-9994-A6C6736B7261}">
      <dgm:prSet phldrT="[Текст]"/>
      <dgm:spPr/>
      <dgm:t>
        <a:bodyPr/>
        <a:lstStyle/>
        <a:p>
          <a:r>
            <a:rPr lang="ru-RU" dirty="0"/>
            <a:t>право на </a:t>
          </a:r>
          <a:r>
            <a:rPr lang="ru-RU" dirty="0" err="1"/>
            <a:t>захист</a:t>
          </a:r>
          <a:r>
            <a:rPr lang="ru-RU" dirty="0"/>
            <a:t> </a:t>
          </a:r>
          <a:r>
            <a:rPr lang="ru-RU" dirty="0" err="1"/>
            <a:t>якнайкращих</a:t>
          </a:r>
          <a:r>
            <a:rPr lang="ru-RU" dirty="0"/>
            <a:t> </a:t>
          </a:r>
          <a:r>
            <a:rPr lang="ru-RU" dirty="0" err="1"/>
            <a:t>інтересів</a:t>
          </a:r>
          <a:r>
            <a:rPr lang="ru-RU" dirty="0"/>
            <a:t> </a:t>
          </a:r>
          <a:r>
            <a:rPr lang="ru-RU" dirty="0" err="1"/>
            <a:t>дитини</a:t>
          </a:r>
          <a:endParaRPr lang="uk-UA" dirty="0"/>
        </a:p>
      </dgm:t>
    </dgm:pt>
    <dgm:pt modelId="{C75543B3-2804-4AC2-ADDD-D4822D61594D}" type="parTrans" cxnId="{89F66316-0A08-4BC9-B554-4CA2ACE284D4}">
      <dgm:prSet/>
      <dgm:spPr/>
      <dgm:t>
        <a:bodyPr/>
        <a:lstStyle/>
        <a:p>
          <a:endParaRPr lang="uk-UA"/>
        </a:p>
      </dgm:t>
    </dgm:pt>
    <dgm:pt modelId="{4C7BEE2F-8B32-488C-9954-63634824992E}" type="sibTrans" cxnId="{89F66316-0A08-4BC9-B554-4CA2ACE284D4}">
      <dgm:prSet/>
      <dgm:spPr/>
      <dgm:t>
        <a:bodyPr/>
        <a:lstStyle/>
        <a:p>
          <a:endParaRPr lang="uk-UA"/>
        </a:p>
      </dgm:t>
    </dgm:pt>
    <dgm:pt modelId="{6D9D82DC-BC91-44EE-8773-6C886F94B34B}">
      <dgm:prSet phldrT="[Текст]"/>
      <dgm:spPr/>
      <dgm:t>
        <a:bodyPr/>
        <a:lstStyle/>
        <a:p>
          <a:r>
            <a:rPr lang="ru-RU" dirty="0"/>
            <a:t>право на </a:t>
          </a:r>
          <a:r>
            <a:rPr lang="ru-RU" dirty="0" err="1"/>
            <a:t>рівне</a:t>
          </a:r>
          <a:r>
            <a:rPr lang="ru-RU" dirty="0"/>
            <a:t> становище в </a:t>
          </a:r>
          <a:r>
            <a:rPr lang="ru-RU" dirty="0" err="1"/>
            <a:t>сім’ї</a:t>
          </a:r>
          <a:endParaRPr lang="uk-UA" dirty="0"/>
        </a:p>
      </dgm:t>
    </dgm:pt>
    <dgm:pt modelId="{E978AF62-0D61-4C50-BF00-F266E098B0B9}" type="parTrans" cxnId="{CD830DBA-D2DE-45D4-8E75-A080A52FB837}">
      <dgm:prSet/>
      <dgm:spPr/>
      <dgm:t>
        <a:bodyPr/>
        <a:lstStyle/>
        <a:p>
          <a:endParaRPr lang="uk-UA"/>
        </a:p>
      </dgm:t>
    </dgm:pt>
    <dgm:pt modelId="{F918D168-0CCC-4674-92CD-051BF3022749}" type="sibTrans" cxnId="{CD830DBA-D2DE-45D4-8E75-A080A52FB837}">
      <dgm:prSet/>
      <dgm:spPr/>
      <dgm:t>
        <a:bodyPr/>
        <a:lstStyle/>
        <a:p>
          <a:endParaRPr lang="uk-UA"/>
        </a:p>
      </dgm:t>
    </dgm:pt>
    <dgm:pt modelId="{AA833A2F-63D1-4C3D-AC1C-F9501E29E552}">
      <dgm:prSet phldrT="[Текст]"/>
      <dgm:spPr/>
      <dgm:t>
        <a:bodyPr/>
        <a:lstStyle/>
        <a:p>
          <a:r>
            <a:rPr lang="ru-RU" dirty="0"/>
            <a:t>право на </a:t>
          </a:r>
          <a:r>
            <a:rPr lang="ru-RU" dirty="0" err="1"/>
            <a:t>найвищий</a:t>
          </a:r>
          <a:r>
            <a:rPr lang="ru-RU" dirty="0"/>
            <a:t> </a:t>
          </a:r>
          <a:r>
            <a:rPr lang="ru-RU" dirty="0" err="1"/>
            <a:t>досяжний</a:t>
          </a:r>
          <a:r>
            <a:rPr lang="ru-RU" dirty="0"/>
            <a:t> </a:t>
          </a:r>
          <a:r>
            <a:rPr lang="ru-RU" dirty="0" err="1"/>
            <a:t>рівень</a:t>
          </a:r>
          <a:r>
            <a:rPr lang="ru-RU" dirty="0"/>
            <a:t> </a:t>
          </a:r>
          <a:r>
            <a:rPr lang="ru-RU" dirty="0" err="1"/>
            <a:t>фізичного</a:t>
          </a:r>
          <a:r>
            <a:rPr lang="ru-RU" dirty="0"/>
            <a:t> та </a:t>
          </a:r>
          <a:r>
            <a:rPr lang="ru-RU" dirty="0" err="1"/>
            <a:t>психічного</a:t>
          </a:r>
          <a:r>
            <a:rPr lang="ru-RU" dirty="0"/>
            <a:t> </a:t>
          </a:r>
          <a:r>
            <a:rPr lang="ru-RU" dirty="0" err="1"/>
            <a:t>здоров’я</a:t>
          </a:r>
          <a:endParaRPr lang="uk-UA" dirty="0"/>
        </a:p>
      </dgm:t>
    </dgm:pt>
    <dgm:pt modelId="{A80ACCCA-D932-44F2-94DF-B167B71B4D1D}" type="parTrans" cxnId="{3BBD468F-75FA-4A9E-A877-A0125BAA230F}">
      <dgm:prSet/>
      <dgm:spPr/>
      <dgm:t>
        <a:bodyPr/>
        <a:lstStyle/>
        <a:p>
          <a:endParaRPr lang="uk-UA"/>
        </a:p>
      </dgm:t>
    </dgm:pt>
    <dgm:pt modelId="{E33866C0-B180-4EAE-9290-0F0F0F8BAC44}" type="sibTrans" cxnId="{3BBD468F-75FA-4A9E-A877-A0125BAA230F}">
      <dgm:prSet/>
      <dgm:spPr/>
      <dgm:t>
        <a:bodyPr/>
        <a:lstStyle/>
        <a:p>
          <a:endParaRPr lang="uk-UA"/>
        </a:p>
      </dgm:t>
    </dgm:pt>
    <dgm:pt modelId="{C85A9CC3-E737-4016-8CB7-793C9D34E1FB}">
      <dgm:prSet phldrT="[Текст]"/>
      <dgm:spPr/>
      <dgm:t>
        <a:bodyPr/>
        <a:lstStyle/>
        <a:p>
          <a:r>
            <a:rPr lang="ru-RU" dirty="0"/>
            <a:t>право на </a:t>
          </a:r>
          <a:r>
            <a:rPr lang="ru-RU" dirty="0" err="1"/>
            <a:t>справедливі</a:t>
          </a:r>
          <a:r>
            <a:rPr lang="ru-RU" dirty="0"/>
            <a:t> та </a:t>
          </a:r>
          <a:r>
            <a:rPr lang="ru-RU" dirty="0" err="1"/>
            <a:t>сприятливі</a:t>
          </a:r>
          <a:r>
            <a:rPr lang="ru-RU" dirty="0"/>
            <a:t> </a:t>
          </a:r>
          <a:r>
            <a:rPr lang="ru-RU" dirty="0" err="1"/>
            <a:t>умови</a:t>
          </a:r>
          <a:r>
            <a:rPr lang="ru-RU" dirty="0"/>
            <a:t> </a:t>
          </a:r>
          <a:r>
            <a:rPr lang="ru-RU" dirty="0" err="1"/>
            <a:t>праці</a:t>
          </a:r>
          <a:r>
            <a:rPr lang="ru-RU" dirty="0"/>
            <a:t> </a:t>
          </a:r>
          <a:endParaRPr lang="uk-UA" dirty="0"/>
        </a:p>
      </dgm:t>
    </dgm:pt>
    <dgm:pt modelId="{917B8AB4-E1EA-4EE4-8A96-3F7BB84F0EF0}" type="parTrans" cxnId="{E50300E7-8340-46F9-99FC-4B9F3BC4A86C}">
      <dgm:prSet/>
      <dgm:spPr/>
      <dgm:t>
        <a:bodyPr/>
        <a:lstStyle/>
        <a:p>
          <a:endParaRPr lang="uk-UA"/>
        </a:p>
      </dgm:t>
    </dgm:pt>
    <dgm:pt modelId="{F91E9B77-2C88-4E44-A316-DEAFC5A5FB29}" type="sibTrans" cxnId="{E50300E7-8340-46F9-99FC-4B9F3BC4A86C}">
      <dgm:prSet/>
      <dgm:spPr/>
      <dgm:t>
        <a:bodyPr/>
        <a:lstStyle/>
        <a:p>
          <a:endParaRPr lang="uk-UA"/>
        </a:p>
      </dgm:t>
    </dgm:pt>
    <dgm:pt modelId="{1A2B0775-211E-4256-A4BD-AD0CD43DF1C3}" type="pres">
      <dgm:prSet presAssocID="{08042118-B4D9-421A-913D-5FFC2F3055CF}" presName="vert0" presStyleCnt="0">
        <dgm:presLayoutVars>
          <dgm:dir/>
          <dgm:animOne val="branch"/>
          <dgm:animLvl val="lvl"/>
        </dgm:presLayoutVars>
      </dgm:prSet>
      <dgm:spPr/>
    </dgm:pt>
    <dgm:pt modelId="{E6251F94-C0CC-4ECD-A5D7-793BAAF6AF6E}" type="pres">
      <dgm:prSet presAssocID="{E38DD990-DF62-4392-93CA-3FB8FBD2575B}" presName="thickLine" presStyleLbl="alignNode1" presStyleIdx="0" presStyleCnt="1"/>
      <dgm:spPr/>
    </dgm:pt>
    <dgm:pt modelId="{19E629F2-C7EB-44D0-BBC4-2D248CBD9F44}" type="pres">
      <dgm:prSet presAssocID="{E38DD990-DF62-4392-93CA-3FB8FBD2575B}" presName="horz1" presStyleCnt="0"/>
      <dgm:spPr/>
    </dgm:pt>
    <dgm:pt modelId="{E5F879F1-0A64-4EC5-A4DC-A8E2F99F3EB8}" type="pres">
      <dgm:prSet presAssocID="{E38DD990-DF62-4392-93CA-3FB8FBD2575B}" presName="tx1" presStyleLbl="revTx" presStyleIdx="0" presStyleCnt="11"/>
      <dgm:spPr/>
    </dgm:pt>
    <dgm:pt modelId="{06DCDB46-EBA3-4390-885E-1BFD05D4C39D}" type="pres">
      <dgm:prSet presAssocID="{E38DD990-DF62-4392-93CA-3FB8FBD2575B}" presName="vert1" presStyleCnt="0"/>
      <dgm:spPr/>
    </dgm:pt>
    <dgm:pt modelId="{0513BC79-5B47-40AE-9C23-71131104517A}" type="pres">
      <dgm:prSet presAssocID="{4BD6DA40-1A23-40DA-B31D-369F652A7E3D}" presName="vertSpace2a" presStyleCnt="0"/>
      <dgm:spPr/>
    </dgm:pt>
    <dgm:pt modelId="{D4DD6F6B-449B-41C4-BC71-17C2DEEF0E57}" type="pres">
      <dgm:prSet presAssocID="{4BD6DA40-1A23-40DA-B31D-369F652A7E3D}" presName="horz2" presStyleCnt="0"/>
      <dgm:spPr/>
    </dgm:pt>
    <dgm:pt modelId="{DD802801-F861-4CFB-B6E1-B32BB4352C6E}" type="pres">
      <dgm:prSet presAssocID="{4BD6DA40-1A23-40DA-B31D-369F652A7E3D}" presName="horzSpace2" presStyleCnt="0"/>
      <dgm:spPr/>
    </dgm:pt>
    <dgm:pt modelId="{185F2128-1732-4E55-BF5C-120D54FCB34D}" type="pres">
      <dgm:prSet presAssocID="{4BD6DA40-1A23-40DA-B31D-369F652A7E3D}" presName="tx2" presStyleLbl="revTx" presStyleIdx="1" presStyleCnt="11"/>
      <dgm:spPr/>
    </dgm:pt>
    <dgm:pt modelId="{F4E3739A-47DE-499D-B146-5946CA5F30D2}" type="pres">
      <dgm:prSet presAssocID="{4BD6DA40-1A23-40DA-B31D-369F652A7E3D}" presName="vert2" presStyleCnt="0"/>
      <dgm:spPr/>
    </dgm:pt>
    <dgm:pt modelId="{1120D751-B08E-40A6-BF0E-2171760BCA3F}" type="pres">
      <dgm:prSet presAssocID="{4BD6DA40-1A23-40DA-B31D-369F652A7E3D}" presName="thinLine2b" presStyleLbl="callout" presStyleIdx="0" presStyleCnt="10"/>
      <dgm:spPr/>
    </dgm:pt>
    <dgm:pt modelId="{ACE4FF50-C37E-4C7C-A8D2-C3232AD241CC}" type="pres">
      <dgm:prSet presAssocID="{4BD6DA40-1A23-40DA-B31D-369F652A7E3D}" presName="vertSpace2b" presStyleCnt="0"/>
      <dgm:spPr/>
    </dgm:pt>
    <dgm:pt modelId="{FB96DBD1-6326-4E7F-B108-3A91F4B4DDD0}" type="pres">
      <dgm:prSet presAssocID="{0113A990-BEA6-4E26-B9AC-7C0F3E142F12}" presName="horz2" presStyleCnt="0"/>
      <dgm:spPr/>
    </dgm:pt>
    <dgm:pt modelId="{1D8873B5-9373-4DEA-9DA0-77012CE61AD9}" type="pres">
      <dgm:prSet presAssocID="{0113A990-BEA6-4E26-B9AC-7C0F3E142F12}" presName="horzSpace2" presStyleCnt="0"/>
      <dgm:spPr/>
    </dgm:pt>
    <dgm:pt modelId="{F76964EB-8BDA-4AAA-B9CF-B2D9F1FEBD31}" type="pres">
      <dgm:prSet presAssocID="{0113A990-BEA6-4E26-B9AC-7C0F3E142F12}" presName="tx2" presStyleLbl="revTx" presStyleIdx="2" presStyleCnt="11"/>
      <dgm:spPr/>
    </dgm:pt>
    <dgm:pt modelId="{99D648EE-41DE-4800-8FFC-A14B32076F69}" type="pres">
      <dgm:prSet presAssocID="{0113A990-BEA6-4E26-B9AC-7C0F3E142F12}" presName="vert2" presStyleCnt="0"/>
      <dgm:spPr/>
    </dgm:pt>
    <dgm:pt modelId="{7E402DF5-4EE3-491D-BAD2-8176BB2C4891}" type="pres">
      <dgm:prSet presAssocID="{0113A990-BEA6-4E26-B9AC-7C0F3E142F12}" presName="thinLine2b" presStyleLbl="callout" presStyleIdx="1" presStyleCnt="10"/>
      <dgm:spPr/>
    </dgm:pt>
    <dgm:pt modelId="{5AD14E47-1423-4BEE-B0E5-3F2AB26F92F8}" type="pres">
      <dgm:prSet presAssocID="{0113A990-BEA6-4E26-B9AC-7C0F3E142F12}" presName="vertSpace2b" presStyleCnt="0"/>
      <dgm:spPr/>
    </dgm:pt>
    <dgm:pt modelId="{B5B74000-5067-4148-872B-F8C082300E73}" type="pres">
      <dgm:prSet presAssocID="{ECA0DCB6-7E81-4291-981C-269784EAF187}" presName="horz2" presStyleCnt="0"/>
      <dgm:spPr/>
    </dgm:pt>
    <dgm:pt modelId="{F9DD3953-E893-483E-B1D1-A7B72801DCDD}" type="pres">
      <dgm:prSet presAssocID="{ECA0DCB6-7E81-4291-981C-269784EAF187}" presName="horzSpace2" presStyleCnt="0"/>
      <dgm:spPr/>
    </dgm:pt>
    <dgm:pt modelId="{B61916F3-7D13-4FC5-8902-F0E92A540872}" type="pres">
      <dgm:prSet presAssocID="{ECA0DCB6-7E81-4291-981C-269784EAF187}" presName="tx2" presStyleLbl="revTx" presStyleIdx="3" presStyleCnt="11"/>
      <dgm:spPr/>
    </dgm:pt>
    <dgm:pt modelId="{F87A2C99-C2EF-42CF-97F6-6DDC1CA82D4A}" type="pres">
      <dgm:prSet presAssocID="{ECA0DCB6-7E81-4291-981C-269784EAF187}" presName="vert2" presStyleCnt="0"/>
      <dgm:spPr/>
    </dgm:pt>
    <dgm:pt modelId="{E3B28259-E40A-48BF-8E12-796D2ACD3136}" type="pres">
      <dgm:prSet presAssocID="{ECA0DCB6-7E81-4291-981C-269784EAF187}" presName="thinLine2b" presStyleLbl="callout" presStyleIdx="2" presStyleCnt="10"/>
      <dgm:spPr/>
    </dgm:pt>
    <dgm:pt modelId="{EE1E3B68-894C-443B-83CF-D45856023C72}" type="pres">
      <dgm:prSet presAssocID="{ECA0DCB6-7E81-4291-981C-269784EAF187}" presName="vertSpace2b" presStyleCnt="0"/>
      <dgm:spPr/>
    </dgm:pt>
    <dgm:pt modelId="{B1905B71-7AB6-49A5-BFEE-0207BD8AC371}" type="pres">
      <dgm:prSet presAssocID="{24C59F81-A0E9-4202-B504-756AE00FCA29}" presName="horz2" presStyleCnt="0"/>
      <dgm:spPr/>
    </dgm:pt>
    <dgm:pt modelId="{67A7170C-A46D-41B4-A838-396EED076AC5}" type="pres">
      <dgm:prSet presAssocID="{24C59F81-A0E9-4202-B504-756AE00FCA29}" presName="horzSpace2" presStyleCnt="0"/>
      <dgm:spPr/>
    </dgm:pt>
    <dgm:pt modelId="{34E66A7C-7600-459C-8916-9F00CF672489}" type="pres">
      <dgm:prSet presAssocID="{24C59F81-A0E9-4202-B504-756AE00FCA29}" presName="tx2" presStyleLbl="revTx" presStyleIdx="4" presStyleCnt="11"/>
      <dgm:spPr/>
    </dgm:pt>
    <dgm:pt modelId="{41B0ACFC-7F68-48C3-85D4-54411BA5DF05}" type="pres">
      <dgm:prSet presAssocID="{24C59F81-A0E9-4202-B504-756AE00FCA29}" presName="vert2" presStyleCnt="0"/>
      <dgm:spPr/>
    </dgm:pt>
    <dgm:pt modelId="{F04E5FB6-25D4-442A-BD6A-1B0177F59C9F}" type="pres">
      <dgm:prSet presAssocID="{24C59F81-A0E9-4202-B504-756AE00FCA29}" presName="thinLine2b" presStyleLbl="callout" presStyleIdx="3" presStyleCnt="10"/>
      <dgm:spPr/>
    </dgm:pt>
    <dgm:pt modelId="{EF621FBC-0813-4822-8C0D-27DBB091EC50}" type="pres">
      <dgm:prSet presAssocID="{24C59F81-A0E9-4202-B504-756AE00FCA29}" presName="vertSpace2b" presStyleCnt="0"/>
      <dgm:spPr/>
    </dgm:pt>
    <dgm:pt modelId="{DBF1834B-85AB-4814-B78F-C361858A7634}" type="pres">
      <dgm:prSet presAssocID="{073989E1-58EF-4CC5-93A1-A88FD477FE6F}" presName="horz2" presStyleCnt="0"/>
      <dgm:spPr/>
    </dgm:pt>
    <dgm:pt modelId="{368FDC4F-9EA7-4045-92CB-F25E70BA1A75}" type="pres">
      <dgm:prSet presAssocID="{073989E1-58EF-4CC5-93A1-A88FD477FE6F}" presName="horzSpace2" presStyleCnt="0"/>
      <dgm:spPr/>
    </dgm:pt>
    <dgm:pt modelId="{263BD251-7304-4EF2-91D7-ACCFFCCF0F21}" type="pres">
      <dgm:prSet presAssocID="{073989E1-58EF-4CC5-93A1-A88FD477FE6F}" presName="tx2" presStyleLbl="revTx" presStyleIdx="5" presStyleCnt="11"/>
      <dgm:spPr/>
    </dgm:pt>
    <dgm:pt modelId="{909C2313-2810-4E31-8202-9644E9F2A3BD}" type="pres">
      <dgm:prSet presAssocID="{073989E1-58EF-4CC5-93A1-A88FD477FE6F}" presName="vert2" presStyleCnt="0"/>
      <dgm:spPr/>
    </dgm:pt>
    <dgm:pt modelId="{E11E28B3-AC42-46DB-AA52-8D4A984F2725}" type="pres">
      <dgm:prSet presAssocID="{073989E1-58EF-4CC5-93A1-A88FD477FE6F}" presName="thinLine2b" presStyleLbl="callout" presStyleIdx="4" presStyleCnt="10"/>
      <dgm:spPr/>
    </dgm:pt>
    <dgm:pt modelId="{C53C3283-6964-464C-8373-0864DA1EEFC1}" type="pres">
      <dgm:prSet presAssocID="{073989E1-58EF-4CC5-93A1-A88FD477FE6F}" presName="vertSpace2b" presStyleCnt="0"/>
      <dgm:spPr/>
    </dgm:pt>
    <dgm:pt modelId="{AFE72751-FDCD-4220-9864-B2D719870271}" type="pres">
      <dgm:prSet presAssocID="{8FC2AF26-20E8-4F18-8996-5E4EBEA98B4D}" presName="horz2" presStyleCnt="0"/>
      <dgm:spPr/>
    </dgm:pt>
    <dgm:pt modelId="{C1CE8C8A-292B-4689-A185-A01EF7617125}" type="pres">
      <dgm:prSet presAssocID="{8FC2AF26-20E8-4F18-8996-5E4EBEA98B4D}" presName="horzSpace2" presStyleCnt="0"/>
      <dgm:spPr/>
    </dgm:pt>
    <dgm:pt modelId="{FD81D2FF-C20A-48B1-BF5A-CD77F39F9EDF}" type="pres">
      <dgm:prSet presAssocID="{8FC2AF26-20E8-4F18-8996-5E4EBEA98B4D}" presName="tx2" presStyleLbl="revTx" presStyleIdx="6" presStyleCnt="11"/>
      <dgm:spPr/>
    </dgm:pt>
    <dgm:pt modelId="{E11C26E7-67D2-40F5-A6A8-C2D382B32F19}" type="pres">
      <dgm:prSet presAssocID="{8FC2AF26-20E8-4F18-8996-5E4EBEA98B4D}" presName="vert2" presStyleCnt="0"/>
      <dgm:spPr/>
    </dgm:pt>
    <dgm:pt modelId="{E60F6DC9-8D86-4DB6-8F70-7A206570C473}" type="pres">
      <dgm:prSet presAssocID="{8FC2AF26-20E8-4F18-8996-5E4EBEA98B4D}" presName="thinLine2b" presStyleLbl="callout" presStyleIdx="5" presStyleCnt="10"/>
      <dgm:spPr/>
    </dgm:pt>
    <dgm:pt modelId="{50C69E30-3DDD-432B-B401-FC9A707B0D39}" type="pres">
      <dgm:prSet presAssocID="{8FC2AF26-20E8-4F18-8996-5E4EBEA98B4D}" presName="vertSpace2b" presStyleCnt="0"/>
      <dgm:spPr/>
    </dgm:pt>
    <dgm:pt modelId="{C4CF0652-07C5-499C-97C3-14DD7B756379}" type="pres">
      <dgm:prSet presAssocID="{F5ECFC41-CDB8-4362-9994-A6C6736B7261}" presName="horz2" presStyleCnt="0"/>
      <dgm:spPr/>
    </dgm:pt>
    <dgm:pt modelId="{2C23C9E5-B841-4751-915D-885CB0FC3CF1}" type="pres">
      <dgm:prSet presAssocID="{F5ECFC41-CDB8-4362-9994-A6C6736B7261}" presName="horzSpace2" presStyleCnt="0"/>
      <dgm:spPr/>
    </dgm:pt>
    <dgm:pt modelId="{0979AFB9-254B-43A2-B81C-4D74F8F60A5C}" type="pres">
      <dgm:prSet presAssocID="{F5ECFC41-CDB8-4362-9994-A6C6736B7261}" presName="tx2" presStyleLbl="revTx" presStyleIdx="7" presStyleCnt="11"/>
      <dgm:spPr/>
    </dgm:pt>
    <dgm:pt modelId="{7F5D5995-53A9-4CF6-ACB6-B5294A176377}" type="pres">
      <dgm:prSet presAssocID="{F5ECFC41-CDB8-4362-9994-A6C6736B7261}" presName="vert2" presStyleCnt="0"/>
      <dgm:spPr/>
    </dgm:pt>
    <dgm:pt modelId="{5F4519B3-58EE-498F-A80A-2E5DF7D4582F}" type="pres">
      <dgm:prSet presAssocID="{F5ECFC41-CDB8-4362-9994-A6C6736B7261}" presName="thinLine2b" presStyleLbl="callout" presStyleIdx="6" presStyleCnt="10"/>
      <dgm:spPr/>
    </dgm:pt>
    <dgm:pt modelId="{38AB07F7-9441-4C1C-BA62-176ED3193FEC}" type="pres">
      <dgm:prSet presAssocID="{F5ECFC41-CDB8-4362-9994-A6C6736B7261}" presName="vertSpace2b" presStyleCnt="0"/>
      <dgm:spPr/>
    </dgm:pt>
    <dgm:pt modelId="{43362616-ADBF-4943-8F54-BC3BACD60A5E}" type="pres">
      <dgm:prSet presAssocID="{6D9D82DC-BC91-44EE-8773-6C886F94B34B}" presName="horz2" presStyleCnt="0"/>
      <dgm:spPr/>
    </dgm:pt>
    <dgm:pt modelId="{49BC590C-BA72-4468-9E83-646326161B09}" type="pres">
      <dgm:prSet presAssocID="{6D9D82DC-BC91-44EE-8773-6C886F94B34B}" presName="horzSpace2" presStyleCnt="0"/>
      <dgm:spPr/>
    </dgm:pt>
    <dgm:pt modelId="{E117EE91-663B-4D76-AC41-4F41B9DA7592}" type="pres">
      <dgm:prSet presAssocID="{6D9D82DC-BC91-44EE-8773-6C886F94B34B}" presName="tx2" presStyleLbl="revTx" presStyleIdx="8" presStyleCnt="11"/>
      <dgm:spPr/>
    </dgm:pt>
    <dgm:pt modelId="{7DD216F4-324D-43E6-BAC1-3475871DC0F1}" type="pres">
      <dgm:prSet presAssocID="{6D9D82DC-BC91-44EE-8773-6C886F94B34B}" presName="vert2" presStyleCnt="0"/>
      <dgm:spPr/>
    </dgm:pt>
    <dgm:pt modelId="{B7ED59C6-DC89-45CF-A1B5-4F1E7075D7B0}" type="pres">
      <dgm:prSet presAssocID="{6D9D82DC-BC91-44EE-8773-6C886F94B34B}" presName="thinLine2b" presStyleLbl="callout" presStyleIdx="7" presStyleCnt="10"/>
      <dgm:spPr/>
    </dgm:pt>
    <dgm:pt modelId="{35C85324-A6E6-4436-A031-D83A1711F9A0}" type="pres">
      <dgm:prSet presAssocID="{6D9D82DC-BC91-44EE-8773-6C886F94B34B}" presName="vertSpace2b" presStyleCnt="0"/>
      <dgm:spPr/>
    </dgm:pt>
    <dgm:pt modelId="{F40E45BC-E350-4F03-BB52-468B8018EB82}" type="pres">
      <dgm:prSet presAssocID="{AA833A2F-63D1-4C3D-AC1C-F9501E29E552}" presName="horz2" presStyleCnt="0"/>
      <dgm:spPr/>
    </dgm:pt>
    <dgm:pt modelId="{13BBC181-4642-46A9-906F-172B88C45CC7}" type="pres">
      <dgm:prSet presAssocID="{AA833A2F-63D1-4C3D-AC1C-F9501E29E552}" presName="horzSpace2" presStyleCnt="0"/>
      <dgm:spPr/>
    </dgm:pt>
    <dgm:pt modelId="{15BD6A68-2BE3-46FA-9E2D-F3CD6C794F63}" type="pres">
      <dgm:prSet presAssocID="{AA833A2F-63D1-4C3D-AC1C-F9501E29E552}" presName="tx2" presStyleLbl="revTx" presStyleIdx="9" presStyleCnt="11"/>
      <dgm:spPr/>
    </dgm:pt>
    <dgm:pt modelId="{4F885894-17D4-4229-BE91-7635B99503A6}" type="pres">
      <dgm:prSet presAssocID="{AA833A2F-63D1-4C3D-AC1C-F9501E29E552}" presName="vert2" presStyleCnt="0"/>
      <dgm:spPr/>
    </dgm:pt>
    <dgm:pt modelId="{D9A949F3-1D22-4117-870A-696A4538FC78}" type="pres">
      <dgm:prSet presAssocID="{AA833A2F-63D1-4C3D-AC1C-F9501E29E552}" presName="thinLine2b" presStyleLbl="callout" presStyleIdx="8" presStyleCnt="10"/>
      <dgm:spPr/>
    </dgm:pt>
    <dgm:pt modelId="{A203C314-3D8D-42C7-858F-78A60F24979F}" type="pres">
      <dgm:prSet presAssocID="{AA833A2F-63D1-4C3D-AC1C-F9501E29E552}" presName="vertSpace2b" presStyleCnt="0"/>
      <dgm:spPr/>
    </dgm:pt>
    <dgm:pt modelId="{DCA30DD0-06D2-4037-8B49-A0C2F92CF671}" type="pres">
      <dgm:prSet presAssocID="{C85A9CC3-E737-4016-8CB7-793C9D34E1FB}" presName="horz2" presStyleCnt="0"/>
      <dgm:spPr/>
    </dgm:pt>
    <dgm:pt modelId="{408AC4E3-6F76-491B-8E1D-1F7627299BE4}" type="pres">
      <dgm:prSet presAssocID="{C85A9CC3-E737-4016-8CB7-793C9D34E1FB}" presName="horzSpace2" presStyleCnt="0"/>
      <dgm:spPr/>
    </dgm:pt>
    <dgm:pt modelId="{7A11D9F1-6837-4C34-AFFA-06F6DB6A4396}" type="pres">
      <dgm:prSet presAssocID="{C85A9CC3-E737-4016-8CB7-793C9D34E1FB}" presName="tx2" presStyleLbl="revTx" presStyleIdx="10" presStyleCnt="11"/>
      <dgm:spPr/>
    </dgm:pt>
    <dgm:pt modelId="{9C5AD5F7-3CF5-4411-B7E2-361467DA6B36}" type="pres">
      <dgm:prSet presAssocID="{C85A9CC3-E737-4016-8CB7-793C9D34E1FB}" presName="vert2" presStyleCnt="0"/>
      <dgm:spPr/>
    </dgm:pt>
    <dgm:pt modelId="{007A7E76-3D4A-4125-A374-862E210347DD}" type="pres">
      <dgm:prSet presAssocID="{C85A9CC3-E737-4016-8CB7-793C9D34E1FB}" presName="thinLine2b" presStyleLbl="callout" presStyleIdx="9" presStyleCnt="10"/>
      <dgm:spPr/>
    </dgm:pt>
    <dgm:pt modelId="{FA07584C-774F-4646-9FDC-B909838FF4BF}" type="pres">
      <dgm:prSet presAssocID="{C85A9CC3-E737-4016-8CB7-793C9D34E1FB}" presName="vertSpace2b" presStyleCnt="0"/>
      <dgm:spPr/>
    </dgm:pt>
  </dgm:ptLst>
  <dgm:cxnLst>
    <dgm:cxn modelId="{89F66316-0A08-4BC9-B554-4CA2ACE284D4}" srcId="{E38DD990-DF62-4392-93CA-3FB8FBD2575B}" destId="{F5ECFC41-CDB8-4362-9994-A6C6736B7261}" srcOrd="6" destOrd="0" parTransId="{C75543B3-2804-4AC2-ADDD-D4822D61594D}" sibTransId="{4C7BEE2F-8B32-488C-9954-63634824992E}"/>
    <dgm:cxn modelId="{4834511C-AAD0-4081-8273-631E6CD6473E}" srcId="{E38DD990-DF62-4392-93CA-3FB8FBD2575B}" destId="{24C59F81-A0E9-4202-B504-756AE00FCA29}" srcOrd="3" destOrd="0" parTransId="{B6E624EC-E27D-4CFF-80B6-39314FCBDBF7}" sibTransId="{25BAB058-6D80-48A5-8B83-8E0C0E82D430}"/>
    <dgm:cxn modelId="{2C745021-4669-4576-9A3F-F264CCA5CB84}" srcId="{E38DD990-DF62-4392-93CA-3FB8FBD2575B}" destId="{073989E1-58EF-4CC5-93A1-A88FD477FE6F}" srcOrd="4" destOrd="0" parTransId="{9C8550CA-A8BB-4865-93FC-C902C41946B9}" sibTransId="{C9ECDDA5-AFB0-46F4-8E5E-4683B1CC29D0}"/>
    <dgm:cxn modelId="{5E297232-2558-401E-8423-FE73E2274410}" type="presOf" srcId="{08042118-B4D9-421A-913D-5FFC2F3055CF}" destId="{1A2B0775-211E-4256-A4BD-AD0CD43DF1C3}" srcOrd="0" destOrd="0" presId="urn:microsoft.com/office/officeart/2008/layout/LinedList"/>
    <dgm:cxn modelId="{8DDD7F3D-6E28-4CDF-8295-29833D9911F0}" type="presOf" srcId="{ECA0DCB6-7E81-4291-981C-269784EAF187}" destId="{B61916F3-7D13-4FC5-8902-F0E92A540872}" srcOrd="0" destOrd="0" presId="urn:microsoft.com/office/officeart/2008/layout/LinedList"/>
    <dgm:cxn modelId="{745D6D40-BC9A-459E-9969-5CA4E7FB0CFA}" srcId="{E38DD990-DF62-4392-93CA-3FB8FBD2575B}" destId="{0113A990-BEA6-4E26-B9AC-7C0F3E142F12}" srcOrd="1" destOrd="0" parTransId="{36F505F7-0A61-4CFD-AFA5-BCEEF93BD697}" sibTransId="{B4A003CB-7104-460D-A446-B89CC90266AF}"/>
    <dgm:cxn modelId="{3F28205B-6203-4BC2-9F7B-F6DF12375A65}" srcId="{08042118-B4D9-421A-913D-5FFC2F3055CF}" destId="{E38DD990-DF62-4392-93CA-3FB8FBD2575B}" srcOrd="0" destOrd="0" parTransId="{D9A1D91F-23EC-4DD3-A67A-4DDECBC6EC06}" sibTransId="{E638C899-6295-459E-94D3-DA16DA955166}"/>
    <dgm:cxn modelId="{F6A07E5C-3841-47FD-AD5A-978DEAF2B360}" srcId="{E38DD990-DF62-4392-93CA-3FB8FBD2575B}" destId="{8FC2AF26-20E8-4F18-8996-5E4EBEA98B4D}" srcOrd="5" destOrd="0" parTransId="{9424B4B0-3970-4D92-A70A-2EE67B350956}" sibTransId="{B9B56EA7-FC25-48D5-9B8D-7B0326CA963E}"/>
    <dgm:cxn modelId="{4C7A8A5E-06DD-43FA-8236-F97AAF5C7D2E}" type="presOf" srcId="{6D9D82DC-BC91-44EE-8773-6C886F94B34B}" destId="{E117EE91-663B-4D76-AC41-4F41B9DA7592}" srcOrd="0" destOrd="0" presId="urn:microsoft.com/office/officeart/2008/layout/LinedList"/>
    <dgm:cxn modelId="{76AFF26F-BE07-42A7-957E-38DF6CC01D6B}" type="presOf" srcId="{8FC2AF26-20E8-4F18-8996-5E4EBEA98B4D}" destId="{FD81D2FF-C20A-48B1-BF5A-CD77F39F9EDF}" srcOrd="0" destOrd="0" presId="urn:microsoft.com/office/officeart/2008/layout/LinedList"/>
    <dgm:cxn modelId="{67CF1E85-F5B2-48CD-82A5-B70D5B8790DB}" type="presOf" srcId="{24C59F81-A0E9-4202-B504-756AE00FCA29}" destId="{34E66A7C-7600-459C-8916-9F00CF672489}" srcOrd="0" destOrd="0" presId="urn:microsoft.com/office/officeart/2008/layout/LinedList"/>
    <dgm:cxn modelId="{3BBD468F-75FA-4A9E-A877-A0125BAA230F}" srcId="{E38DD990-DF62-4392-93CA-3FB8FBD2575B}" destId="{AA833A2F-63D1-4C3D-AC1C-F9501E29E552}" srcOrd="8" destOrd="0" parTransId="{A80ACCCA-D932-44F2-94DF-B167B71B4D1D}" sibTransId="{E33866C0-B180-4EAE-9290-0F0F0F8BAC44}"/>
    <dgm:cxn modelId="{2B94D790-50B8-4EC7-B5B5-DF0A17067A36}" type="presOf" srcId="{F5ECFC41-CDB8-4362-9994-A6C6736B7261}" destId="{0979AFB9-254B-43A2-B81C-4D74F8F60A5C}" srcOrd="0" destOrd="0" presId="urn:microsoft.com/office/officeart/2008/layout/LinedList"/>
    <dgm:cxn modelId="{CD830DBA-D2DE-45D4-8E75-A080A52FB837}" srcId="{E38DD990-DF62-4392-93CA-3FB8FBD2575B}" destId="{6D9D82DC-BC91-44EE-8773-6C886F94B34B}" srcOrd="7" destOrd="0" parTransId="{E978AF62-0D61-4C50-BF00-F266E098B0B9}" sibTransId="{F918D168-0CCC-4674-92CD-051BF3022749}"/>
    <dgm:cxn modelId="{9FFE71C6-1DDB-4F31-A2B8-5A93D5DCD169}" type="presOf" srcId="{AA833A2F-63D1-4C3D-AC1C-F9501E29E552}" destId="{15BD6A68-2BE3-46FA-9E2D-F3CD6C794F63}" srcOrd="0" destOrd="0" presId="urn:microsoft.com/office/officeart/2008/layout/LinedList"/>
    <dgm:cxn modelId="{70D251C7-EB3F-4003-87AF-261FED96F159}" type="presOf" srcId="{0113A990-BEA6-4E26-B9AC-7C0F3E142F12}" destId="{F76964EB-8BDA-4AAA-B9CF-B2D9F1FEBD31}" srcOrd="0" destOrd="0" presId="urn:microsoft.com/office/officeart/2008/layout/LinedList"/>
    <dgm:cxn modelId="{EB1CC9CF-D8CB-4FFC-9E21-FC7AED1A96B4}" type="presOf" srcId="{4BD6DA40-1A23-40DA-B31D-369F652A7E3D}" destId="{185F2128-1732-4E55-BF5C-120D54FCB34D}" srcOrd="0" destOrd="0" presId="urn:microsoft.com/office/officeart/2008/layout/LinedList"/>
    <dgm:cxn modelId="{E50300E7-8340-46F9-99FC-4B9F3BC4A86C}" srcId="{E38DD990-DF62-4392-93CA-3FB8FBD2575B}" destId="{C85A9CC3-E737-4016-8CB7-793C9D34E1FB}" srcOrd="9" destOrd="0" parTransId="{917B8AB4-E1EA-4EE4-8A96-3F7BB84F0EF0}" sibTransId="{F91E9B77-2C88-4E44-A316-DEAFC5A5FB29}"/>
    <dgm:cxn modelId="{DDE1D5EF-C00B-4D3B-9977-4D6DC82A2A08}" type="presOf" srcId="{C85A9CC3-E737-4016-8CB7-793C9D34E1FB}" destId="{7A11D9F1-6837-4C34-AFFA-06F6DB6A4396}" srcOrd="0" destOrd="0" presId="urn:microsoft.com/office/officeart/2008/layout/LinedList"/>
    <dgm:cxn modelId="{DC0CAAF0-EC34-4AB5-9116-0C8D357F5DA5}" type="presOf" srcId="{073989E1-58EF-4CC5-93A1-A88FD477FE6F}" destId="{263BD251-7304-4EF2-91D7-ACCFFCCF0F21}" srcOrd="0" destOrd="0" presId="urn:microsoft.com/office/officeart/2008/layout/LinedList"/>
    <dgm:cxn modelId="{B15BC0FB-CC02-4D88-B914-B926291829E6}" srcId="{E38DD990-DF62-4392-93CA-3FB8FBD2575B}" destId="{ECA0DCB6-7E81-4291-981C-269784EAF187}" srcOrd="2" destOrd="0" parTransId="{B4BD4654-AF94-411A-A3A3-993BFDCB6942}" sibTransId="{D1FC008E-FA73-41A7-A5C6-C0C14442B56C}"/>
    <dgm:cxn modelId="{EF2348FC-9B34-4ADD-AEA9-2F6E04753D48}" type="presOf" srcId="{E38DD990-DF62-4392-93CA-3FB8FBD2575B}" destId="{E5F879F1-0A64-4EC5-A4DC-A8E2F99F3EB8}" srcOrd="0" destOrd="0" presId="urn:microsoft.com/office/officeart/2008/layout/LinedList"/>
    <dgm:cxn modelId="{7683DAFF-EC43-4EE1-BB5F-9B3348AFC4BC}" srcId="{E38DD990-DF62-4392-93CA-3FB8FBD2575B}" destId="{4BD6DA40-1A23-40DA-B31D-369F652A7E3D}" srcOrd="0" destOrd="0" parTransId="{44C74CF5-ED8D-4D2F-A178-C041BEDEF601}" sibTransId="{688E40A2-5898-4593-B92E-95D1BD6DDF07}"/>
    <dgm:cxn modelId="{A3EBCFE3-6545-42A9-8925-B038B4F8E4C8}" type="presParOf" srcId="{1A2B0775-211E-4256-A4BD-AD0CD43DF1C3}" destId="{E6251F94-C0CC-4ECD-A5D7-793BAAF6AF6E}" srcOrd="0" destOrd="0" presId="urn:microsoft.com/office/officeart/2008/layout/LinedList"/>
    <dgm:cxn modelId="{A70F34AB-1C30-40B4-9041-6540506F984C}" type="presParOf" srcId="{1A2B0775-211E-4256-A4BD-AD0CD43DF1C3}" destId="{19E629F2-C7EB-44D0-BBC4-2D248CBD9F44}" srcOrd="1" destOrd="0" presId="urn:microsoft.com/office/officeart/2008/layout/LinedList"/>
    <dgm:cxn modelId="{77266248-A1B2-4A1F-914D-082A5398DD3C}" type="presParOf" srcId="{19E629F2-C7EB-44D0-BBC4-2D248CBD9F44}" destId="{E5F879F1-0A64-4EC5-A4DC-A8E2F99F3EB8}" srcOrd="0" destOrd="0" presId="urn:microsoft.com/office/officeart/2008/layout/LinedList"/>
    <dgm:cxn modelId="{1CF2A970-9F46-4FE6-85A7-9F85F085CB9B}" type="presParOf" srcId="{19E629F2-C7EB-44D0-BBC4-2D248CBD9F44}" destId="{06DCDB46-EBA3-4390-885E-1BFD05D4C39D}" srcOrd="1" destOrd="0" presId="urn:microsoft.com/office/officeart/2008/layout/LinedList"/>
    <dgm:cxn modelId="{F0E2FC06-3914-41F7-AAF1-3B078D6EA2AA}" type="presParOf" srcId="{06DCDB46-EBA3-4390-885E-1BFD05D4C39D}" destId="{0513BC79-5B47-40AE-9C23-71131104517A}" srcOrd="0" destOrd="0" presId="urn:microsoft.com/office/officeart/2008/layout/LinedList"/>
    <dgm:cxn modelId="{6CC9D668-05C6-4DF4-8A3B-3CF78DB46CFD}" type="presParOf" srcId="{06DCDB46-EBA3-4390-885E-1BFD05D4C39D}" destId="{D4DD6F6B-449B-41C4-BC71-17C2DEEF0E57}" srcOrd="1" destOrd="0" presId="urn:microsoft.com/office/officeart/2008/layout/LinedList"/>
    <dgm:cxn modelId="{85381074-01FB-4ED5-8AC1-C3777C5380A0}" type="presParOf" srcId="{D4DD6F6B-449B-41C4-BC71-17C2DEEF0E57}" destId="{DD802801-F861-4CFB-B6E1-B32BB4352C6E}" srcOrd="0" destOrd="0" presId="urn:microsoft.com/office/officeart/2008/layout/LinedList"/>
    <dgm:cxn modelId="{C06671AF-7C97-4352-93A7-3366D97849FF}" type="presParOf" srcId="{D4DD6F6B-449B-41C4-BC71-17C2DEEF0E57}" destId="{185F2128-1732-4E55-BF5C-120D54FCB34D}" srcOrd="1" destOrd="0" presId="urn:microsoft.com/office/officeart/2008/layout/LinedList"/>
    <dgm:cxn modelId="{AB7BE221-2076-4CCA-BC5E-1640F0EBCB27}" type="presParOf" srcId="{D4DD6F6B-449B-41C4-BC71-17C2DEEF0E57}" destId="{F4E3739A-47DE-499D-B146-5946CA5F30D2}" srcOrd="2" destOrd="0" presId="urn:microsoft.com/office/officeart/2008/layout/LinedList"/>
    <dgm:cxn modelId="{BF349BD0-76C9-4B13-A21B-52E24163D44B}" type="presParOf" srcId="{06DCDB46-EBA3-4390-885E-1BFD05D4C39D}" destId="{1120D751-B08E-40A6-BF0E-2171760BCA3F}" srcOrd="2" destOrd="0" presId="urn:microsoft.com/office/officeart/2008/layout/LinedList"/>
    <dgm:cxn modelId="{BB3B456D-1406-4F73-8D07-42F139BFBA2E}" type="presParOf" srcId="{06DCDB46-EBA3-4390-885E-1BFD05D4C39D}" destId="{ACE4FF50-C37E-4C7C-A8D2-C3232AD241CC}" srcOrd="3" destOrd="0" presId="urn:microsoft.com/office/officeart/2008/layout/LinedList"/>
    <dgm:cxn modelId="{2266255F-5CCB-4A78-A20C-1A0D8ED6AD54}" type="presParOf" srcId="{06DCDB46-EBA3-4390-885E-1BFD05D4C39D}" destId="{FB96DBD1-6326-4E7F-B108-3A91F4B4DDD0}" srcOrd="4" destOrd="0" presId="urn:microsoft.com/office/officeart/2008/layout/LinedList"/>
    <dgm:cxn modelId="{74E7A672-4644-4593-A8E7-797675D6F6C9}" type="presParOf" srcId="{FB96DBD1-6326-4E7F-B108-3A91F4B4DDD0}" destId="{1D8873B5-9373-4DEA-9DA0-77012CE61AD9}" srcOrd="0" destOrd="0" presId="urn:microsoft.com/office/officeart/2008/layout/LinedList"/>
    <dgm:cxn modelId="{368E475E-4EB4-453C-AD4E-42AB6C93231D}" type="presParOf" srcId="{FB96DBD1-6326-4E7F-B108-3A91F4B4DDD0}" destId="{F76964EB-8BDA-4AAA-B9CF-B2D9F1FEBD31}" srcOrd="1" destOrd="0" presId="urn:microsoft.com/office/officeart/2008/layout/LinedList"/>
    <dgm:cxn modelId="{EC79670F-A508-443B-B16F-EBB3B831AA84}" type="presParOf" srcId="{FB96DBD1-6326-4E7F-B108-3A91F4B4DDD0}" destId="{99D648EE-41DE-4800-8FFC-A14B32076F69}" srcOrd="2" destOrd="0" presId="urn:microsoft.com/office/officeart/2008/layout/LinedList"/>
    <dgm:cxn modelId="{3D25F102-2719-42D1-82B6-721DFD3234AB}" type="presParOf" srcId="{06DCDB46-EBA3-4390-885E-1BFD05D4C39D}" destId="{7E402DF5-4EE3-491D-BAD2-8176BB2C4891}" srcOrd="5" destOrd="0" presId="urn:microsoft.com/office/officeart/2008/layout/LinedList"/>
    <dgm:cxn modelId="{D04000C2-2FFD-4C98-AFF3-2E5B9A8D127B}" type="presParOf" srcId="{06DCDB46-EBA3-4390-885E-1BFD05D4C39D}" destId="{5AD14E47-1423-4BEE-B0E5-3F2AB26F92F8}" srcOrd="6" destOrd="0" presId="urn:microsoft.com/office/officeart/2008/layout/LinedList"/>
    <dgm:cxn modelId="{50786D5C-EDE7-4D6C-8629-4F06EB9A4098}" type="presParOf" srcId="{06DCDB46-EBA3-4390-885E-1BFD05D4C39D}" destId="{B5B74000-5067-4148-872B-F8C082300E73}" srcOrd="7" destOrd="0" presId="urn:microsoft.com/office/officeart/2008/layout/LinedList"/>
    <dgm:cxn modelId="{2C03E88A-F92F-401F-8AB6-7271C818272C}" type="presParOf" srcId="{B5B74000-5067-4148-872B-F8C082300E73}" destId="{F9DD3953-E893-483E-B1D1-A7B72801DCDD}" srcOrd="0" destOrd="0" presId="urn:microsoft.com/office/officeart/2008/layout/LinedList"/>
    <dgm:cxn modelId="{6F91C5C7-6F97-446B-87AC-0C684CEBF342}" type="presParOf" srcId="{B5B74000-5067-4148-872B-F8C082300E73}" destId="{B61916F3-7D13-4FC5-8902-F0E92A540872}" srcOrd="1" destOrd="0" presId="urn:microsoft.com/office/officeart/2008/layout/LinedList"/>
    <dgm:cxn modelId="{690043C0-8F53-4BB7-B8A5-D0B92AA0215F}" type="presParOf" srcId="{B5B74000-5067-4148-872B-F8C082300E73}" destId="{F87A2C99-C2EF-42CF-97F6-6DDC1CA82D4A}" srcOrd="2" destOrd="0" presId="urn:microsoft.com/office/officeart/2008/layout/LinedList"/>
    <dgm:cxn modelId="{8D7AB39E-F836-4888-AE89-6C0A8515696D}" type="presParOf" srcId="{06DCDB46-EBA3-4390-885E-1BFD05D4C39D}" destId="{E3B28259-E40A-48BF-8E12-796D2ACD3136}" srcOrd="8" destOrd="0" presId="urn:microsoft.com/office/officeart/2008/layout/LinedList"/>
    <dgm:cxn modelId="{5A29B6C5-9C4E-4676-9FE5-5A3B451C4E8F}" type="presParOf" srcId="{06DCDB46-EBA3-4390-885E-1BFD05D4C39D}" destId="{EE1E3B68-894C-443B-83CF-D45856023C72}" srcOrd="9" destOrd="0" presId="urn:microsoft.com/office/officeart/2008/layout/LinedList"/>
    <dgm:cxn modelId="{602449B2-143B-4C13-9EDC-CAE257A3D6FA}" type="presParOf" srcId="{06DCDB46-EBA3-4390-885E-1BFD05D4C39D}" destId="{B1905B71-7AB6-49A5-BFEE-0207BD8AC371}" srcOrd="10" destOrd="0" presId="urn:microsoft.com/office/officeart/2008/layout/LinedList"/>
    <dgm:cxn modelId="{5E294518-A9BC-4399-97FD-8500E2D6DA3B}" type="presParOf" srcId="{B1905B71-7AB6-49A5-BFEE-0207BD8AC371}" destId="{67A7170C-A46D-41B4-A838-396EED076AC5}" srcOrd="0" destOrd="0" presId="urn:microsoft.com/office/officeart/2008/layout/LinedList"/>
    <dgm:cxn modelId="{9E14F13B-F0F8-47E1-AD3E-18B2F4978351}" type="presParOf" srcId="{B1905B71-7AB6-49A5-BFEE-0207BD8AC371}" destId="{34E66A7C-7600-459C-8916-9F00CF672489}" srcOrd="1" destOrd="0" presId="urn:microsoft.com/office/officeart/2008/layout/LinedList"/>
    <dgm:cxn modelId="{0A8B41CE-CD0C-4379-84AC-7C64E488005E}" type="presParOf" srcId="{B1905B71-7AB6-49A5-BFEE-0207BD8AC371}" destId="{41B0ACFC-7F68-48C3-85D4-54411BA5DF05}" srcOrd="2" destOrd="0" presId="urn:microsoft.com/office/officeart/2008/layout/LinedList"/>
    <dgm:cxn modelId="{640671BA-F7E3-498B-A35A-D7F4B6D2A052}" type="presParOf" srcId="{06DCDB46-EBA3-4390-885E-1BFD05D4C39D}" destId="{F04E5FB6-25D4-442A-BD6A-1B0177F59C9F}" srcOrd="11" destOrd="0" presId="urn:microsoft.com/office/officeart/2008/layout/LinedList"/>
    <dgm:cxn modelId="{04E17EC2-CED6-43AA-ABF9-EDFFCD515D8C}" type="presParOf" srcId="{06DCDB46-EBA3-4390-885E-1BFD05D4C39D}" destId="{EF621FBC-0813-4822-8C0D-27DBB091EC50}" srcOrd="12" destOrd="0" presId="urn:microsoft.com/office/officeart/2008/layout/LinedList"/>
    <dgm:cxn modelId="{A3AC9E81-4761-4D62-A518-0A62DF86154C}" type="presParOf" srcId="{06DCDB46-EBA3-4390-885E-1BFD05D4C39D}" destId="{DBF1834B-85AB-4814-B78F-C361858A7634}" srcOrd="13" destOrd="0" presId="urn:microsoft.com/office/officeart/2008/layout/LinedList"/>
    <dgm:cxn modelId="{CF7EFBD7-9DB0-4E52-9713-4E4436CC7248}" type="presParOf" srcId="{DBF1834B-85AB-4814-B78F-C361858A7634}" destId="{368FDC4F-9EA7-4045-92CB-F25E70BA1A75}" srcOrd="0" destOrd="0" presId="urn:microsoft.com/office/officeart/2008/layout/LinedList"/>
    <dgm:cxn modelId="{33FCEEC7-90E4-49A0-89BE-8F66E548FB99}" type="presParOf" srcId="{DBF1834B-85AB-4814-B78F-C361858A7634}" destId="{263BD251-7304-4EF2-91D7-ACCFFCCF0F21}" srcOrd="1" destOrd="0" presId="urn:microsoft.com/office/officeart/2008/layout/LinedList"/>
    <dgm:cxn modelId="{BBFBAE29-6CC2-4962-979A-83C8E49D033D}" type="presParOf" srcId="{DBF1834B-85AB-4814-B78F-C361858A7634}" destId="{909C2313-2810-4E31-8202-9644E9F2A3BD}" srcOrd="2" destOrd="0" presId="urn:microsoft.com/office/officeart/2008/layout/LinedList"/>
    <dgm:cxn modelId="{77CE17E5-60BD-40FA-978F-D58A2152E3EC}" type="presParOf" srcId="{06DCDB46-EBA3-4390-885E-1BFD05D4C39D}" destId="{E11E28B3-AC42-46DB-AA52-8D4A984F2725}" srcOrd="14" destOrd="0" presId="urn:microsoft.com/office/officeart/2008/layout/LinedList"/>
    <dgm:cxn modelId="{76836652-EDB5-4EC1-882D-03F929C8035C}" type="presParOf" srcId="{06DCDB46-EBA3-4390-885E-1BFD05D4C39D}" destId="{C53C3283-6964-464C-8373-0864DA1EEFC1}" srcOrd="15" destOrd="0" presId="urn:microsoft.com/office/officeart/2008/layout/LinedList"/>
    <dgm:cxn modelId="{5B1BD08E-4453-4A59-81D8-7E64C625723A}" type="presParOf" srcId="{06DCDB46-EBA3-4390-885E-1BFD05D4C39D}" destId="{AFE72751-FDCD-4220-9864-B2D719870271}" srcOrd="16" destOrd="0" presId="urn:microsoft.com/office/officeart/2008/layout/LinedList"/>
    <dgm:cxn modelId="{D4B459F7-F411-4032-A7DE-C9AE8D828657}" type="presParOf" srcId="{AFE72751-FDCD-4220-9864-B2D719870271}" destId="{C1CE8C8A-292B-4689-A185-A01EF7617125}" srcOrd="0" destOrd="0" presId="urn:microsoft.com/office/officeart/2008/layout/LinedList"/>
    <dgm:cxn modelId="{4E690F79-FE32-44DA-94CB-CC7295F63BB0}" type="presParOf" srcId="{AFE72751-FDCD-4220-9864-B2D719870271}" destId="{FD81D2FF-C20A-48B1-BF5A-CD77F39F9EDF}" srcOrd="1" destOrd="0" presId="urn:microsoft.com/office/officeart/2008/layout/LinedList"/>
    <dgm:cxn modelId="{EFCB523B-204F-4AF1-A169-9A918BE9274E}" type="presParOf" srcId="{AFE72751-FDCD-4220-9864-B2D719870271}" destId="{E11C26E7-67D2-40F5-A6A8-C2D382B32F19}" srcOrd="2" destOrd="0" presId="urn:microsoft.com/office/officeart/2008/layout/LinedList"/>
    <dgm:cxn modelId="{3E38FD89-6645-4F25-87A5-C86B3B7CC65E}" type="presParOf" srcId="{06DCDB46-EBA3-4390-885E-1BFD05D4C39D}" destId="{E60F6DC9-8D86-4DB6-8F70-7A206570C473}" srcOrd="17" destOrd="0" presId="urn:microsoft.com/office/officeart/2008/layout/LinedList"/>
    <dgm:cxn modelId="{2D877C9A-CA45-446F-9894-7C1368587BEF}" type="presParOf" srcId="{06DCDB46-EBA3-4390-885E-1BFD05D4C39D}" destId="{50C69E30-3DDD-432B-B401-FC9A707B0D39}" srcOrd="18" destOrd="0" presId="urn:microsoft.com/office/officeart/2008/layout/LinedList"/>
    <dgm:cxn modelId="{DEEFF62B-2E75-4FEF-88C1-1A47E8549E87}" type="presParOf" srcId="{06DCDB46-EBA3-4390-885E-1BFD05D4C39D}" destId="{C4CF0652-07C5-499C-97C3-14DD7B756379}" srcOrd="19" destOrd="0" presId="urn:microsoft.com/office/officeart/2008/layout/LinedList"/>
    <dgm:cxn modelId="{B31B1781-AB79-4EBA-84A0-03BE85A1EFCA}" type="presParOf" srcId="{C4CF0652-07C5-499C-97C3-14DD7B756379}" destId="{2C23C9E5-B841-4751-915D-885CB0FC3CF1}" srcOrd="0" destOrd="0" presId="urn:microsoft.com/office/officeart/2008/layout/LinedList"/>
    <dgm:cxn modelId="{12B44B1A-EAE0-4DC5-8A3D-987E2CED64A6}" type="presParOf" srcId="{C4CF0652-07C5-499C-97C3-14DD7B756379}" destId="{0979AFB9-254B-43A2-B81C-4D74F8F60A5C}" srcOrd="1" destOrd="0" presId="urn:microsoft.com/office/officeart/2008/layout/LinedList"/>
    <dgm:cxn modelId="{B9118C55-4845-4592-B9F4-94A7EC642A38}" type="presParOf" srcId="{C4CF0652-07C5-499C-97C3-14DD7B756379}" destId="{7F5D5995-53A9-4CF6-ACB6-B5294A176377}" srcOrd="2" destOrd="0" presId="urn:microsoft.com/office/officeart/2008/layout/LinedList"/>
    <dgm:cxn modelId="{EC622A56-268A-42CB-9E27-5E57BA8240F9}" type="presParOf" srcId="{06DCDB46-EBA3-4390-885E-1BFD05D4C39D}" destId="{5F4519B3-58EE-498F-A80A-2E5DF7D4582F}" srcOrd="20" destOrd="0" presId="urn:microsoft.com/office/officeart/2008/layout/LinedList"/>
    <dgm:cxn modelId="{2265345D-31F7-4164-B3CE-F1DF120CA71E}" type="presParOf" srcId="{06DCDB46-EBA3-4390-885E-1BFD05D4C39D}" destId="{38AB07F7-9441-4C1C-BA62-176ED3193FEC}" srcOrd="21" destOrd="0" presId="urn:microsoft.com/office/officeart/2008/layout/LinedList"/>
    <dgm:cxn modelId="{C199AEB6-ABF5-41B7-BBA4-413206DEE967}" type="presParOf" srcId="{06DCDB46-EBA3-4390-885E-1BFD05D4C39D}" destId="{43362616-ADBF-4943-8F54-BC3BACD60A5E}" srcOrd="22" destOrd="0" presId="urn:microsoft.com/office/officeart/2008/layout/LinedList"/>
    <dgm:cxn modelId="{C058E902-400F-4EA9-AF95-4ECFFB110CAE}" type="presParOf" srcId="{43362616-ADBF-4943-8F54-BC3BACD60A5E}" destId="{49BC590C-BA72-4468-9E83-646326161B09}" srcOrd="0" destOrd="0" presId="urn:microsoft.com/office/officeart/2008/layout/LinedList"/>
    <dgm:cxn modelId="{2B83A73B-6536-46D3-BC8B-95DAFB4FF6DF}" type="presParOf" srcId="{43362616-ADBF-4943-8F54-BC3BACD60A5E}" destId="{E117EE91-663B-4D76-AC41-4F41B9DA7592}" srcOrd="1" destOrd="0" presId="urn:microsoft.com/office/officeart/2008/layout/LinedList"/>
    <dgm:cxn modelId="{A5832110-CCAE-4B45-966A-9BFD2577FFBB}" type="presParOf" srcId="{43362616-ADBF-4943-8F54-BC3BACD60A5E}" destId="{7DD216F4-324D-43E6-BAC1-3475871DC0F1}" srcOrd="2" destOrd="0" presId="urn:microsoft.com/office/officeart/2008/layout/LinedList"/>
    <dgm:cxn modelId="{C9CA5B39-B1F0-4FD4-8A1C-96F5FEB7ED85}" type="presParOf" srcId="{06DCDB46-EBA3-4390-885E-1BFD05D4C39D}" destId="{B7ED59C6-DC89-45CF-A1B5-4F1E7075D7B0}" srcOrd="23" destOrd="0" presId="urn:microsoft.com/office/officeart/2008/layout/LinedList"/>
    <dgm:cxn modelId="{0255B106-C950-4ED3-976C-D47C20ED069C}" type="presParOf" srcId="{06DCDB46-EBA3-4390-885E-1BFD05D4C39D}" destId="{35C85324-A6E6-4436-A031-D83A1711F9A0}" srcOrd="24" destOrd="0" presId="urn:microsoft.com/office/officeart/2008/layout/LinedList"/>
    <dgm:cxn modelId="{F561D89B-A820-47D5-98F7-010E17139705}" type="presParOf" srcId="{06DCDB46-EBA3-4390-885E-1BFD05D4C39D}" destId="{F40E45BC-E350-4F03-BB52-468B8018EB82}" srcOrd="25" destOrd="0" presId="urn:microsoft.com/office/officeart/2008/layout/LinedList"/>
    <dgm:cxn modelId="{3F0DF436-B700-44B3-9BB6-1E49EB4ADAED}" type="presParOf" srcId="{F40E45BC-E350-4F03-BB52-468B8018EB82}" destId="{13BBC181-4642-46A9-906F-172B88C45CC7}" srcOrd="0" destOrd="0" presId="urn:microsoft.com/office/officeart/2008/layout/LinedList"/>
    <dgm:cxn modelId="{0EB0A721-B1A2-403D-9F36-44B50A337B73}" type="presParOf" srcId="{F40E45BC-E350-4F03-BB52-468B8018EB82}" destId="{15BD6A68-2BE3-46FA-9E2D-F3CD6C794F63}" srcOrd="1" destOrd="0" presId="urn:microsoft.com/office/officeart/2008/layout/LinedList"/>
    <dgm:cxn modelId="{FF069316-E071-428D-A7A2-94F64F0D4A4D}" type="presParOf" srcId="{F40E45BC-E350-4F03-BB52-468B8018EB82}" destId="{4F885894-17D4-4229-BE91-7635B99503A6}" srcOrd="2" destOrd="0" presId="urn:microsoft.com/office/officeart/2008/layout/LinedList"/>
    <dgm:cxn modelId="{46B16F37-78F1-4D90-9867-3F551A397249}" type="presParOf" srcId="{06DCDB46-EBA3-4390-885E-1BFD05D4C39D}" destId="{D9A949F3-1D22-4117-870A-696A4538FC78}" srcOrd="26" destOrd="0" presId="urn:microsoft.com/office/officeart/2008/layout/LinedList"/>
    <dgm:cxn modelId="{69ADE1EC-E927-4C6D-8D1B-416861FC64AD}" type="presParOf" srcId="{06DCDB46-EBA3-4390-885E-1BFD05D4C39D}" destId="{A203C314-3D8D-42C7-858F-78A60F24979F}" srcOrd="27" destOrd="0" presId="urn:microsoft.com/office/officeart/2008/layout/LinedList"/>
    <dgm:cxn modelId="{CC739863-A7D5-48A5-A5F7-8F67BAEE4998}" type="presParOf" srcId="{06DCDB46-EBA3-4390-885E-1BFD05D4C39D}" destId="{DCA30DD0-06D2-4037-8B49-A0C2F92CF671}" srcOrd="28" destOrd="0" presId="urn:microsoft.com/office/officeart/2008/layout/LinedList"/>
    <dgm:cxn modelId="{AD75F3DA-2CB5-4C35-BFF4-3629CD7A35CB}" type="presParOf" srcId="{DCA30DD0-06D2-4037-8B49-A0C2F92CF671}" destId="{408AC4E3-6F76-491B-8E1D-1F7627299BE4}" srcOrd="0" destOrd="0" presId="urn:microsoft.com/office/officeart/2008/layout/LinedList"/>
    <dgm:cxn modelId="{A00DCD67-9D91-4A38-89F2-C36246D9E8CD}" type="presParOf" srcId="{DCA30DD0-06D2-4037-8B49-A0C2F92CF671}" destId="{7A11D9F1-6837-4C34-AFFA-06F6DB6A4396}" srcOrd="1" destOrd="0" presId="urn:microsoft.com/office/officeart/2008/layout/LinedList"/>
    <dgm:cxn modelId="{8A16370A-4440-4456-B662-ACBA1D1A2098}" type="presParOf" srcId="{DCA30DD0-06D2-4037-8B49-A0C2F92CF671}" destId="{9C5AD5F7-3CF5-4411-B7E2-361467DA6B36}" srcOrd="2" destOrd="0" presId="urn:microsoft.com/office/officeart/2008/layout/LinedList"/>
    <dgm:cxn modelId="{865602D2-14D2-4153-B1B3-09E02E66911D}" type="presParOf" srcId="{06DCDB46-EBA3-4390-885E-1BFD05D4C39D}" destId="{007A7E76-3D4A-4125-A374-862E210347DD}" srcOrd="29" destOrd="0" presId="urn:microsoft.com/office/officeart/2008/layout/LinedList"/>
    <dgm:cxn modelId="{5B8C21B1-BF91-460C-BF50-F956C5BFD5A3}" type="presParOf" srcId="{06DCDB46-EBA3-4390-885E-1BFD05D4C39D}" destId="{FA07584C-774F-4646-9FDC-B909838FF4BF}" srcOrd="30"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594234-F0FE-44FA-B102-9B5A8023D2E6}" type="doc">
      <dgm:prSet loTypeId="urn:microsoft.com/office/officeart/2005/8/layout/radial3" loCatId="relationship" qsTypeId="urn:microsoft.com/office/officeart/2005/8/quickstyle/simple5" qsCatId="simple" csTypeId="urn:microsoft.com/office/officeart/2005/8/colors/accent1_2" csCatId="accent1" phldr="1"/>
      <dgm:spPr/>
      <dgm:t>
        <a:bodyPr/>
        <a:lstStyle/>
        <a:p>
          <a:endParaRPr lang="uk-UA"/>
        </a:p>
      </dgm:t>
    </dgm:pt>
    <dgm:pt modelId="{70A68A72-C3E5-4654-8857-4056E79CA470}">
      <dgm:prSet phldrT="[Текст]"/>
      <dgm:spPr/>
      <dgm:t>
        <a:bodyPr/>
        <a:lstStyle/>
        <a:p>
          <a:r>
            <a:rPr lang="ru-RU" dirty="0" err="1"/>
            <a:t>Історія</a:t>
          </a:r>
          <a:r>
            <a:rPr lang="ru-RU" dirty="0"/>
            <a:t> </a:t>
          </a:r>
          <a:r>
            <a:rPr lang="ru-RU" dirty="0" err="1"/>
            <a:t>боротьби</a:t>
          </a:r>
          <a:r>
            <a:rPr lang="ru-RU" dirty="0"/>
            <a:t> з </a:t>
          </a:r>
          <a:r>
            <a:rPr lang="ru-RU" dirty="0" err="1"/>
            <a:t>насильством</a:t>
          </a:r>
          <a:r>
            <a:rPr lang="ru-RU" dirty="0"/>
            <a:t> </a:t>
          </a:r>
          <a:r>
            <a:rPr lang="ru-RU" dirty="0" err="1"/>
            <a:t>щодо</a:t>
          </a:r>
          <a:r>
            <a:rPr lang="ru-RU" dirty="0"/>
            <a:t> </a:t>
          </a:r>
          <a:r>
            <a:rPr lang="ru-RU" dirty="0" err="1"/>
            <a:t>жінок</a:t>
          </a:r>
          <a:r>
            <a:rPr lang="ru-RU" dirty="0"/>
            <a:t> як </a:t>
          </a:r>
          <a:r>
            <a:rPr lang="ru-RU" dirty="0" err="1"/>
            <a:t>міжнародна</a:t>
          </a:r>
          <a:r>
            <a:rPr lang="ru-RU" dirty="0"/>
            <a:t> проблема</a:t>
          </a:r>
          <a:endParaRPr lang="uk-UA" dirty="0"/>
        </a:p>
      </dgm:t>
    </dgm:pt>
    <dgm:pt modelId="{6ECA05AB-340D-4360-B238-0F0C8DCD4EE3}" type="parTrans" cxnId="{44E00284-CA05-4355-967F-EE9D62FA8D68}">
      <dgm:prSet/>
      <dgm:spPr/>
      <dgm:t>
        <a:bodyPr/>
        <a:lstStyle/>
        <a:p>
          <a:endParaRPr lang="uk-UA"/>
        </a:p>
      </dgm:t>
    </dgm:pt>
    <dgm:pt modelId="{4CCADB0D-EEB8-45A3-8C96-477FD1EF2969}" type="sibTrans" cxnId="{44E00284-CA05-4355-967F-EE9D62FA8D68}">
      <dgm:prSet/>
      <dgm:spPr/>
      <dgm:t>
        <a:bodyPr/>
        <a:lstStyle/>
        <a:p>
          <a:endParaRPr lang="uk-UA"/>
        </a:p>
      </dgm:t>
    </dgm:pt>
    <dgm:pt modelId="{1504FBD4-715A-4541-8E5D-93308A0D6697}">
      <dgm:prSet phldrT="[Текст]"/>
      <dgm:spPr/>
      <dgm:t>
        <a:bodyPr/>
        <a:lstStyle/>
        <a:p>
          <a:r>
            <a:rPr lang="uk-UA" dirty="0"/>
            <a:t>права людини </a:t>
          </a:r>
        </a:p>
      </dgm:t>
    </dgm:pt>
    <dgm:pt modelId="{7F07057B-76FF-48EA-B872-E470AD096C2C}" type="parTrans" cxnId="{A15FDE68-3E80-44D0-91D9-53D7B17DF185}">
      <dgm:prSet/>
      <dgm:spPr/>
      <dgm:t>
        <a:bodyPr/>
        <a:lstStyle/>
        <a:p>
          <a:endParaRPr lang="uk-UA"/>
        </a:p>
      </dgm:t>
    </dgm:pt>
    <dgm:pt modelId="{847DDE4F-7034-4716-9413-E84801A45857}" type="sibTrans" cxnId="{A15FDE68-3E80-44D0-91D9-53D7B17DF185}">
      <dgm:prSet/>
      <dgm:spPr/>
      <dgm:t>
        <a:bodyPr/>
        <a:lstStyle/>
        <a:p>
          <a:endParaRPr lang="uk-UA"/>
        </a:p>
      </dgm:t>
    </dgm:pt>
    <dgm:pt modelId="{55ED0384-CCF6-432C-AA5D-07B980D13E51}">
      <dgm:prSet phldrT="[Текст]"/>
      <dgm:spPr/>
      <dgm:t>
        <a:bodyPr/>
        <a:lstStyle/>
        <a:p>
          <a:r>
            <a:rPr lang="uk-UA" dirty="0"/>
            <a:t>Права</a:t>
          </a:r>
        </a:p>
        <a:p>
          <a:r>
            <a:rPr lang="uk-UA" dirty="0"/>
            <a:t> людини </a:t>
          </a:r>
        </a:p>
      </dgm:t>
    </dgm:pt>
    <dgm:pt modelId="{2AAAE0ED-BA01-4935-B644-D310D1151C40}" type="parTrans" cxnId="{36045717-8CF4-4AAA-B523-DB077E17F53E}">
      <dgm:prSet/>
      <dgm:spPr/>
      <dgm:t>
        <a:bodyPr/>
        <a:lstStyle/>
        <a:p>
          <a:endParaRPr lang="uk-UA"/>
        </a:p>
      </dgm:t>
    </dgm:pt>
    <dgm:pt modelId="{EFF11AF3-6B70-49D8-964A-D85E145D2A23}" type="sibTrans" cxnId="{36045717-8CF4-4AAA-B523-DB077E17F53E}">
      <dgm:prSet/>
      <dgm:spPr/>
      <dgm:t>
        <a:bodyPr/>
        <a:lstStyle/>
        <a:p>
          <a:endParaRPr lang="uk-UA"/>
        </a:p>
      </dgm:t>
    </dgm:pt>
    <dgm:pt modelId="{93406FCB-2D5F-4101-A5AC-DC281AF671A6}">
      <dgm:prSet/>
      <dgm:spPr/>
    </dgm:pt>
    <dgm:pt modelId="{71A2DA40-15AC-4BF2-88E9-6413FDD8DACD}" type="parTrans" cxnId="{EB890EE9-4C43-46DE-A480-94587FB6D6CF}">
      <dgm:prSet/>
      <dgm:spPr/>
      <dgm:t>
        <a:bodyPr/>
        <a:lstStyle/>
        <a:p>
          <a:endParaRPr lang="uk-UA"/>
        </a:p>
      </dgm:t>
    </dgm:pt>
    <dgm:pt modelId="{99C26632-FD25-4C65-B5C6-6630B265489F}" type="sibTrans" cxnId="{EB890EE9-4C43-46DE-A480-94587FB6D6CF}">
      <dgm:prSet/>
      <dgm:spPr/>
      <dgm:t>
        <a:bodyPr/>
        <a:lstStyle/>
        <a:p>
          <a:endParaRPr lang="uk-UA"/>
        </a:p>
      </dgm:t>
    </dgm:pt>
    <dgm:pt modelId="{7C6A4E49-FB71-4F98-B967-8A11238361F2}">
      <dgm:prSet/>
      <dgm:spPr/>
    </dgm:pt>
    <dgm:pt modelId="{3F091DB0-A2E5-4A94-BFB7-E1CB98422526}" type="parTrans" cxnId="{F77F2BCC-9DA4-4087-A743-9034FA151962}">
      <dgm:prSet/>
      <dgm:spPr/>
      <dgm:t>
        <a:bodyPr/>
        <a:lstStyle/>
        <a:p>
          <a:endParaRPr lang="uk-UA"/>
        </a:p>
      </dgm:t>
    </dgm:pt>
    <dgm:pt modelId="{2218151F-C38F-474F-9F2F-E126B33954A6}" type="sibTrans" cxnId="{F77F2BCC-9DA4-4087-A743-9034FA151962}">
      <dgm:prSet/>
      <dgm:spPr/>
      <dgm:t>
        <a:bodyPr/>
        <a:lstStyle/>
        <a:p>
          <a:endParaRPr lang="uk-UA"/>
        </a:p>
      </dgm:t>
    </dgm:pt>
    <dgm:pt modelId="{85DFCE47-3082-4138-9820-C7FD27E7FCC3}" type="pres">
      <dgm:prSet presAssocID="{CD594234-F0FE-44FA-B102-9B5A8023D2E6}" presName="composite" presStyleCnt="0">
        <dgm:presLayoutVars>
          <dgm:chMax val="1"/>
          <dgm:dir/>
          <dgm:resizeHandles val="exact"/>
        </dgm:presLayoutVars>
      </dgm:prSet>
      <dgm:spPr/>
    </dgm:pt>
    <dgm:pt modelId="{DDDC6C59-570B-41D2-B6B6-4ADEE3268B64}" type="pres">
      <dgm:prSet presAssocID="{CD594234-F0FE-44FA-B102-9B5A8023D2E6}" presName="radial" presStyleCnt="0">
        <dgm:presLayoutVars>
          <dgm:animLvl val="ctr"/>
        </dgm:presLayoutVars>
      </dgm:prSet>
      <dgm:spPr/>
    </dgm:pt>
    <dgm:pt modelId="{9669A322-094F-4521-B271-F9B212C11809}" type="pres">
      <dgm:prSet presAssocID="{70A68A72-C3E5-4654-8857-4056E79CA470}" presName="centerShape" presStyleLbl="vennNode1" presStyleIdx="0" presStyleCnt="3"/>
      <dgm:spPr/>
    </dgm:pt>
    <dgm:pt modelId="{B9AB6194-B980-4493-93B3-D521DD89CB7C}" type="pres">
      <dgm:prSet presAssocID="{1504FBD4-715A-4541-8E5D-93308A0D6697}" presName="node" presStyleLbl="vennNode1" presStyleIdx="1" presStyleCnt="3">
        <dgm:presLayoutVars>
          <dgm:bulletEnabled val="1"/>
        </dgm:presLayoutVars>
      </dgm:prSet>
      <dgm:spPr/>
    </dgm:pt>
    <dgm:pt modelId="{50610C79-EE25-4475-8D1D-9BDD4CB386AE}" type="pres">
      <dgm:prSet presAssocID="{55ED0384-CCF6-432C-AA5D-07B980D13E51}" presName="node" presStyleLbl="vennNode1" presStyleIdx="2" presStyleCnt="3">
        <dgm:presLayoutVars>
          <dgm:bulletEnabled val="1"/>
        </dgm:presLayoutVars>
      </dgm:prSet>
      <dgm:spPr/>
    </dgm:pt>
  </dgm:ptLst>
  <dgm:cxnLst>
    <dgm:cxn modelId="{36045717-8CF4-4AAA-B523-DB077E17F53E}" srcId="{70A68A72-C3E5-4654-8857-4056E79CA470}" destId="{55ED0384-CCF6-432C-AA5D-07B980D13E51}" srcOrd="1" destOrd="0" parTransId="{2AAAE0ED-BA01-4935-B644-D310D1151C40}" sibTransId="{EFF11AF3-6B70-49D8-964A-D85E145D2A23}"/>
    <dgm:cxn modelId="{7621365E-A900-4605-AC67-0C7BF10F5766}" type="presOf" srcId="{55ED0384-CCF6-432C-AA5D-07B980D13E51}" destId="{50610C79-EE25-4475-8D1D-9BDD4CB386AE}" srcOrd="0" destOrd="0" presId="urn:microsoft.com/office/officeart/2005/8/layout/radial3"/>
    <dgm:cxn modelId="{8244E066-F00E-41C8-BF22-F5A7E70BC1DB}" type="presOf" srcId="{1504FBD4-715A-4541-8E5D-93308A0D6697}" destId="{B9AB6194-B980-4493-93B3-D521DD89CB7C}" srcOrd="0" destOrd="0" presId="urn:microsoft.com/office/officeart/2005/8/layout/radial3"/>
    <dgm:cxn modelId="{A15FDE68-3E80-44D0-91D9-53D7B17DF185}" srcId="{70A68A72-C3E5-4654-8857-4056E79CA470}" destId="{1504FBD4-715A-4541-8E5D-93308A0D6697}" srcOrd="0" destOrd="0" parTransId="{7F07057B-76FF-48EA-B872-E470AD096C2C}" sibTransId="{847DDE4F-7034-4716-9413-E84801A45857}"/>
    <dgm:cxn modelId="{44E00284-CA05-4355-967F-EE9D62FA8D68}" srcId="{CD594234-F0FE-44FA-B102-9B5A8023D2E6}" destId="{70A68A72-C3E5-4654-8857-4056E79CA470}" srcOrd="0" destOrd="0" parTransId="{6ECA05AB-340D-4360-B238-0F0C8DCD4EE3}" sibTransId="{4CCADB0D-EEB8-45A3-8C96-477FD1EF2969}"/>
    <dgm:cxn modelId="{C3F33489-8553-44B1-A7BC-DCCC845BC513}" type="presOf" srcId="{CD594234-F0FE-44FA-B102-9B5A8023D2E6}" destId="{85DFCE47-3082-4138-9820-C7FD27E7FCC3}" srcOrd="0" destOrd="0" presId="urn:microsoft.com/office/officeart/2005/8/layout/radial3"/>
    <dgm:cxn modelId="{8CECD0A5-AE42-4596-BFBC-02BFF8F79AE7}" type="presOf" srcId="{70A68A72-C3E5-4654-8857-4056E79CA470}" destId="{9669A322-094F-4521-B271-F9B212C11809}" srcOrd="0" destOrd="0" presId="urn:microsoft.com/office/officeart/2005/8/layout/radial3"/>
    <dgm:cxn modelId="{F77F2BCC-9DA4-4087-A743-9034FA151962}" srcId="{CD594234-F0FE-44FA-B102-9B5A8023D2E6}" destId="{7C6A4E49-FB71-4F98-B967-8A11238361F2}" srcOrd="2" destOrd="0" parTransId="{3F091DB0-A2E5-4A94-BFB7-E1CB98422526}" sibTransId="{2218151F-C38F-474F-9F2F-E126B33954A6}"/>
    <dgm:cxn modelId="{EB890EE9-4C43-46DE-A480-94587FB6D6CF}" srcId="{CD594234-F0FE-44FA-B102-9B5A8023D2E6}" destId="{93406FCB-2D5F-4101-A5AC-DC281AF671A6}" srcOrd="1" destOrd="0" parTransId="{71A2DA40-15AC-4BF2-88E9-6413FDD8DACD}" sibTransId="{99C26632-FD25-4C65-B5C6-6630B265489F}"/>
    <dgm:cxn modelId="{ACD8F06D-B43B-4CC4-880A-67D5EB3650C8}" type="presParOf" srcId="{85DFCE47-3082-4138-9820-C7FD27E7FCC3}" destId="{DDDC6C59-570B-41D2-B6B6-4ADEE3268B64}" srcOrd="0" destOrd="0" presId="urn:microsoft.com/office/officeart/2005/8/layout/radial3"/>
    <dgm:cxn modelId="{8627E648-98A0-48CF-AF13-CF7CFD4AABA3}" type="presParOf" srcId="{DDDC6C59-570B-41D2-B6B6-4ADEE3268B64}" destId="{9669A322-094F-4521-B271-F9B212C11809}" srcOrd="0" destOrd="0" presId="urn:microsoft.com/office/officeart/2005/8/layout/radial3"/>
    <dgm:cxn modelId="{D65CC262-EF8D-43EA-A88B-2E13A276B9E7}" type="presParOf" srcId="{DDDC6C59-570B-41D2-B6B6-4ADEE3268B64}" destId="{B9AB6194-B980-4493-93B3-D521DD89CB7C}" srcOrd="1" destOrd="0" presId="urn:microsoft.com/office/officeart/2005/8/layout/radial3"/>
    <dgm:cxn modelId="{92888AD1-9148-49D2-9614-CCC57B4E5958}" type="presParOf" srcId="{DDDC6C59-570B-41D2-B6B6-4ADEE3268B64}" destId="{50610C79-EE25-4475-8D1D-9BDD4CB386AE}" srcOrd="2"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D90370-F86A-41B3-9A72-349480EF7F8A}" type="doc">
      <dgm:prSet loTypeId="urn:microsoft.com/office/officeart/2005/8/layout/pyramid2" loCatId="pyramid" qsTypeId="urn:microsoft.com/office/officeart/2005/8/quickstyle/simple1" qsCatId="simple" csTypeId="urn:microsoft.com/office/officeart/2005/8/colors/accent1_2" csCatId="accent1" phldr="1"/>
      <dgm:spPr/>
    </dgm:pt>
    <dgm:pt modelId="{BB09C6A5-8854-496C-A0C0-07E600E1BCDA}">
      <dgm:prSet phldrT="[Текст]" custT="1"/>
      <dgm:spPr/>
      <dgm:t>
        <a:bodyPr/>
        <a:lstStyle/>
        <a:p>
          <a:r>
            <a:rPr lang="ru-RU" sz="2000" dirty="0" err="1"/>
            <a:t>Руху</a:t>
          </a:r>
          <a:r>
            <a:rPr lang="ru-RU" sz="2000" dirty="0"/>
            <a:t> за </a:t>
          </a:r>
          <a:r>
            <a:rPr lang="ru-RU" sz="2000" dirty="0" err="1"/>
            <a:t>заборону</a:t>
          </a:r>
          <a:r>
            <a:rPr lang="ru-RU" sz="2000" dirty="0"/>
            <a:t> </a:t>
          </a:r>
          <a:r>
            <a:rPr lang="ru-RU" sz="2000" dirty="0" err="1"/>
            <a:t>насильства</a:t>
          </a:r>
          <a:r>
            <a:rPr lang="ru-RU" sz="2000" dirty="0"/>
            <a:t> </a:t>
          </a:r>
          <a:r>
            <a:rPr lang="ru-RU" sz="2000" dirty="0" err="1"/>
            <a:t>щодо</a:t>
          </a:r>
          <a:r>
            <a:rPr lang="ru-RU" sz="2000" dirty="0"/>
            <a:t> </a:t>
          </a:r>
          <a:r>
            <a:rPr lang="ru-RU" sz="2000" dirty="0" err="1"/>
            <a:t>дітей</a:t>
          </a:r>
          <a:endParaRPr lang="uk-UA" sz="2000" dirty="0"/>
        </a:p>
      </dgm:t>
    </dgm:pt>
    <dgm:pt modelId="{A5697491-37A8-409C-BFE6-A8DA4762F2AA}" type="parTrans" cxnId="{C0910643-0443-49C7-B324-13CADC78B030}">
      <dgm:prSet/>
      <dgm:spPr/>
      <dgm:t>
        <a:bodyPr/>
        <a:lstStyle/>
        <a:p>
          <a:endParaRPr lang="uk-UA"/>
        </a:p>
      </dgm:t>
    </dgm:pt>
    <dgm:pt modelId="{130CF756-1214-4D37-A00A-9C5E7845F2D2}" type="sibTrans" cxnId="{C0910643-0443-49C7-B324-13CADC78B030}">
      <dgm:prSet/>
      <dgm:spPr/>
      <dgm:t>
        <a:bodyPr/>
        <a:lstStyle/>
        <a:p>
          <a:endParaRPr lang="uk-UA"/>
        </a:p>
      </dgm:t>
    </dgm:pt>
    <dgm:pt modelId="{57ADC2E0-14AC-471C-85F5-0D383A2ADB81}">
      <dgm:prSet phldrT="[Текст]" custT="1"/>
      <dgm:spPr/>
      <dgm:t>
        <a:bodyPr/>
        <a:lstStyle/>
        <a:p>
          <a:r>
            <a:rPr lang="ru-RU" sz="1800" dirty="0" err="1"/>
            <a:t>Проводилися</a:t>
          </a:r>
          <a:r>
            <a:rPr lang="ru-RU" sz="1800" dirty="0"/>
            <a:t> </a:t>
          </a:r>
          <a:r>
            <a:rPr lang="ru-RU" sz="1800" dirty="0" err="1"/>
            <a:t>неформальні</a:t>
          </a:r>
          <a:r>
            <a:rPr lang="ru-RU" sz="1800" dirty="0"/>
            <a:t> </a:t>
          </a:r>
          <a:r>
            <a:rPr lang="ru-RU" sz="1800" dirty="0" err="1"/>
            <a:t>зустрічі</a:t>
          </a:r>
          <a:r>
            <a:rPr lang="ru-RU" sz="1800" dirty="0"/>
            <a:t> </a:t>
          </a:r>
          <a:r>
            <a:rPr lang="ru-RU" sz="1800" dirty="0" err="1"/>
            <a:t>жінок-представниць</a:t>
          </a:r>
          <a:r>
            <a:rPr lang="ru-RU" sz="1800" dirty="0"/>
            <a:t> </a:t>
          </a:r>
          <a:r>
            <a:rPr lang="ru-RU" sz="1800" dirty="0" err="1"/>
            <a:t>недержавних</a:t>
          </a:r>
          <a:r>
            <a:rPr lang="ru-RU" sz="1800" dirty="0"/>
            <a:t> </a:t>
          </a:r>
          <a:r>
            <a:rPr lang="ru-RU" sz="1800" dirty="0" err="1"/>
            <a:t>організацій</a:t>
          </a:r>
          <a:r>
            <a:rPr lang="ru-RU" sz="1800" dirty="0"/>
            <a:t> з </a:t>
          </a:r>
          <a:r>
            <a:rPr lang="ru-RU" sz="1800" dirty="0" err="1"/>
            <a:t>усього</a:t>
          </a:r>
          <a:r>
            <a:rPr lang="ru-RU" sz="1800" dirty="0"/>
            <a:t> </a:t>
          </a:r>
          <a:r>
            <a:rPr lang="ru-RU" sz="1800" dirty="0" err="1"/>
            <a:t>світу</a:t>
          </a:r>
          <a:endParaRPr lang="uk-UA" sz="1800" dirty="0"/>
        </a:p>
      </dgm:t>
    </dgm:pt>
    <dgm:pt modelId="{81026DCA-F8B9-441E-A12D-701B0CEBBC95}" type="parTrans" cxnId="{D5C92ED8-1EA4-467B-8C7B-3E363A371410}">
      <dgm:prSet/>
      <dgm:spPr/>
      <dgm:t>
        <a:bodyPr/>
        <a:lstStyle/>
        <a:p>
          <a:endParaRPr lang="uk-UA"/>
        </a:p>
      </dgm:t>
    </dgm:pt>
    <dgm:pt modelId="{257C4870-6439-4CCC-A733-7475370BBD82}" type="sibTrans" cxnId="{D5C92ED8-1EA4-467B-8C7B-3E363A371410}">
      <dgm:prSet/>
      <dgm:spPr/>
      <dgm:t>
        <a:bodyPr/>
        <a:lstStyle/>
        <a:p>
          <a:endParaRPr lang="uk-UA"/>
        </a:p>
      </dgm:t>
    </dgm:pt>
    <dgm:pt modelId="{405680D8-EE7C-4D12-BBB8-C8CECEFA2B0A}">
      <dgm:prSet phldrT="[Текст]"/>
      <dgm:spPr/>
      <dgm:t>
        <a:bodyPr/>
        <a:lstStyle/>
        <a:p>
          <a:r>
            <a:rPr lang="uk-UA" dirty="0"/>
            <a:t>1976–1985 рр. були проголошені ООН десятиліттям боротьби за права жінок («Декадою ООН для жінок»), основними віхами якого стали три Всесвітні жіночі конференції – у Мехіко (1975 р.), Копенгагені (1980 р.) і Найробі (1985 р.)</a:t>
          </a:r>
        </a:p>
      </dgm:t>
    </dgm:pt>
    <dgm:pt modelId="{F52E54D5-13C5-4342-AFE4-7E34C7ADC0CD}" type="parTrans" cxnId="{D57FB5AC-B49D-4D79-96B2-7D41DA3C046B}">
      <dgm:prSet/>
      <dgm:spPr/>
      <dgm:t>
        <a:bodyPr/>
        <a:lstStyle/>
        <a:p>
          <a:endParaRPr lang="uk-UA"/>
        </a:p>
      </dgm:t>
    </dgm:pt>
    <dgm:pt modelId="{DDE26FB4-18F9-4244-BB4F-39B2CE2E7238}" type="sibTrans" cxnId="{D57FB5AC-B49D-4D79-96B2-7D41DA3C046B}">
      <dgm:prSet/>
      <dgm:spPr/>
      <dgm:t>
        <a:bodyPr/>
        <a:lstStyle/>
        <a:p>
          <a:endParaRPr lang="uk-UA"/>
        </a:p>
      </dgm:t>
    </dgm:pt>
    <dgm:pt modelId="{7A1551E8-F8C9-4F6B-878A-4BEF36E7C1C6}" type="pres">
      <dgm:prSet presAssocID="{B9D90370-F86A-41B3-9A72-349480EF7F8A}" presName="compositeShape" presStyleCnt="0">
        <dgm:presLayoutVars>
          <dgm:dir/>
          <dgm:resizeHandles/>
        </dgm:presLayoutVars>
      </dgm:prSet>
      <dgm:spPr/>
    </dgm:pt>
    <dgm:pt modelId="{BC291BA6-0E34-4D44-932B-46E7EF42CAD0}" type="pres">
      <dgm:prSet presAssocID="{B9D90370-F86A-41B3-9A72-349480EF7F8A}" presName="pyramid" presStyleLbl="node1" presStyleIdx="0" presStyleCnt="1"/>
      <dgm:spPr/>
    </dgm:pt>
    <dgm:pt modelId="{6BCE9E91-63DE-478B-9F28-EB0E6E81F1C8}" type="pres">
      <dgm:prSet presAssocID="{B9D90370-F86A-41B3-9A72-349480EF7F8A}" presName="theList" presStyleCnt="0"/>
      <dgm:spPr/>
    </dgm:pt>
    <dgm:pt modelId="{E32D3AF2-E9DC-4907-A59C-D5EDFA397FC9}" type="pres">
      <dgm:prSet presAssocID="{BB09C6A5-8854-496C-A0C0-07E600E1BCDA}" presName="aNode" presStyleLbl="fgAcc1" presStyleIdx="0" presStyleCnt="3">
        <dgm:presLayoutVars>
          <dgm:bulletEnabled val="1"/>
        </dgm:presLayoutVars>
      </dgm:prSet>
      <dgm:spPr/>
    </dgm:pt>
    <dgm:pt modelId="{AC793122-32AF-4493-8B10-8F92D9BB1293}" type="pres">
      <dgm:prSet presAssocID="{BB09C6A5-8854-496C-A0C0-07E600E1BCDA}" presName="aSpace" presStyleCnt="0"/>
      <dgm:spPr/>
    </dgm:pt>
    <dgm:pt modelId="{AA12D93E-F9B1-4468-BD6C-4608E79081FF}" type="pres">
      <dgm:prSet presAssocID="{57ADC2E0-14AC-471C-85F5-0D383A2ADB81}" presName="aNode" presStyleLbl="fgAcc1" presStyleIdx="1" presStyleCnt="3">
        <dgm:presLayoutVars>
          <dgm:bulletEnabled val="1"/>
        </dgm:presLayoutVars>
      </dgm:prSet>
      <dgm:spPr/>
    </dgm:pt>
    <dgm:pt modelId="{EE1AC8E6-0B5F-4CC3-97FF-AAC9A2665B26}" type="pres">
      <dgm:prSet presAssocID="{57ADC2E0-14AC-471C-85F5-0D383A2ADB81}" presName="aSpace" presStyleCnt="0"/>
      <dgm:spPr/>
    </dgm:pt>
    <dgm:pt modelId="{DD037061-835D-447A-B6FC-63F7DDC692D6}" type="pres">
      <dgm:prSet presAssocID="{405680D8-EE7C-4D12-BBB8-C8CECEFA2B0A}" presName="aNode" presStyleLbl="fgAcc1" presStyleIdx="2" presStyleCnt="3">
        <dgm:presLayoutVars>
          <dgm:bulletEnabled val="1"/>
        </dgm:presLayoutVars>
      </dgm:prSet>
      <dgm:spPr/>
    </dgm:pt>
    <dgm:pt modelId="{55901324-D2E6-47DE-BE2D-60015A42DD77}" type="pres">
      <dgm:prSet presAssocID="{405680D8-EE7C-4D12-BBB8-C8CECEFA2B0A}" presName="aSpace" presStyleCnt="0"/>
      <dgm:spPr/>
    </dgm:pt>
  </dgm:ptLst>
  <dgm:cxnLst>
    <dgm:cxn modelId="{5E17FE0A-88A9-4741-B32F-1A14566B7AE0}" type="presOf" srcId="{57ADC2E0-14AC-471C-85F5-0D383A2ADB81}" destId="{AA12D93E-F9B1-4468-BD6C-4608E79081FF}" srcOrd="0" destOrd="0" presId="urn:microsoft.com/office/officeart/2005/8/layout/pyramid2"/>
    <dgm:cxn modelId="{C0910643-0443-49C7-B324-13CADC78B030}" srcId="{B9D90370-F86A-41B3-9A72-349480EF7F8A}" destId="{BB09C6A5-8854-496C-A0C0-07E600E1BCDA}" srcOrd="0" destOrd="0" parTransId="{A5697491-37A8-409C-BFE6-A8DA4762F2AA}" sibTransId="{130CF756-1214-4D37-A00A-9C5E7845F2D2}"/>
    <dgm:cxn modelId="{66F1CC69-5E42-4AF6-B786-62F71DB36E2F}" type="presOf" srcId="{BB09C6A5-8854-496C-A0C0-07E600E1BCDA}" destId="{E32D3AF2-E9DC-4907-A59C-D5EDFA397FC9}" srcOrd="0" destOrd="0" presId="urn:microsoft.com/office/officeart/2005/8/layout/pyramid2"/>
    <dgm:cxn modelId="{83F9F575-930C-4B05-B519-AC90082B7DFE}" type="presOf" srcId="{405680D8-EE7C-4D12-BBB8-C8CECEFA2B0A}" destId="{DD037061-835D-447A-B6FC-63F7DDC692D6}" srcOrd="0" destOrd="0" presId="urn:microsoft.com/office/officeart/2005/8/layout/pyramid2"/>
    <dgm:cxn modelId="{D57FB5AC-B49D-4D79-96B2-7D41DA3C046B}" srcId="{B9D90370-F86A-41B3-9A72-349480EF7F8A}" destId="{405680D8-EE7C-4D12-BBB8-C8CECEFA2B0A}" srcOrd="2" destOrd="0" parTransId="{F52E54D5-13C5-4342-AFE4-7E34C7ADC0CD}" sibTransId="{DDE26FB4-18F9-4244-BB4F-39B2CE2E7238}"/>
    <dgm:cxn modelId="{7475ECCA-7D79-4940-AA97-6C0530934B69}" type="presOf" srcId="{B9D90370-F86A-41B3-9A72-349480EF7F8A}" destId="{7A1551E8-F8C9-4F6B-878A-4BEF36E7C1C6}" srcOrd="0" destOrd="0" presId="urn:microsoft.com/office/officeart/2005/8/layout/pyramid2"/>
    <dgm:cxn modelId="{D5C92ED8-1EA4-467B-8C7B-3E363A371410}" srcId="{B9D90370-F86A-41B3-9A72-349480EF7F8A}" destId="{57ADC2E0-14AC-471C-85F5-0D383A2ADB81}" srcOrd="1" destOrd="0" parTransId="{81026DCA-F8B9-441E-A12D-701B0CEBBC95}" sibTransId="{257C4870-6439-4CCC-A733-7475370BBD82}"/>
    <dgm:cxn modelId="{DDFD8772-E8DE-4AF9-86E6-D063D161CFD3}" type="presParOf" srcId="{7A1551E8-F8C9-4F6B-878A-4BEF36E7C1C6}" destId="{BC291BA6-0E34-4D44-932B-46E7EF42CAD0}" srcOrd="0" destOrd="0" presId="urn:microsoft.com/office/officeart/2005/8/layout/pyramid2"/>
    <dgm:cxn modelId="{D58C6E79-09FC-4B4B-9105-ECB6F5360D8D}" type="presParOf" srcId="{7A1551E8-F8C9-4F6B-878A-4BEF36E7C1C6}" destId="{6BCE9E91-63DE-478B-9F28-EB0E6E81F1C8}" srcOrd="1" destOrd="0" presId="urn:microsoft.com/office/officeart/2005/8/layout/pyramid2"/>
    <dgm:cxn modelId="{7E51844A-761D-4EC3-9ECE-5BF131348D53}" type="presParOf" srcId="{6BCE9E91-63DE-478B-9F28-EB0E6E81F1C8}" destId="{E32D3AF2-E9DC-4907-A59C-D5EDFA397FC9}" srcOrd="0" destOrd="0" presId="urn:microsoft.com/office/officeart/2005/8/layout/pyramid2"/>
    <dgm:cxn modelId="{962AD9D5-ACF0-4AA3-A567-7534A04A5CC8}" type="presParOf" srcId="{6BCE9E91-63DE-478B-9F28-EB0E6E81F1C8}" destId="{AC793122-32AF-4493-8B10-8F92D9BB1293}" srcOrd="1" destOrd="0" presId="urn:microsoft.com/office/officeart/2005/8/layout/pyramid2"/>
    <dgm:cxn modelId="{EE804556-5CAA-4386-A0E5-D28415E4918B}" type="presParOf" srcId="{6BCE9E91-63DE-478B-9F28-EB0E6E81F1C8}" destId="{AA12D93E-F9B1-4468-BD6C-4608E79081FF}" srcOrd="2" destOrd="0" presId="urn:microsoft.com/office/officeart/2005/8/layout/pyramid2"/>
    <dgm:cxn modelId="{55B66DF9-C23C-494D-B56A-72D1E4641272}" type="presParOf" srcId="{6BCE9E91-63DE-478B-9F28-EB0E6E81F1C8}" destId="{EE1AC8E6-0B5F-4CC3-97FF-AAC9A2665B26}" srcOrd="3" destOrd="0" presId="urn:microsoft.com/office/officeart/2005/8/layout/pyramid2"/>
    <dgm:cxn modelId="{5AD4A207-4853-4992-BBA9-1A6CB6ED3BE8}" type="presParOf" srcId="{6BCE9E91-63DE-478B-9F28-EB0E6E81F1C8}" destId="{DD037061-835D-447A-B6FC-63F7DDC692D6}" srcOrd="4" destOrd="0" presId="urn:microsoft.com/office/officeart/2005/8/layout/pyramid2"/>
    <dgm:cxn modelId="{412BA0A5-1511-48F7-AD44-B0B35BA830A8}" type="presParOf" srcId="{6BCE9E91-63DE-478B-9F28-EB0E6E81F1C8}" destId="{55901324-D2E6-47DE-BE2D-60015A42DD77}"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251F94-C0CC-4ECD-A5D7-793BAAF6AF6E}">
      <dsp:nvSpPr>
        <dsp:cNvPr id="0" name=""/>
        <dsp:cNvSpPr/>
      </dsp:nvSpPr>
      <dsp:spPr>
        <a:xfrm>
          <a:off x="0" y="2534"/>
          <a:ext cx="12113341"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F879F1-0A64-4EC5-A4DC-A8E2F99F3EB8}">
      <dsp:nvSpPr>
        <dsp:cNvPr id="0" name=""/>
        <dsp:cNvSpPr/>
      </dsp:nvSpPr>
      <dsp:spPr>
        <a:xfrm>
          <a:off x="0" y="2534"/>
          <a:ext cx="2422668" cy="5186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uk-UA" sz="3000" kern="1200" dirty="0"/>
            <a:t>Уразі вчинення сімейного насильства порушуються такі права та свободи</a:t>
          </a:r>
        </a:p>
      </dsp:txBody>
      <dsp:txXfrm>
        <a:off x="0" y="2534"/>
        <a:ext cx="2422668" cy="5186363"/>
      </dsp:txXfrm>
    </dsp:sp>
    <dsp:sp modelId="{185F2128-1732-4E55-BF5C-120D54FCB34D}">
      <dsp:nvSpPr>
        <dsp:cNvPr id="0" name=""/>
        <dsp:cNvSpPr/>
      </dsp:nvSpPr>
      <dsp:spPr>
        <a:xfrm>
          <a:off x="2604368" y="27099"/>
          <a:ext cx="9508972" cy="491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uk-UA" sz="2000" kern="1200" dirty="0"/>
            <a:t>право на життя</a:t>
          </a:r>
        </a:p>
      </dsp:txBody>
      <dsp:txXfrm>
        <a:off x="2604368" y="27099"/>
        <a:ext cx="9508972" cy="491286"/>
      </dsp:txXfrm>
    </dsp:sp>
    <dsp:sp modelId="{1120D751-B08E-40A6-BF0E-2171760BCA3F}">
      <dsp:nvSpPr>
        <dsp:cNvPr id="0" name=""/>
        <dsp:cNvSpPr/>
      </dsp:nvSpPr>
      <dsp:spPr>
        <a:xfrm>
          <a:off x="2422668" y="518385"/>
          <a:ext cx="9690672"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76964EB-8BDA-4AAA-B9CF-B2D9F1FEBD31}">
      <dsp:nvSpPr>
        <dsp:cNvPr id="0" name=""/>
        <dsp:cNvSpPr/>
      </dsp:nvSpPr>
      <dsp:spPr>
        <a:xfrm>
          <a:off x="2604368" y="542949"/>
          <a:ext cx="9508972" cy="491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a:t>право не </a:t>
          </a:r>
          <a:r>
            <a:rPr lang="ru-RU" sz="1600" kern="1200" dirty="0" err="1"/>
            <a:t>піддаватися</a:t>
          </a:r>
          <a:r>
            <a:rPr lang="ru-RU" sz="1600" kern="1200" dirty="0"/>
            <a:t> </a:t>
          </a:r>
          <a:r>
            <a:rPr lang="ru-RU" sz="1600" kern="1200" dirty="0" err="1"/>
            <a:t>тортурам</a:t>
          </a:r>
          <a:r>
            <a:rPr lang="ru-RU" sz="1600" kern="1200" dirty="0"/>
            <a:t> та </a:t>
          </a:r>
          <a:r>
            <a:rPr lang="ru-RU" sz="1600" kern="1200" dirty="0" err="1"/>
            <a:t>іншим</a:t>
          </a:r>
          <a:r>
            <a:rPr lang="ru-RU" sz="1600" kern="1200" dirty="0"/>
            <a:t> видам </a:t>
          </a:r>
          <a:r>
            <a:rPr lang="ru-RU" sz="1600" kern="1200" dirty="0" err="1"/>
            <a:t>жорстокого</a:t>
          </a:r>
          <a:r>
            <a:rPr lang="ru-RU" sz="1600" kern="1200" dirty="0"/>
            <a:t>, </a:t>
          </a:r>
          <a:r>
            <a:rPr lang="ru-RU" sz="1600" kern="1200" dirty="0" err="1"/>
            <a:t>нелюдяного</a:t>
          </a:r>
          <a:r>
            <a:rPr lang="ru-RU" sz="1600" kern="1200" dirty="0"/>
            <a:t> </a:t>
          </a:r>
          <a:r>
            <a:rPr lang="ru-RU" sz="1600" kern="1200" dirty="0" err="1"/>
            <a:t>або</a:t>
          </a:r>
          <a:r>
            <a:rPr lang="ru-RU" sz="1600" kern="1200" dirty="0"/>
            <a:t> такого, </a:t>
          </a:r>
          <a:r>
            <a:rPr lang="ru-RU" sz="1600" kern="1200" dirty="0" err="1"/>
            <a:t>що</a:t>
          </a:r>
          <a:r>
            <a:rPr lang="ru-RU" sz="1600" kern="1200" dirty="0"/>
            <a:t> </a:t>
          </a:r>
          <a:r>
            <a:rPr lang="ru-RU" sz="1600" kern="1200" dirty="0" err="1"/>
            <a:t>принижує</a:t>
          </a:r>
          <a:r>
            <a:rPr lang="ru-RU" sz="1600" kern="1200" dirty="0"/>
            <a:t> </a:t>
          </a:r>
          <a:r>
            <a:rPr lang="ru-RU" sz="1600" kern="1200" dirty="0" err="1"/>
            <a:t>гідність</a:t>
          </a:r>
          <a:r>
            <a:rPr lang="ru-RU" sz="1600" kern="1200" dirty="0"/>
            <a:t>, </a:t>
          </a:r>
          <a:r>
            <a:rPr lang="ru-RU" sz="1600" kern="1200" dirty="0" err="1"/>
            <a:t>поводження</a:t>
          </a:r>
          <a:r>
            <a:rPr lang="ru-RU" sz="1600" kern="1200" dirty="0"/>
            <a:t> </a:t>
          </a:r>
          <a:r>
            <a:rPr lang="ru-RU" sz="1600" kern="1200" dirty="0" err="1"/>
            <a:t>чи</a:t>
          </a:r>
          <a:r>
            <a:rPr lang="ru-RU" sz="1600" kern="1200" dirty="0"/>
            <a:t> </a:t>
          </a:r>
          <a:r>
            <a:rPr lang="ru-RU" sz="1600" kern="1200" dirty="0" err="1"/>
            <a:t>покарання</a:t>
          </a:r>
          <a:endParaRPr lang="uk-UA" sz="1600" kern="1200" dirty="0"/>
        </a:p>
      </dsp:txBody>
      <dsp:txXfrm>
        <a:off x="2604368" y="542949"/>
        <a:ext cx="9508972" cy="491286"/>
      </dsp:txXfrm>
    </dsp:sp>
    <dsp:sp modelId="{7E402DF5-4EE3-491D-BAD2-8176BB2C4891}">
      <dsp:nvSpPr>
        <dsp:cNvPr id="0" name=""/>
        <dsp:cNvSpPr/>
      </dsp:nvSpPr>
      <dsp:spPr>
        <a:xfrm>
          <a:off x="2422668" y="1034236"/>
          <a:ext cx="9690672"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1916F3-7D13-4FC5-8902-F0E92A540872}">
      <dsp:nvSpPr>
        <dsp:cNvPr id="0" name=""/>
        <dsp:cNvSpPr/>
      </dsp:nvSpPr>
      <dsp:spPr>
        <a:xfrm>
          <a:off x="2604368" y="1058800"/>
          <a:ext cx="9508972" cy="491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uk-UA" sz="1600" kern="1200" dirty="0"/>
            <a:t>право на рівний захист відповідно до гуманітарних норм у період міжнародних та внутрішніх збройних конфліктів</a:t>
          </a:r>
        </a:p>
      </dsp:txBody>
      <dsp:txXfrm>
        <a:off x="2604368" y="1058800"/>
        <a:ext cx="9508972" cy="491286"/>
      </dsp:txXfrm>
    </dsp:sp>
    <dsp:sp modelId="{E3B28259-E40A-48BF-8E12-796D2ACD3136}">
      <dsp:nvSpPr>
        <dsp:cNvPr id="0" name=""/>
        <dsp:cNvSpPr/>
      </dsp:nvSpPr>
      <dsp:spPr>
        <a:xfrm>
          <a:off x="2422668" y="1550086"/>
          <a:ext cx="9690672"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4E66A7C-7600-459C-8916-9F00CF672489}">
      <dsp:nvSpPr>
        <dsp:cNvPr id="0" name=""/>
        <dsp:cNvSpPr/>
      </dsp:nvSpPr>
      <dsp:spPr>
        <a:xfrm>
          <a:off x="2604368" y="1574651"/>
          <a:ext cx="9508972" cy="491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ru-RU" sz="2200" kern="1200" dirty="0"/>
            <a:t>право на свободу та особисту </a:t>
          </a:r>
          <a:r>
            <a:rPr lang="ru-RU" sz="2200" kern="1200" dirty="0" err="1"/>
            <a:t>недоторканність</a:t>
          </a:r>
          <a:endParaRPr lang="uk-UA" sz="2200" kern="1200" dirty="0"/>
        </a:p>
      </dsp:txBody>
      <dsp:txXfrm>
        <a:off x="2604368" y="1574651"/>
        <a:ext cx="9508972" cy="491286"/>
      </dsp:txXfrm>
    </dsp:sp>
    <dsp:sp modelId="{F04E5FB6-25D4-442A-BD6A-1B0177F59C9F}">
      <dsp:nvSpPr>
        <dsp:cNvPr id="0" name=""/>
        <dsp:cNvSpPr/>
      </dsp:nvSpPr>
      <dsp:spPr>
        <a:xfrm>
          <a:off x="2422668" y="2065937"/>
          <a:ext cx="9690672"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3BD251-7304-4EF2-91D7-ACCFFCCF0F21}">
      <dsp:nvSpPr>
        <dsp:cNvPr id="0" name=""/>
        <dsp:cNvSpPr/>
      </dsp:nvSpPr>
      <dsp:spPr>
        <a:xfrm>
          <a:off x="2604368" y="2090501"/>
          <a:ext cx="9508972" cy="491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uk-UA" sz="2200" kern="1200" dirty="0"/>
            <a:t>право не піддаватися дискримінації в будь-якій формі</a:t>
          </a:r>
        </a:p>
      </dsp:txBody>
      <dsp:txXfrm>
        <a:off x="2604368" y="2090501"/>
        <a:ext cx="9508972" cy="491286"/>
      </dsp:txXfrm>
    </dsp:sp>
    <dsp:sp modelId="{E11E28B3-AC42-46DB-AA52-8D4A984F2725}">
      <dsp:nvSpPr>
        <dsp:cNvPr id="0" name=""/>
        <dsp:cNvSpPr/>
      </dsp:nvSpPr>
      <dsp:spPr>
        <a:xfrm>
          <a:off x="2422668" y="2581788"/>
          <a:ext cx="9690672"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81D2FF-C20A-48B1-BF5A-CD77F39F9EDF}">
      <dsp:nvSpPr>
        <dsp:cNvPr id="0" name=""/>
        <dsp:cNvSpPr/>
      </dsp:nvSpPr>
      <dsp:spPr>
        <a:xfrm>
          <a:off x="2604368" y="2606352"/>
          <a:ext cx="9508972" cy="491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ru-RU" sz="2200" kern="1200" dirty="0"/>
            <a:t>право на </a:t>
          </a:r>
          <a:r>
            <a:rPr lang="ru-RU" sz="2200" kern="1200" dirty="0" err="1"/>
            <a:t>рівний</a:t>
          </a:r>
          <a:r>
            <a:rPr lang="ru-RU" sz="2200" kern="1200" dirty="0"/>
            <a:t> </a:t>
          </a:r>
          <a:r>
            <a:rPr lang="ru-RU" sz="2200" kern="1200" dirty="0" err="1"/>
            <a:t>захист</a:t>
          </a:r>
          <a:r>
            <a:rPr lang="ru-RU" sz="2200" kern="1200" dirty="0"/>
            <a:t> </a:t>
          </a:r>
          <a:r>
            <a:rPr lang="ru-RU" sz="2200" kern="1200" dirty="0" err="1"/>
            <a:t>відповідно</a:t>
          </a:r>
          <a:r>
            <a:rPr lang="ru-RU" sz="2200" kern="1200" dirty="0"/>
            <a:t> до закону та </a:t>
          </a:r>
          <a:r>
            <a:rPr lang="ru-RU" sz="2200" kern="1200" dirty="0" err="1"/>
            <a:t>рівний</a:t>
          </a:r>
          <a:r>
            <a:rPr lang="ru-RU" sz="2200" kern="1200" dirty="0"/>
            <a:t> </a:t>
          </a:r>
          <a:r>
            <a:rPr lang="ru-RU" sz="2200" kern="1200" dirty="0" err="1"/>
            <a:t>захист</a:t>
          </a:r>
          <a:r>
            <a:rPr lang="ru-RU" sz="2200" kern="1200" dirty="0"/>
            <a:t> перед судом</a:t>
          </a:r>
          <a:endParaRPr lang="uk-UA" sz="2200" kern="1200" dirty="0"/>
        </a:p>
      </dsp:txBody>
      <dsp:txXfrm>
        <a:off x="2604368" y="2606352"/>
        <a:ext cx="9508972" cy="491286"/>
      </dsp:txXfrm>
    </dsp:sp>
    <dsp:sp modelId="{E60F6DC9-8D86-4DB6-8F70-7A206570C473}">
      <dsp:nvSpPr>
        <dsp:cNvPr id="0" name=""/>
        <dsp:cNvSpPr/>
      </dsp:nvSpPr>
      <dsp:spPr>
        <a:xfrm>
          <a:off x="2422668" y="3097638"/>
          <a:ext cx="9690672"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979AFB9-254B-43A2-B81C-4D74F8F60A5C}">
      <dsp:nvSpPr>
        <dsp:cNvPr id="0" name=""/>
        <dsp:cNvSpPr/>
      </dsp:nvSpPr>
      <dsp:spPr>
        <a:xfrm>
          <a:off x="2604368" y="3122203"/>
          <a:ext cx="9508972" cy="491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ru-RU" sz="2200" kern="1200" dirty="0"/>
            <a:t>право на </a:t>
          </a:r>
          <a:r>
            <a:rPr lang="ru-RU" sz="2200" kern="1200" dirty="0" err="1"/>
            <a:t>захист</a:t>
          </a:r>
          <a:r>
            <a:rPr lang="ru-RU" sz="2200" kern="1200" dirty="0"/>
            <a:t> </a:t>
          </a:r>
          <a:r>
            <a:rPr lang="ru-RU" sz="2200" kern="1200" dirty="0" err="1"/>
            <a:t>якнайкращих</a:t>
          </a:r>
          <a:r>
            <a:rPr lang="ru-RU" sz="2200" kern="1200" dirty="0"/>
            <a:t> </a:t>
          </a:r>
          <a:r>
            <a:rPr lang="ru-RU" sz="2200" kern="1200" dirty="0" err="1"/>
            <a:t>інтересів</a:t>
          </a:r>
          <a:r>
            <a:rPr lang="ru-RU" sz="2200" kern="1200" dirty="0"/>
            <a:t> </a:t>
          </a:r>
          <a:r>
            <a:rPr lang="ru-RU" sz="2200" kern="1200" dirty="0" err="1"/>
            <a:t>дитини</a:t>
          </a:r>
          <a:endParaRPr lang="uk-UA" sz="2200" kern="1200" dirty="0"/>
        </a:p>
      </dsp:txBody>
      <dsp:txXfrm>
        <a:off x="2604368" y="3122203"/>
        <a:ext cx="9508972" cy="491286"/>
      </dsp:txXfrm>
    </dsp:sp>
    <dsp:sp modelId="{5F4519B3-58EE-498F-A80A-2E5DF7D4582F}">
      <dsp:nvSpPr>
        <dsp:cNvPr id="0" name=""/>
        <dsp:cNvSpPr/>
      </dsp:nvSpPr>
      <dsp:spPr>
        <a:xfrm>
          <a:off x="2422668" y="3613489"/>
          <a:ext cx="9690672"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17EE91-663B-4D76-AC41-4F41B9DA7592}">
      <dsp:nvSpPr>
        <dsp:cNvPr id="0" name=""/>
        <dsp:cNvSpPr/>
      </dsp:nvSpPr>
      <dsp:spPr>
        <a:xfrm>
          <a:off x="2604368" y="3638053"/>
          <a:ext cx="9508972" cy="491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ru-RU" sz="2200" kern="1200" dirty="0"/>
            <a:t>право на </a:t>
          </a:r>
          <a:r>
            <a:rPr lang="ru-RU" sz="2200" kern="1200" dirty="0" err="1"/>
            <a:t>рівне</a:t>
          </a:r>
          <a:r>
            <a:rPr lang="ru-RU" sz="2200" kern="1200" dirty="0"/>
            <a:t> становище в </a:t>
          </a:r>
          <a:r>
            <a:rPr lang="ru-RU" sz="2200" kern="1200" dirty="0" err="1"/>
            <a:t>сім’ї</a:t>
          </a:r>
          <a:endParaRPr lang="uk-UA" sz="2200" kern="1200" dirty="0"/>
        </a:p>
      </dsp:txBody>
      <dsp:txXfrm>
        <a:off x="2604368" y="3638053"/>
        <a:ext cx="9508972" cy="491286"/>
      </dsp:txXfrm>
    </dsp:sp>
    <dsp:sp modelId="{B7ED59C6-DC89-45CF-A1B5-4F1E7075D7B0}">
      <dsp:nvSpPr>
        <dsp:cNvPr id="0" name=""/>
        <dsp:cNvSpPr/>
      </dsp:nvSpPr>
      <dsp:spPr>
        <a:xfrm>
          <a:off x="2422668" y="4129340"/>
          <a:ext cx="9690672"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BD6A68-2BE3-46FA-9E2D-F3CD6C794F63}">
      <dsp:nvSpPr>
        <dsp:cNvPr id="0" name=""/>
        <dsp:cNvSpPr/>
      </dsp:nvSpPr>
      <dsp:spPr>
        <a:xfrm>
          <a:off x="2604368" y="4153904"/>
          <a:ext cx="9508972" cy="491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ru-RU" sz="2200" kern="1200" dirty="0"/>
            <a:t>право на </a:t>
          </a:r>
          <a:r>
            <a:rPr lang="ru-RU" sz="2200" kern="1200" dirty="0" err="1"/>
            <a:t>найвищий</a:t>
          </a:r>
          <a:r>
            <a:rPr lang="ru-RU" sz="2200" kern="1200" dirty="0"/>
            <a:t> </a:t>
          </a:r>
          <a:r>
            <a:rPr lang="ru-RU" sz="2200" kern="1200" dirty="0" err="1"/>
            <a:t>досяжний</a:t>
          </a:r>
          <a:r>
            <a:rPr lang="ru-RU" sz="2200" kern="1200" dirty="0"/>
            <a:t> </a:t>
          </a:r>
          <a:r>
            <a:rPr lang="ru-RU" sz="2200" kern="1200" dirty="0" err="1"/>
            <a:t>рівень</a:t>
          </a:r>
          <a:r>
            <a:rPr lang="ru-RU" sz="2200" kern="1200" dirty="0"/>
            <a:t> </a:t>
          </a:r>
          <a:r>
            <a:rPr lang="ru-RU" sz="2200" kern="1200" dirty="0" err="1"/>
            <a:t>фізичного</a:t>
          </a:r>
          <a:r>
            <a:rPr lang="ru-RU" sz="2200" kern="1200" dirty="0"/>
            <a:t> та </a:t>
          </a:r>
          <a:r>
            <a:rPr lang="ru-RU" sz="2200" kern="1200" dirty="0" err="1"/>
            <a:t>психічного</a:t>
          </a:r>
          <a:r>
            <a:rPr lang="ru-RU" sz="2200" kern="1200" dirty="0"/>
            <a:t> </a:t>
          </a:r>
          <a:r>
            <a:rPr lang="ru-RU" sz="2200" kern="1200" dirty="0" err="1"/>
            <a:t>здоров’я</a:t>
          </a:r>
          <a:endParaRPr lang="uk-UA" sz="2200" kern="1200" dirty="0"/>
        </a:p>
      </dsp:txBody>
      <dsp:txXfrm>
        <a:off x="2604368" y="4153904"/>
        <a:ext cx="9508972" cy="491286"/>
      </dsp:txXfrm>
    </dsp:sp>
    <dsp:sp modelId="{D9A949F3-1D22-4117-870A-696A4538FC78}">
      <dsp:nvSpPr>
        <dsp:cNvPr id="0" name=""/>
        <dsp:cNvSpPr/>
      </dsp:nvSpPr>
      <dsp:spPr>
        <a:xfrm>
          <a:off x="2422668" y="4645190"/>
          <a:ext cx="9690672"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11D9F1-6837-4C34-AFFA-06F6DB6A4396}">
      <dsp:nvSpPr>
        <dsp:cNvPr id="0" name=""/>
        <dsp:cNvSpPr/>
      </dsp:nvSpPr>
      <dsp:spPr>
        <a:xfrm>
          <a:off x="2604368" y="4669755"/>
          <a:ext cx="9508972" cy="491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ru-RU" sz="2200" kern="1200" dirty="0"/>
            <a:t>право на </a:t>
          </a:r>
          <a:r>
            <a:rPr lang="ru-RU" sz="2200" kern="1200" dirty="0" err="1"/>
            <a:t>справедливі</a:t>
          </a:r>
          <a:r>
            <a:rPr lang="ru-RU" sz="2200" kern="1200" dirty="0"/>
            <a:t> та </a:t>
          </a:r>
          <a:r>
            <a:rPr lang="ru-RU" sz="2200" kern="1200" dirty="0" err="1"/>
            <a:t>сприятливі</a:t>
          </a:r>
          <a:r>
            <a:rPr lang="ru-RU" sz="2200" kern="1200" dirty="0"/>
            <a:t> </a:t>
          </a:r>
          <a:r>
            <a:rPr lang="ru-RU" sz="2200" kern="1200" dirty="0" err="1"/>
            <a:t>умови</a:t>
          </a:r>
          <a:r>
            <a:rPr lang="ru-RU" sz="2200" kern="1200" dirty="0"/>
            <a:t> </a:t>
          </a:r>
          <a:r>
            <a:rPr lang="ru-RU" sz="2200" kern="1200" dirty="0" err="1"/>
            <a:t>праці</a:t>
          </a:r>
          <a:r>
            <a:rPr lang="ru-RU" sz="2200" kern="1200" dirty="0"/>
            <a:t> </a:t>
          </a:r>
          <a:endParaRPr lang="uk-UA" sz="2200" kern="1200" dirty="0"/>
        </a:p>
      </dsp:txBody>
      <dsp:txXfrm>
        <a:off x="2604368" y="4669755"/>
        <a:ext cx="9508972" cy="491286"/>
      </dsp:txXfrm>
    </dsp:sp>
    <dsp:sp modelId="{007A7E76-3D4A-4125-A374-862E210347DD}">
      <dsp:nvSpPr>
        <dsp:cNvPr id="0" name=""/>
        <dsp:cNvSpPr/>
      </dsp:nvSpPr>
      <dsp:spPr>
        <a:xfrm>
          <a:off x="2422668" y="5161041"/>
          <a:ext cx="9690672"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69A322-094F-4521-B271-F9B212C11809}">
      <dsp:nvSpPr>
        <dsp:cNvPr id="0" name=""/>
        <dsp:cNvSpPr/>
      </dsp:nvSpPr>
      <dsp:spPr>
        <a:xfrm>
          <a:off x="3858989" y="1061814"/>
          <a:ext cx="2645221" cy="2645221"/>
        </a:xfrm>
        <a:prstGeom prst="ellipse">
          <a:avLst/>
        </a:prstGeom>
        <a:gradFill rotWithShape="0">
          <a:gsLst>
            <a:gs pos="0">
              <a:schemeClr val="accent1">
                <a:alpha val="50000"/>
                <a:hueOff val="0"/>
                <a:satOff val="0"/>
                <a:lumOff val="0"/>
                <a:alphaOff val="0"/>
                <a:tint val="94000"/>
                <a:satMod val="100000"/>
                <a:lumMod val="108000"/>
              </a:schemeClr>
            </a:gs>
            <a:gs pos="50000">
              <a:schemeClr val="accent1">
                <a:alpha val="50000"/>
                <a:hueOff val="0"/>
                <a:satOff val="0"/>
                <a:lumOff val="0"/>
                <a:alphaOff val="0"/>
                <a:tint val="98000"/>
                <a:shade val="100000"/>
                <a:satMod val="100000"/>
                <a:lumMod val="100000"/>
              </a:schemeClr>
            </a:gs>
            <a:gs pos="100000">
              <a:schemeClr val="accent1">
                <a:alpha val="50000"/>
                <a:hueOff val="0"/>
                <a:satOff val="0"/>
                <a:lumOff val="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tx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ru-RU" sz="2100" kern="1200" dirty="0" err="1"/>
            <a:t>Історія</a:t>
          </a:r>
          <a:r>
            <a:rPr lang="ru-RU" sz="2100" kern="1200" dirty="0"/>
            <a:t> </a:t>
          </a:r>
          <a:r>
            <a:rPr lang="ru-RU" sz="2100" kern="1200" dirty="0" err="1"/>
            <a:t>боротьби</a:t>
          </a:r>
          <a:r>
            <a:rPr lang="ru-RU" sz="2100" kern="1200" dirty="0"/>
            <a:t> з </a:t>
          </a:r>
          <a:r>
            <a:rPr lang="ru-RU" sz="2100" kern="1200" dirty="0" err="1"/>
            <a:t>насильством</a:t>
          </a:r>
          <a:r>
            <a:rPr lang="ru-RU" sz="2100" kern="1200" dirty="0"/>
            <a:t> </a:t>
          </a:r>
          <a:r>
            <a:rPr lang="ru-RU" sz="2100" kern="1200" dirty="0" err="1"/>
            <a:t>щодо</a:t>
          </a:r>
          <a:r>
            <a:rPr lang="ru-RU" sz="2100" kern="1200" dirty="0"/>
            <a:t> </a:t>
          </a:r>
          <a:r>
            <a:rPr lang="ru-RU" sz="2100" kern="1200" dirty="0" err="1"/>
            <a:t>жінок</a:t>
          </a:r>
          <a:r>
            <a:rPr lang="ru-RU" sz="2100" kern="1200" dirty="0"/>
            <a:t> як </a:t>
          </a:r>
          <a:r>
            <a:rPr lang="ru-RU" sz="2100" kern="1200" dirty="0" err="1"/>
            <a:t>міжнародна</a:t>
          </a:r>
          <a:r>
            <a:rPr lang="ru-RU" sz="2100" kern="1200" dirty="0"/>
            <a:t> проблема</a:t>
          </a:r>
          <a:endParaRPr lang="uk-UA" sz="2100" kern="1200" dirty="0"/>
        </a:p>
      </dsp:txBody>
      <dsp:txXfrm>
        <a:off x="4246373" y="1449198"/>
        <a:ext cx="1870453" cy="1870453"/>
      </dsp:txXfrm>
    </dsp:sp>
    <dsp:sp modelId="{B9AB6194-B980-4493-93B3-D521DD89CB7C}">
      <dsp:nvSpPr>
        <dsp:cNvPr id="0" name=""/>
        <dsp:cNvSpPr/>
      </dsp:nvSpPr>
      <dsp:spPr>
        <a:xfrm>
          <a:off x="4520294" y="472"/>
          <a:ext cx="1322610" cy="1322610"/>
        </a:xfrm>
        <a:prstGeom prst="ellipse">
          <a:avLst/>
        </a:prstGeom>
        <a:gradFill rotWithShape="0">
          <a:gsLst>
            <a:gs pos="0">
              <a:schemeClr val="accent1">
                <a:alpha val="50000"/>
                <a:hueOff val="0"/>
                <a:satOff val="0"/>
                <a:lumOff val="0"/>
                <a:alphaOff val="0"/>
                <a:tint val="94000"/>
                <a:satMod val="100000"/>
                <a:lumMod val="108000"/>
              </a:schemeClr>
            </a:gs>
            <a:gs pos="50000">
              <a:schemeClr val="accent1">
                <a:alpha val="50000"/>
                <a:hueOff val="0"/>
                <a:satOff val="0"/>
                <a:lumOff val="0"/>
                <a:alphaOff val="0"/>
                <a:tint val="98000"/>
                <a:shade val="100000"/>
                <a:satMod val="100000"/>
                <a:lumMod val="100000"/>
              </a:schemeClr>
            </a:gs>
            <a:gs pos="100000">
              <a:schemeClr val="accent1">
                <a:alpha val="50000"/>
                <a:hueOff val="0"/>
                <a:satOff val="0"/>
                <a:lumOff val="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tx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uk-UA" sz="1900" kern="1200" dirty="0"/>
            <a:t>права людини </a:t>
          </a:r>
        </a:p>
      </dsp:txBody>
      <dsp:txXfrm>
        <a:off x="4713986" y="194164"/>
        <a:ext cx="935226" cy="935226"/>
      </dsp:txXfrm>
    </dsp:sp>
    <dsp:sp modelId="{50610C79-EE25-4475-8D1D-9BDD4CB386AE}">
      <dsp:nvSpPr>
        <dsp:cNvPr id="0" name=""/>
        <dsp:cNvSpPr/>
      </dsp:nvSpPr>
      <dsp:spPr>
        <a:xfrm>
          <a:off x="4520294" y="3445767"/>
          <a:ext cx="1322610" cy="1322610"/>
        </a:xfrm>
        <a:prstGeom prst="ellipse">
          <a:avLst/>
        </a:prstGeom>
        <a:gradFill rotWithShape="0">
          <a:gsLst>
            <a:gs pos="0">
              <a:schemeClr val="accent1">
                <a:alpha val="50000"/>
                <a:hueOff val="0"/>
                <a:satOff val="0"/>
                <a:lumOff val="0"/>
                <a:alphaOff val="0"/>
                <a:tint val="94000"/>
                <a:satMod val="100000"/>
                <a:lumMod val="108000"/>
              </a:schemeClr>
            </a:gs>
            <a:gs pos="50000">
              <a:schemeClr val="accent1">
                <a:alpha val="50000"/>
                <a:hueOff val="0"/>
                <a:satOff val="0"/>
                <a:lumOff val="0"/>
                <a:alphaOff val="0"/>
                <a:tint val="98000"/>
                <a:shade val="100000"/>
                <a:satMod val="100000"/>
                <a:lumMod val="100000"/>
              </a:schemeClr>
            </a:gs>
            <a:gs pos="100000">
              <a:schemeClr val="accent1">
                <a:alpha val="50000"/>
                <a:hueOff val="0"/>
                <a:satOff val="0"/>
                <a:lumOff val="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tx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uk-UA" sz="1900" kern="1200" dirty="0"/>
            <a:t>Права</a:t>
          </a:r>
        </a:p>
        <a:p>
          <a:pPr marL="0" lvl="0" indent="0" algn="ctr" defTabSz="844550">
            <a:lnSpc>
              <a:spcPct val="90000"/>
            </a:lnSpc>
            <a:spcBef>
              <a:spcPct val="0"/>
            </a:spcBef>
            <a:spcAft>
              <a:spcPct val="35000"/>
            </a:spcAft>
            <a:buNone/>
          </a:pPr>
          <a:r>
            <a:rPr lang="uk-UA" sz="1900" kern="1200" dirty="0"/>
            <a:t> людини </a:t>
          </a:r>
        </a:p>
      </dsp:txBody>
      <dsp:txXfrm>
        <a:off x="4713986" y="3639459"/>
        <a:ext cx="935226" cy="9352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91BA6-0E34-4D44-932B-46E7EF42CAD0}">
      <dsp:nvSpPr>
        <dsp:cNvPr id="0" name=""/>
        <dsp:cNvSpPr/>
      </dsp:nvSpPr>
      <dsp:spPr>
        <a:xfrm>
          <a:off x="1778164" y="0"/>
          <a:ext cx="5919019" cy="5919019"/>
        </a:xfrm>
        <a:prstGeom prst="triangl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2D3AF2-E9DC-4907-A59C-D5EDFA397FC9}">
      <dsp:nvSpPr>
        <dsp:cNvPr id="0" name=""/>
        <dsp:cNvSpPr/>
      </dsp:nvSpPr>
      <dsp:spPr>
        <a:xfrm>
          <a:off x="4737673" y="595081"/>
          <a:ext cx="3847362" cy="1401142"/>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u-RU" sz="2000" kern="1200" dirty="0" err="1"/>
            <a:t>Руху</a:t>
          </a:r>
          <a:r>
            <a:rPr lang="ru-RU" sz="2000" kern="1200" dirty="0"/>
            <a:t> за </a:t>
          </a:r>
          <a:r>
            <a:rPr lang="ru-RU" sz="2000" kern="1200" dirty="0" err="1"/>
            <a:t>заборону</a:t>
          </a:r>
          <a:r>
            <a:rPr lang="ru-RU" sz="2000" kern="1200" dirty="0"/>
            <a:t> </a:t>
          </a:r>
          <a:r>
            <a:rPr lang="ru-RU" sz="2000" kern="1200" dirty="0" err="1"/>
            <a:t>насильства</a:t>
          </a:r>
          <a:r>
            <a:rPr lang="ru-RU" sz="2000" kern="1200" dirty="0"/>
            <a:t> </a:t>
          </a:r>
          <a:r>
            <a:rPr lang="ru-RU" sz="2000" kern="1200" dirty="0" err="1"/>
            <a:t>щодо</a:t>
          </a:r>
          <a:r>
            <a:rPr lang="ru-RU" sz="2000" kern="1200" dirty="0"/>
            <a:t> </a:t>
          </a:r>
          <a:r>
            <a:rPr lang="ru-RU" sz="2000" kern="1200" dirty="0" err="1"/>
            <a:t>дітей</a:t>
          </a:r>
          <a:endParaRPr lang="uk-UA" sz="2000" kern="1200" dirty="0"/>
        </a:p>
      </dsp:txBody>
      <dsp:txXfrm>
        <a:off x="4806071" y="663479"/>
        <a:ext cx="3710566" cy="1264346"/>
      </dsp:txXfrm>
    </dsp:sp>
    <dsp:sp modelId="{AA12D93E-F9B1-4468-BD6C-4608E79081FF}">
      <dsp:nvSpPr>
        <dsp:cNvPr id="0" name=""/>
        <dsp:cNvSpPr/>
      </dsp:nvSpPr>
      <dsp:spPr>
        <a:xfrm>
          <a:off x="4737673" y="2171366"/>
          <a:ext cx="3847362" cy="1401142"/>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sz="1800" kern="1200" dirty="0" err="1"/>
            <a:t>Проводилися</a:t>
          </a:r>
          <a:r>
            <a:rPr lang="ru-RU" sz="1800" kern="1200" dirty="0"/>
            <a:t> </a:t>
          </a:r>
          <a:r>
            <a:rPr lang="ru-RU" sz="1800" kern="1200" dirty="0" err="1"/>
            <a:t>неформальні</a:t>
          </a:r>
          <a:r>
            <a:rPr lang="ru-RU" sz="1800" kern="1200" dirty="0"/>
            <a:t> </a:t>
          </a:r>
          <a:r>
            <a:rPr lang="ru-RU" sz="1800" kern="1200" dirty="0" err="1"/>
            <a:t>зустрічі</a:t>
          </a:r>
          <a:r>
            <a:rPr lang="ru-RU" sz="1800" kern="1200" dirty="0"/>
            <a:t> </a:t>
          </a:r>
          <a:r>
            <a:rPr lang="ru-RU" sz="1800" kern="1200" dirty="0" err="1"/>
            <a:t>жінок-представниць</a:t>
          </a:r>
          <a:r>
            <a:rPr lang="ru-RU" sz="1800" kern="1200" dirty="0"/>
            <a:t> </a:t>
          </a:r>
          <a:r>
            <a:rPr lang="ru-RU" sz="1800" kern="1200" dirty="0" err="1"/>
            <a:t>недержавних</a:t>
          </a:r>
          <a:r>
            <a:rPr lang="ru-RU" sz="1800" kern="1200" dirty="0"/>
            <a:t> </a:t>
          </a:r>
          <a:r>
            <a:rPr lang="ru-RU" sz="1800" kern="1200" dirty="0" err="1"/>
            <a:t>організацій</a:t>
          </a:r>
          <a:r>
            <a:rPr lang="ru-RU" sz="1800" kern="1200" dirty="0"/>
            <a:t> з </a:t>
          </a:r>
          <a:r>
            <a:rPr lang="ru-RU" sz="1800" kern="1200" dirty="0" err="1"/>
            <a:t>усього</a:t>
          </a:r>
          <a:r>
            <a:rPr lang="ru-RU" sz="1800" kern="1200" dirty="0"/>
            <a:t> </a:t>
          </a:r>
          <a:r>
            <a:rPr lang="ru-RU" sz="1800" kern="1200" dirty="0" err="1"/>
            <a:t>світу</a:t>
          </a:r>
          <a:endParaRPr lang="uk-UA" sz="1800" kern="1200" dirty="0"/>
        </a:p>
      </dsp:txBody>
      <dsp:txXfrm>
        <a:off x="4806071" y="2239764"/>
        <a:ext cx="3710566" cy="1264346"/>
      </dsp:txXfrm>
    </dsp:sp>
    <dsp:sp modelId="{DD037061-835D-447A-B6FC-63F7DDC692D6}">
      <dsp:nvSpPr>
        <dsp:cNvPr id="0" name=""/>
        <dsp:cNvSpPr/>
      </dsp:nvSpPr>
      <dsp:spPr>
        <a:xfrm>
          <a:off x="4737673" y="3747652"/>
          <a:ext cx="3847362" cy="1401142"/>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uk-UA" sz="1300" kern="1200" dirty="0"/>
            <a:t>1976–1985 рр. були проголошені ООН десятиліттям боротьби за права жінок («Декадою ООН для жінок»), основними віхами якого стали три Всесвітні жіночі конференції – у Мехіко (1975 р.), Копенгагені (1980 р.) і Найробі (1985 р.)</a:t>
          </a:r>
        </a:p>
      </dsp:txBody>
      <dsp:txXfrm>
        <a:off x="4806071" y="3816050"/>
        <a:ext cx="3710566" cy="126434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ru-RU"/>
              <a:t>Образец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EA4FA540-4CFA-476F-8F0B-82C46026FA1B}" type="datetimeFigureOut">
              <a:rPr lang="uk-UA" smtClean="0"/>
              <a:t>16.09.2024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94A9598-2B91-44B2-9AA7-A66B4DD6F7E8}" type="slidenum">
              <a:rPr lang="uk-UA" smtClean="0"/>
              <a:t>‹#›</a:t>
            </a:fld>
            <a:endParaRPr lang="uk-UA"/>
          </a:p>
        </p:txBody>
      </p:sp>
    </p:spTree>
    <p:extLst>
      <p:ext uri="{BB962C8B-B14F-4D97-AF65-F5344CB8AC3E}">
        <p14:creationId xmlns:p14="http://schemas.microsoft.com/office/powerpoint/2010/main" val="1578191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A4FA540-4CFA-476F-8F0B-82C46026FA1B}" type="datetimeFigureOut">
              <a:rPr lang="uk-UA" smtClean="0"/>
              <a:t>16.09.2024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94A9598-2B91-44B2-9AA7-A66B4DD6F7E8}" type="slidenum">
              <a:rPr lang="uk-UA" smtClean="0"/>
              <a:t>‹#›</a:t>
            </a:fld>
            <a:endParaRPr lang="uk-UA"/>
          </a:p>
        </p:txBody>
      </p:sp>
    </p:spTree>
    <p:extLst>
      <p:ext uri="{BB962C8B-B14F-4D97-AF65-F5344CB8AC3E}">
        <p14:creationId xmlns:p14="http://schemas.microsoft.com/office/powerpoint/2010/main" val="3291498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A4FA540-4CFA-476F-8F0B-82C46026FA1B}" type="datetimeFigureOut">
              <a:rPr lang="uk-UA" smtClean="0"/>
              <a:t>16.09.2024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94A9598-2B91-44B2-9AA7-A66B4DD6F7E8}" type="slidenum">
              <a:rPr lang="uk-UA" smtClean="0"/>
              <a:t>‹#›</a:t>
            </a:fld>
            <a:endParaRPr lang="uk-UA"/>
          </a:p>
        </p:txBody>
      </p:sp>
    </p:spTree>
    <p:extLst>
      <p:ext uri="{BB962C8B-B14F-4D97-AF65-F5344CB8AC3E}">
        <p14:creationId xmlns:p14="http://schemas.microsoft.com/office/powerpoint/2010/main" val="3386021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A4FA540-4CFA-476F-8F0B-82C46026FA1B}" type="datetimeFigureOut">
              <a:rPr lang="uk-UA" smtClean="0"/>
              <a:t>16.09.2024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94A9598-2B91-44B2-9AA7-A66B4DD6F7E8}" type="slidenum">
              <a:rPr lang="uk-UA" smtClean="0"/>
              <a:t>‹#›</a:t>
            </a:fld>
            <a:endParaRPr lang="uk-UA"/>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777479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A4FA540-4CFA-476F-8F0B-82C46026FA1B}" type="datetimeFigureOut">
              <a:rPr lang="uk-UA" smtClean="0"/>
              <a:t>16.09.2024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94A9598-2B91-44B2-9AA7-A66B4DD6F7E8}" type="slidenum">
              <a:rPr lang="uk-UA" smtClean="0"/>
              <a:t>‹#›</a:t>
            </a:fld>
            <a:endParaRPr lang="uk-UA"/>
          </a:p>
        </p:txBody>
      </p:sp>
    </p:spTree>
    <p:extLst>
      <p:ext uri="{BB962C8B-B14F-4D97-AF65-F5344CB8AC3E}">
        <p14:creationId xmlns:p14="http://schemas.microsoft.com/office/powerpoint/2010/main" val="21894162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ru-RU"/>
              <a:t>Образец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EA4FA540-4CFA-476F-8F0B-82C46026FA1B}" type="datetimeFigureOut">
              <a:rPr lang="uk-UA" smtClean="0"/>
              <a:t>16.09.2024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894A9598-2B91-44B2-9AA7-A66B4DD6F7E8}" type="slidenum">
              <a:rPr lang="uk-UA" smtClean="0"/>
              <a:t>‹#›</a:t>
            </a:fld>
            <a:endParaRPr lang="uk-UA"/>
          </a:p>
        </p:txBody>
      </p:sp>
    </p:spTree>
    <p:extLst>
      <p:ext uri="{BB962C8B-B14F-4D97-AF65-F5344CB8AC3E}">
        <p14:creationId xmlns:p14="http://schemas.microsoft.com/office/powerpoint/2010/main" val="10486355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EA4FA540-4CFA-476F-8F0B-82C46026FA1B}" type="datetimeFigureOut">
              <a:rPr lang="uk-UA" smtClean="0"/>
              <a:t>16.09.2024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894A9598-2B91-44B2-9AA7-A66B4DD6F7E8}" type="slidenum">
              <a:rPr lang="uk-UA" smtClean="0"/>
              <a:t>‹#›</a:t>
            </a:fld>
            <a:endParaRPr lang="uk-UA"/>
          </a:p>
        </p:txBody>
      </p:sp>
    </p:spTree>
    <p:extLst>
      <p:ext uri="{BB962C8B-B14F-4D97-AF65-F5344CB8AC3E}">
        <p14:creationId xmlns:p14="http://schemas.microsoft.com/office/powerpoint/2010/main" val="22868123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A4FA540-4CFA-476F-8F0B-82C46026FA1B}" type="datetimeFigureOut">
              <a:rPr lang="uk-UA" smtClean="0"/>
              <a:t>16.09.2024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94A9598-2B91-44B2-9AA7-A66B4DD6F7E8}" type="slidenum">
              <a:rPr lang="uk-UA" smtClean="0"/>
              <a:t>‹#›</a:t>
            </a:fld>
            <a:endParaRPr lang="uk-UA"/>
          </a:p>
        </p:txBody>
      </p:sp>
    </p:spTree>
    <p:extLst>
      <p:ext uri="{BB962C8B-B14F-4D97-AF65-F5344CB8AC3E}">
        <p14:creationId xmlns:p14="http://schemas.microsoft.com/office/powerpoint/2010/main" val="41386471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ru-RU"/>
              <a:t>Образец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A4FA540-4CFA-476F-8F0B-82C46026FA1B}" type="datetimeFigureOut">
              <a:rPr lang="uk-UA" smtClean="0"/>
              <a:t>16.09.2024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94A9598-2B91-44B2-9AA7-A66B4DD6F7E8}" type="slidenum">
              <a:rPr lang="uk-UA" smtClean="0"/>
              <a:t>‹#›</a:t>
            </a:fld>
            <a:endParaRPr lang="uk-UA"/>
          </a:p>
        </p:txBody>
      </p:sp>
    </p:spTree>
    <p:extLst>
      <p:ext uri="{BB962C8B-B14F-4D97-AF65-F5344CB8AC3E}">
        <p14:creationId xmlns:p14="http://schemas.microsoft.com/office/powerpoint/2010/main" val="17298802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4672E9B-1C28-43DC-8775-F9217E2E6708}"/>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DFC983E6-648A-4551-9ABD-194ABE4D7CD8}"/>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25F67617-79E6-4856-8F76-A183CAF6B46A}"/>
              </a:ext>
            </a:extLst>
          </p:cNvPr>
          <p:cNvSpPr>
            <a:spLocks noGrp="1"/>
          </p:cNvSpPr>
          <p:nvPr>
            <p:ph type="dt" sz="half" idx="10"/>
          </p:nvPr>
        </p:nvSpPr>
        <p:spPr/>
        <p:txBody>
          <a:bodyPr/>
          <a:lstStyle/>
          <a:p>
            <a:fld id="{EA4FA540-4CFA-476F-8F0B-82C46026FA1B}" type="datetimeFigureOut">
              <a:rPr lang="uk-UA" smtClean="0"/>
              <a:t>16.09.2024</a:t>
            </a:fld>
            <a:endParaRPr lang="uk-UA"/>
          </a:p>
        </p:txBody>
      </p:sp>
      <p:sp>
        <p:nvSpPr>
          <p:cNvPr id="5" name="Нижний колонтитул 4">
            <a:extLst>
              <a:ext uri="{FF2B5EF4-FFF2-40B4-BE49-F238E27FC236}">
                <a16:creationId xmlns:a16="http://schemas.microsoft.com/office/drawing/2014/main" id="{35BD997A-C0DF-4192-8B60-CDD60FFB1F1E}"/>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9369ADEA-AE5D-41E7-9B8E-BD40D95EF840}"/>
              </a:ext>
            </a:extLst>
          </p:cNvPr>
          <p:cNvSpPr>
            <a:spLocks noGrp="1"/>
          </p:cNvSpPr>
          <p:nvPr>
            <p:ph type="sldNum" sz="quarter" idx="12"/>
          </p:nvPr>
        </p:nvSpPr>
        <p:spPr/>
        <p:txBody>
          <a:bodyPr/>
          <a:lstStyle/>
          <a:p>
            <a:fld id="{894A9598-2B91-44B2-9AA7-A66B4DD6F7E8}" type="slidenum">
              <a:rPr lang="uk-UA" smtClean="0"/>
              <a:t>‹#›</a:t>
            </a:fld>
            <a:endParaRPr lang="uk-UA"/>
          </a:p>
        </p:txBody>
      </p:sp>
    </p:spTree>
    <p:extLst>
      <p:ext uri="{BB962C8B-B14F-4D97-AF65-F5344CB8AC3E}">
        <p14:creationId xmlns:p14="http://schemas.microsoft.com/office/powerpoint/2010/main" val="2878164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A4FA540-4CFA-476F-8F0B-82C46026FA1B}" type="datetimeFigureOut">
              <a:rPr lang="uk-UA" smtClean="0"/>
              <a:t>16.09.2024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94A9598-2B91-44B2-9AA7-A66B4DD6F7E8}" type="slidenum">
              <a:rPr lang="uk-UA" smtClean="0"/>
              <a:t>‹#›</a:t>
            </a:fld>
            <a:endParaRPr lang="uk-UA"/>
          </a:p>
        </p:txBody>
      </p:sp>
    </p:spTree>
    <p:extLst>
      <p:ext uri="{BB962C8B-B14F-4D97-AF65-F5344CB8AC3E}">
        <p14:creationId xmlns:p14="http://schemas.microsoft.com/office/powerpoint/2010/main" val="2631983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ru-RU"/>
              <a:t>Образец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A4FA540-4CFA-476F-8F0B-82C46026FA1B}" type="datetimeFigureOut">
              <a:rPr lang="uk-UA" smtClean="0"/>
              <a:t>16.09.2024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94A9598-2B91-44B2-9AA7-A66B4DD6F7E8}" type="slidenum">
              <a:rPr lang="uk-UA" smtClean="0"/>
              <a:t>‹#›</a:t>
            </a:fld>
            <a:endParaRPr lang="uk-UA"/>
          </a:p>
        </p:txBody>
      </p:sp>
    </p:spTree>
    <p:extLst>
      <p:ext uri="{BB962C8B-B14F-4D97-AF65-F5344CB8AC3E}">
        <p14:creationId xmlns:p14="http://schemas.microsoft.com/office/powerpoint/2010/main" val="3935271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A4FA540-4CFA-476F-8F0B-82C46026FA1B}" type="datetimeFigureOut">
              <a:rPr lang="uk-UA" smtClean="0"/>
              <a:t>16.09.2024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94A9598-2B91-44B2-9AA7-A66B4DD6F7E8}" type="slidenum">
              <a:rPr lang="uk-UA" smtClean="0"/>
              <a:t>‹#›</a:t>
            </a:fld>
            <a:endParaRPr lang="uk-UA"/>
          </a:p>
        </p:txBody>
      </p:sp>
    </p:spTree>
    <p:extLst>
      <p:ext uri="{BB962C8B-B14F-4D97-AF65-F5344CB8AC3E}">
        <p14:creationId xmlns:p14="http://schemas.microsoft.com/office/powerpoint/2010/main" val="2599051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Content Placeholder 3"/>
          <p:cNvSpPr>
            <a:spLocks noGrp="1"/>
          </p:cNvSpPr>
          <p:nvPr>
            <p:ph sz="quarter" idx="13"/>
          </p:nvPr>
        </p:nvSpPr>
        <p:spPr>
          <a:xfrm>
            <a:off x="913774" y="3051012"/>
            <a:ext cx="5106027"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3" name="Content Placeholder 5"/>
          <p:cNvSpPr>
            <a:spLocks noGrp="1"/>
          </p:cNvSpPr>
          <p:nvPr>
            <p:ph sz="quarter" idx="14"/>
          </p:nvPr>
        </p:nvSpPr>
        <p:spPr>
          <a:xfrm>
            <a:off x="6172200" y="3051012"/>
            <a:ext cx="5105401"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EA4FA540-4CFA-476F-8F0B-82C46026FA1B}" type="datetimeFigureOut">
              <a:rPr lang="uk-UA" smtClean="0"/>
              <a:t>16.09.2024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894A9598-2B91-44B2-9AA7-A66B4DD6F7E8}" type="slidenum">
              <a:rPr lang="uk-UA" smtClean="0"/>
              <a:t>‹#›</a:t>
            </a:fld>
            <a:endParaRPr lang="uk-UA"/>
          </a:p>
        </p:txBody>
      </p:sp>
    </p:spTree>
    <p:extLst>
      <p:ext uri="{BB962C8B-B14F-4D97-AF65-F5344CB8AC3E}">
        <p14:creationId xmlns:p14="http://schemas.microsoft.com/office/powerpoint/2010/main" val="54481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A4FA540-4CFA-476F-8F0B-82C46026FA1B}" type="datetimeFigureOut">
              <a:rPr lang="uk-UA" smtClean="0"/>
              <a:t>16.09.2024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894A9598-2B91-44B2-9AA7-A66B4DD6F7E8}" type="slidenum">
              <a:rPr lang="uk-UA" smtClean="0"/>
              <a:t>‹#›</a:t>
            </a:fld>
            <a:endParaRPr lang="uk-UA"/>
          </a:p>
        </p:txBody>
      </p:sp>
    </p:spTree>
    <p:extLst>
      <p:ext uri="{BB962C8B-B14F-4D97-AF65-F5344CB8AC3E}">
        <p14:creationId xmlns:p14="http://schemas.microsoft.com/office/powerpoint/2010/main" val="199538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EA4FA540-4CFA-476F-8F0B-82C46026FA1B}" type="datetimeFigureOut">
              <a:rPr lang="uk-UA" smtClean="0"/>
              <a:t>16.09.2024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894A9598-2B91-44B2-9AA7-A66B4DD6F7E8}" type="slidenum">
              <a:rPr lang="uk-UA" smtClean="0"/>
              <a:t>‹#›</a:t>
            </a:fld>
            <a:endParaRPr lang="uk-UA"/>
          </a:p>
        </p:txBody>
      </p:sp>
    </p:spTree>
    <p:extLst>
      <p:ext uri="{BB962C8B-B14F-4D97-AF65-F5344CB8AC3E}">
        <p14:creationId xmlns:p14="http://schemas.microsoft.com/office/powerpoint/2010/main" val="881842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ru-RU"/>
              <a:t>Образец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A4FA540-4CFA-476F-8F0B-82C46026FA1B}" type="datetimeFigureOut">
              <a:rPr lang="uk-UA" smtClean="0"/>
              <a:t>16.09.2024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94A9598-2B91-44B2-9AA7-A66B4DD6F7E8}" type="slidenum">
              <a:rPr lang="uk-UA" smtClean="0"/>
              <a:t>‹#›</a:t>
            </a:fld>
            <a:endParaRPr lang="uk-UA"/>
          </a:p>
        </p:txBody>
      </p:sp>
    </p:spTree>
    <p:extLst>
      <p:ext uri="{BB962C8B-B14F-4D97-AF65-F5344CB8AC3E}">
        <p14:creationId xmlns:p14="http://schemas.microsoft.com/office/powerpoint/2010/main" val="1967742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A4FA540-4CFA-476F-8F0B-82C46026FA1B}" type="datetimeFigureOut">
              <a:rPr lang="uk-UA" smtClean="0"/>
              <a:t>16.09.2024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94A9598-2B91-44B2-9AA7-A66B4DD6F7E8}" type="slidenum">
              <a:rPr lang="uk-UA" smtClean="0"/>
              <a:t>‹#›</a:t>
            </a:fld>
            <a:endParaRPr lang="uk-UA"/>
          </a:p>
        </p:txBody>
      </p:sp>
    </p:spTree>
    <p:extLst>
      <p:ext uri="{BB962C8B-B14F-4D97-AF65-F5344CB8AC3E}">
        <p14:creationId xmlns:p14="http://schemas.microsoft.com/office/powerpoint/2010/main" val="1258571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EA4FA540-4CFA-476F-8F0B-82C46026FA1B}" type="datetimeFigureOut">
              <a:rPr lang="uk-UA" smtClean="0"/>
              <a:t>16.09.2024</a:t>
            </a:fld>
            <a:endParaRPr lang="uk-UA"/>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uk-UA"/>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894A9598-2B91-44B2-9AA7-A66B4DD6F7E8}" type="slidenum">
              <a:rPr lang="uk-UA" smtClean="0"/>
              <a:t>‹#›</a:t>
            </a:fld>
            <a:endParaRPr lang="uk-UA"/>
          </a:p>
        </p:txBody>
      </p:sp>
    </p:spTree>
    <p:extLst>
      <p:ext uri="{BB962C8B-B14F-4D97-AF65-F5344CB8AC3E}">
        <p14:creationId xmlns:p14="http://schemas.microsoft.com/office/powerpoint/2010/main" val="10029010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59E172-742D-45A8-8D3C-00D46885E9FD}"/>
              </a:ext>
            </a:extLst>
          </p:cNvPr>
          <p:cNvSpPr>
            <a:spLocks noGrp="1"/>
          </p:cNvSpPr>
          <p:nvPr>
            <p:ph type="ctrTitle"/>
          </p:nvPr>
        </p:nvSpPr>
        <p:spPr/>
        <p:txBody>
          <a:bodyPr>
            <a:normAutofit fontScale="90000"/>
          </a:bodyPr>
          <a:lstStyle/>
          <a:p>
            <a:r>
              <a:rPr lang="uk-UA" dirty="0"/>
              <a:t>Міжнародні та європейські стандарти ефективної протидії домашньому насильству</a:t>
            </a:r>
          </a:p>
        </p:txBody>
      </p:sp>
      <p:sp>
        <p:nvSpPr>
          <p:cNvPr id="3" name="Подзаголовок 2">
            <a:extLst>
              <a:ext uri="{FF2B5EF4-FFF2-40B4-BE49-F238E27FC236}">
                <a16:creationId xmlns:a16="http://schemas.microsoft.com/office/drawing/2014/main" id="{9B3E9D6E-4718-40E0-BFB7-0FA2BBD43406}"/>
              </a:ext>
            </a:extLst>
          </p:cNvPr>
          <p:cNvSpPr>
            <a:spLocks noGrp="1"/>
          </p:cNvSpPr>
          <p:nvPr>
            <p:ph type="subTitle" idx="1"/>
          </p:nvPr>
        </p:nvSpPr>
        <p:spPr/>
        <p:txBody>
          <a:bodyPr/>
          <a:lstStyle/>
          <a:p>
            <a:r>
              <a:rPr lang="uk-UA" dirty="0"/>
              <a:t>Тема 3</a:t>
            </a:r>
          </a:p>
        </p:txBody>
      </p:sp>
    </p:spTree>
    <p:extLst>
      <p:ext uri="{BB962C8B-B14F-4D97-AF65-F5344CB8AC3E}">
        <p14:creationId xmlns:p14="http://schemas.microsoft.com/office/powerpoint/2010/main" val="2605650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869C5D5-4745-482C-9D20-8EDBCB41A676}"/>
              </a:ext>
            </a:extLst>
          </p:cNvPr>
          <p:cNvSpPr>
            <a:spLocks noGrp="1"/>
          </p:cNvSpPr>
          <p:nvPr>
            <p:ph idx="1"/>
          </p:nvPr>
        </p:nvSpPr>
        <p:spPr>
          <a:xfrm>
            <a:off x="913775" y="953729"/>
            <a:ext cx="10364452" cy="4837471"/>
          </a:xfrm>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uk-UA" dirty="0"/>
              <a:t>Спеціальний доповідач має такі повноваження, що прямо передбачено в зазначеній Резолюції: </a:t>
            </a:r>
          </a:p>
          <a:p>
            <a:r>
              <a:rPr lang="uk-UA" dirty="0"/>
              <a:t>а) збирати інформацію про насильство стосовно жінок, про його причини і наслідки з різних джерел, таких як держави, органи, створені відповідно до конкретних договорів, спеціалізовані заклади, міжурядові та недержавні організації, й ефективно реагувати на цю інформацію; </a:t>
            </a:r>
          </a:p>
          <a:p>
            <a:r>
              <a:rPr lang="uk-UA" dirty="0"/>
              <a:t>б) рекомендувати заходи національного, регіонального й міжнародного рівня з ліквідації насильства стосовно жінок та його причин, заходи щодо усунення наслідків;</a:t>
            </a:r>
          </a:p>
          <a:p>
            <a:r>
              <a:rPr lang="uk-UA" dirty="0"/>
              <a:t>в) співпрацювати з іншими спеціальними доповідачами, спеціальними представниками, робочими групами й незалежними експертами Комісії ООН з прав людини. </a:t>
            </a:r>
          </a:p>
          <a:p>
            <a:endParaRPr lang="uk-UA" dirty="0"/>
          </a:p>
        </p:txBody>
      </p:sp>
    </p:spTree>
    <p:extLst>
      <p:ext uri="{BB962C8B-B14F-4D97-AF65-F5344CB8AC3E}">
        <p14:creationId xmlns:p14="http://schemas.microsoft.com/office/powerpoint/2010/main" val="1337221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F30280-ABF7-4FB3-95EE-A876CCA474D2}"/>
              </a:ext>
            </a:extLst>
          </p:cNvPr>
          <p:cNvSpPr>
            <a:spLocks noGrp="1"/>
          </p:cNvSpPr>
          <p:nvPr>
            <p:ph type="title"/>
          </p:nvPr>
        </p:nvSpPr>
        <p:spPr/>
        <p:txBody>
          <a:bodyPr/>
          <a:lstStyle/>
          <a:p>
            <a:r>
              <a:rPr lang="ru-RU" dirty="0"/>
              <a:t>ІІІ. </a:t>
            </a:r>
            <a:r>
              <a:rPr lang="ru-RU" dirty="0" err="1"/>
              <a:t>Європейські</a:t>
            </a:r>
            <a:r>
              <a:rPr lang="ru-RU" dirty="0"/>
              <a:t> </a:t>
            </a:r>
            <a:r>
              <a:rPr lang="ru-RU" dirty="0" err="1"/>
              <a:t>стандарти</a:t>
            </a:r>
            <a:r>
              <a:rPr lang="ru-RU" dirty="0"/>
              <a:t> </a:t>
            </a:r>
            <a:r>
              <a:rPr lang="ru-RU" dirty="0" err="1"/>
              <a:t>ефективної</a:t>
            </a:r>
            <a:r>
              <a:rPr lang="ru-RU" dirty="0"/>
              <a:t> </a:t>
            </a:r>
            <a:r>
              <a:rPr lang="ru-RU" dirty="0" err="1"/>
              <a:t>протидії</a:t>
            </a:r>
            <a:r>
              <a:rPr lang="ru-RU" dirty="0"/>
              <a:t> </a:t>
            </a:r>
            <a:r>
              <a:rPr lang="ru-RU" dirty="0" err="1"/>
              <a:t>домашньому</a:t>
            </a:r>
            <a:r>
              <a:rPr lang="ru-RU" dirty="0"/>
              <a:t> </a:t>
            </a:r>
            <a:r>
              <a:rPr lang="ru-RU" dirty="0" err="1"/>
              <a:t>насильству</a:t>
            </a:r>
            <a:r>
              <a:rPr lang="ru-RU" dirty="0"/>
              <a:t> </a:t>
            </a:r>
            <a:endParaRPr lang="uk-UA" dirty="0"/>
          </a:p>
        </p:txBody>
      </p:sp>
      <p:sp>
        <p:nvSpPr>
          <p:cNvPr id="3" name="Объект 2">
            <a:extLst>
              <a:ext uri="{FF2B5EF4-FFF2-40B4-BE49-F238E27FC236}">
                <a16:creationId xmlns:a16="http://schemas.microsoft.com/office/drawing/2014/main" id="{39503873-93DB-4EE3-B180-DB9C0120286A}"/>
              </a:ext>
            </a:extLst>
          </p:cNvPr>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fontScale="85000" lnSpcReduction="10000"/>
          </a:bodyPr>
          <a:lstStyle/>
          <a:p>
            <a:r>
              <a:rPr lang="uk-UA" dirty="0"/>
              <a:t>Європейські стандарти протидії домашньому насильству закріплені у низці документів Ради Європи та Європейського Союзу, зокрема: </a:t>
            </a:r>
            <a:endParaRPr lang="ru-RU" dirty="0"/>
          </a:p>
          <a:p>
            <a:r>
              <a:rPr lang="uk-UA" dirty="0">
                <a:sym typeface="Symbol" panose="05050102010706020507" pitchFamily="18" charset="2"/>
              </a:rPr>
              <a:t></a:t>
            </a:r>
            <a:r>
              <a:rPr lang="uk-UA" dirty="0"/>
              <a:t> Конвенції про захист прав людини та основних свобод, а також протоколі № 12 до неї; </a:t>
            </a:r>
            <a:endParaRPr lang="ru-RU" dirty="0"/>
          </a:p>
          <a:p>
            <a:r>
              <a:rPr lang="uk-UA" dirty="0">
                <a:sym typeface="Symbol" panose="05050102010706020507" pitchFamily="18" charset="2"/>
              </a:rPr>
              <a:t></a:t>
            </a:r>
            <a:r>
              <a:rPr lang="uk-UA" dirty="0"/>
              <a:t> Рекомендаціях Комітету міністрів Ради Європи NR (85) 4 і </a:t>
            </a:r>
            <a:r>
              <a:rPr lang="uk-UA" dirty="0" err="1"/>
              <a:t>Rес</a:t>
            </a:r>
            <a:r>
              <a:rPr lang="uk-UA" dirty="0"/>
              <a:t> (2002) 5; </a:t>
            </a:r>
            <a:endParaRPr lang="ru-RU" dirty="0"/>
          </a:p>
          <a:p>
            <a:r>
              <a:rPr lang="uk-UA" dirty="0">
                <a:sym typeface="Symbol" panose="05050102010706020507" pitchFamily="18" charset="2"/>
              </a:rPr>
              <a:t></a:t>
            </a:r>
            <a:r>
              <a:rPr lang="uk-UA" dirty="0"/>
              <a:t> Конвенції про заходи щодо протидії торгівлі людьми; </a:t>
            </a:r>
            <a:endParaRPr lang="ru-RU" dirty="0"/>
          </a:p>
          <a:p>
            <a:r>
              <a:rPr lang="uk-UA" dirty="0">
                <a:sym typeface="Symbol" panose="05050102010706020507" pitchFamily="18" charset="2"/>
              </a:rPr>
              <a:t></a:t>
            </a:r>
            <a:r>
              <a:rPr lang="uk-UA" dirty="0"/>
              <a:t> Директивах Європейського Парламенту і Ради 2002/73/ЕС, 2006/54/ЕС; </a:t>
            </a:r>
            <a:endParaRPr lang="ru-RU" dirty="0"/>
          </a:p>
          <a:p>
            <a:r>
              <a:rPr lang="uk-UA" dirty="0">
                <a:sym typeface="Symbol" panose="05050102010706020507" pitchFamily="18" charset="2"/>
              </a:rPr>
              <a:t></a:t>
            </a:r>
            <a:r>
              <a:rPr lang="uk-UA" dirty="0"/>
              <a:t> Європейській соціальній хартії; </a:t>
            </a:r>
            <a:endParaRPr lang="ru-RU" dirty="0"/>
          </a:p>
          <a:p>
            <a:r>
              <a:rPr lang="uk-UA" dirty="0">
                <a:sym typeface="Symbol" panose="05050102010706020507" pitchFamily="18" charset="2"/>
              </a:rPr>
              <a:t></a:t>
            </a:r>
            <a:r>
              <a:rPr lang="uk-UA" dirty="0"/>
              <a:t> Конвенції про запобігання та боротьбу з насильством стосовно жінок та домашнім насильством. </a:t>
            </a:r>
            <a:endParaRPr lang="ru-RU" dirty="0"/>
          </a:p>
          <a:p>
            <a:endParaRPr lang="uk-UA" dirty="0"/>
          </a:p>
        </p:txBody>
      </p:sp>
    </p:spTree>
    <p:extLst>
      <p:ext uri="{BB962C8B-B14F-4D97-AF65-F5344CB8AC3E}">
        <p14:creationId xmlns:p14="http://schemas.microsoft.com/office/powerpoint/2010/main" val="2574889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90DFBCD-D2CA-4CF5-BA5E-0AEFD09F0C20}"/>
              </a:ext>
            </a:extLst>
          </p:cNvPr>
          <p:cNvSpPr>
            <a:spLocks noGrp="1"/>
          </p:cNvSpPr>
          <p:nvPr>
            <p:ph idx="1"/>
          </p:nvPr>
        </p:nvSpPr>
        <p:spPr>
          <a:xfrm>
            <a:off x="913775" y="570271"/>
            <a:ext cx="10364452" cy="5220929"/>
          </a:xfrm>
        </p:spPr>
        <p:style>
          <a:lnRef idx="1">
            <a:schemeClr val="accent1"/>
          </a:lnRef>
          <a:fillRef idx="2">
            <a:schemeClr val="accent1"/>
          </a:fillRef>
          <a:effectRef idx="1">
            <a:schemeClr val="accent1"/>
          </a:effectRef>
          <a:fontRef idx="minor">
            <a:schemeClr val="dk1"/>
          </a:fontRef>
        </p:style>
        <p:txBody>
          <a:bodyPr/>
          <a:lstStyle/>
          <a:p>
            <a:r>
              <a:rPr lang="ru-RU" dirty="0" err="1"/>
              <a:t>Найбільш</a:t>
            </a:r>
            <a:r>
              <a:rPr lang="ru-RU" dirty="0"/>
              <a:t> </a:t>
            </a:r>
            <a:r>
              <a:rPr lang="ru-RU" dirty="0" err="1"/>
              <a:t>вагомим</a:t>
            </a:r>
            <a:r>
              <a:rPr lang="ru-RU" dirty="0"/>
              <a:t> актом є </a:t>
            </a:r>
            <a:r>
              <a:rPr lang="ru-RU" dirty="0" err="1"/>
              <a:t>Конвенція</a:t>
            </a:r>
            <a:r>
              <a:rPr lang="ru-RU" dirty="0"/>
              <a:t> про </a:t>
            </a:r>
            <a:r>
              <a:rPr lang="ru-RU" dirty="0" err="1"/>
              <a:t>захист</a:t>
            </a:r>
            <a:r>
              <a:rPr lang="ru-RU" dirty="0"/>
              <a:t> прав </a:t>
            </a:r>
            <a:r>
              <a:rPr lang="ru-RU" dirty="0" err="1"/>
              <a:t>людини</a:t>
            </a:r>
            <a:r>
              <a:rPr lang="ru-RU" dirty="0"/>
              <a:t> і </a:t>
            </a:r>
            <a:r>
              <a:rPr lang="ru-RU" dirty="0" err="1"/>
              <a:t>основних</a:t>
            </a:r>
            <a:r>
              <a:rPr lang="ru-RU" dirty="0"/>
              <a:t> свобод, у </a:t>
            </a:r>
            <a:r>
              <a:rPr lang="ru-RU" dirty="0" err="1"/>
              <a:t>якій</a:t>
            </a:r>
            <a:r>
              <a:rPr lang="ru-RU" dirty="0"/>
              <a:t>, </a:t>
            </a:r>
            <a:r>
              <a:rPr lang="ru-RU" dirty="0" err="1"/>
              <a:t>серед</a:t>
            </a:r>
            <a:r>
              <a:rPr lang="ru-RU" dirty="0"/>
              <a:t> </a:t>
            </a:r>
            <a:r>
              <a:rPr lang="ru-RU" dirty="0" err="1"/>
              <a:t>іншого</a:t>
            </a:r>
            <a:r>
              <a:rPr lang="ru-RU" dirty="0"/>
              <a:t>, </a:t>
            </a:r>
            <a:r>
              <a:rPr lang="ru-RU" dirty="0" err="1"/>
              <a:t>закріплені</a:t>
            </a:r>
            <a:r>
              <a:rPr lang="ru-RU" dirty="0"/>
              <a:t> </a:t>
            </a:r>
            <a:r>
              <a:rPr lang="ru-RU" dirty="0" err="1"/>
              <a:t>такі</a:t>
            </a:r>
            <a:r>
              <a:rPr lang="ru-RU" dirty="0"/>
              <a:t> </a:t>
            </a:r>
            <a:r>
              <a:rPr lang="ru-RU" dirty="0" err="1"/>
              <a:t>важливі</a:t>
            </a:r>
            <a:r>
              <a:rPr lang="ru-RU" dirty="0"/>
              <a:t> </a:t>
            </a:r>
            <a:r>
              <a:rPr lang="ru-RU" dirty="0" err="1"/>
              <a:t>норми</a:t>
            </a:r>
            <a:r>
              <a:rPr lang="ru-RU" dirty="0"/>
              <a:t>, як: </a:t>
            </a:r>
          </a:p>
          <a:p>
            <a:r>
              <a:rPr lang="ru-RU" dirty="0"/>
              <a:t>1) </a:t>
            </a:r>
            <a:r>
              <a:rPr lang="ru-RU" dirty="0" err="1"/>
              <a:t>стаття</a:t>
            </a:r>
            <a:r>
              <a:rPr lang="ru-RU" dirty="0"/>
              <a:t> 1 – </a:t>
            </a:r>
            <a:r>
              <a:rPr lang="ru-RU" dirty="0" err="1"/>
              <a:t>зобов’язання</a:t>
            </a:r>
            <a:r>
              <a:rPr lang="ru-RU" dirty="0"/>
              <a:t> </a:t>
            </a:r>
            <a:r>
              <a:rPr lang="ru-RU" dirty="0" err="1"/>
              <a:t>дотримуватись</a:t>
            </a:r>
            <a:r>
              <a:rPr lang="ru-RU" dirty="0"/>
              <a:t> прав </a:t>
            </a:r>
            <a:r>
              <a:rPr lang="ru-RU" dirty="0" err="1"/>
              <a:t>людини</a:t>
            </a:r>
            <a:r>
              <a:rPr lang="ru-RU" dirty="0"/>
              <a:t>; </a:t>
            </a:r>
          </a:p>
          <a:p>
            <a:r>
              <a:rPr lang="ru-RU" dirty="0"/>
              <a:t>2) </a:t>
            </a:r>
            <a:r>
              <a:rPr lang="ru-RU" dirty="0" err="1"/>
              <a:t>стаття</a:t>
            </a:r>
            <a:r>
              <a:rPr lang="ru-RU" dirty="0"/>
              <a:t> 2 – право на </a:t>
            </a:r>
            <a:r>
              <a:rPr lang="ru-RU" dirty="0" err="1"/>
              <a:t>життя</a:t>
            </a:r>
            <a:r>
              <a:rPr lang="ru-RU" dirty="0"/>
              <a:t>; </a:t>
            </a:r>
          </a:p>
          <a:p>
            <a:r>
              <a:rPr lang="ru-RU" dirty="0"/>
              <a:t>3) </a:t>
            </a:r>
            <a:r>
              <a:rPr lang="ru-RU" dirty="0" err="1"/>
              <a:t>стаття</a:t>
            </a:r>
            <a:r>
              <a:rPr lang="ru-RU" dirty="0"/>
              <a:t> 3 – заборона </a:t>
            </a:r>
            <a:r>
              <a:rPr lang="ru-RU" dirty="0" err="1"/>
              <a:t>катувань</a:t>
            </a:r>
            <a:r>
              <a:rPr lang="ru-RU" dirty="0"/>
              <a:t>; </a:t>
            </a:r>
          </a:p>
          <a:p>
            <a:r>
              <a:rPr lang="ru-RU" dirty="0"/>
              <a:t>4) </a:t>
            </a:r>
            <a:r>
              <a:rPr lang="ru-RU" dirty="0" err="1"/>
              <a:t>стаття</a:t>
            </a:r>
            <a:r>
              <a:rPr lang="ru-RU" dirty="0"/>
              <a:t> 4 – заборона рабства і </a:t>
            </a:r>
            <a:r>
              <a:rPr lang="ru-RU" dirty="0" err="1"/>
              <a:t>примусової</a:t>
            </a:r>
            <a:r>
              <a:rPr lang="ru-RU" dirty="0"/>
              <a:t> </a:t>
            </a:r>
            <a:r>
              <a:rPr lang="ru-RU" dirty="0" err="1"/>
              <a:t>праці</a:t>
            </a:r>
            <a:r>
              <a:rPr lang="ru-RU" dirty="0"/>
              <a:t>; </a:t>
            </a:r>
          </a:p>
          <a:p>
            <a:r>
              <a:rPr lang="ru-RU" dirty="0"/>
              <a:t>5) </a:t>
            </a:r>
            <a:r>
              <a:rPr lang="ru-RU" dirty="0" err="1"/>
              <a:t>стаття</a:t>
            </a:r>
            <a:r>
              <a:rPr lang="ru-RU" dirty="0"/>
              <a:t> 8 – право на </a:t>
            </a:r>
            <a:r>
              <a:rPr lang="ru-RU" dirty="0" err="1"/>
              <a:t>повагу</a:t>
            </a:r>
            <a:r>
              <a:rPr lang="ru-RU" dirty="0"/>
              <a:t> приватного та </a:t>
            </a:r>
            <a:r>
              <a:rPr lang="ru-RU" dirty="0" err="1"/>
              <a:t>сімейного</a:t>
            </a:r>
            <a:r>
              <a:rPr lang="ru-RU" dirty="0"/>
              <a:t> </a:t>
            </a:r>
            <a:r>
              <a:rPr lang="ru-RU" dirty="0" err="1"/>
              <a:t>життя</a:t>
            </a:r>
            <a:r>
              <a:rPr lang="ru-RU" dirty="0"/>
              <a:t>; </a:t>
            </a:r>
          </a:p>
          <a:p>
            <a:r>
              <a:rPr lang="ru-RU" dirty="0"/>
              <a:t>6) </a:t>
            </a:r>
            <a:r>
              <a:rPr lang="ru-RU" dirty="0" err="1"/>
              <a:t>стаття</a:t>
            </a:r>
            <a:r>
              <a:rPr lang="ru-RU" dirty="0"/>
              <a:t> 14 – заборона </a:t>
            </a:r>
            <a:r>
              <a:rPr lang="ru-RU" dirty="0" err="1"/>
              <a:t>дискримінації</a:t>
            </a:r>
            <a:r>
              <a:rPr lang="ru-RU" dirty="0"/>
              <a:t>. </a:t>
            </a:r>
          </a:p>
          <a:p>
            <a:endParaRPr lang="uk-UA" dirty="0"/>
          </a:p>
        </p:txBody>
      </p:sp>
    </p:spTree>
    <p:extLst>
      <p:ext uri="{BB962C8B-B14F-4D97-AF65-F5344CB8AC3E}">
        <p14:creationId xmlns:p14="http://schemas.microsoft.com/office/powerpoint/2010/main" val="3168640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F48DAA6D-2587-4A31-860D-9603E9F0F07F}"/>
              </a:ext>
            </a:extLst>
          </p:cNvPr>
          <p:cNvSpPr/>
          <p:nvPr/>
        </p:nvSpPr>
        <p:spPr>
          <a:xfrm>
            <a:off x="226141" y="333770"/>
            <a:ext cx="11788878" cy="2448619"/>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indent="450215" algn="just">
              <a:lnSpc>
                <a:spcPct val="107000"/>
              </a:lnSpc>
              <a:spcAft>
                <a:spcPts val="0"/>
              </a:spcAft>
            </a:pPr>
            <a:r>
              <a:rPr lang="uk-UA" b="1" i="1" dirty="0">
                <a:latin typeface="Times New Roman" panose="02020603050405020304" pitchFamily="18" charset="0"/>
                <a:ea typeface="Calibri" panose="020F0502020204030204" pitchFamily="34" charset="0"/>
                <a:cs typeface="Times New Roman" panose="02020603050405020304" pitchFamily="18" charset="0"/>
              </a:rPr>
              <a:t>Рекомендації Комітету міністрів Ради Європи</a:t>
            </a:r>
            <a:r>
              <a:rPr lang="uk-UA"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uk-UA" i="1" dirty="0">
                <a:latin typeface="Times New Roman" panose="02020603050405020304" pitchFamily="18" charset="0"/>
                <a:ea typeface="Calibri" panose="020F0502020204030204" pitchFamily="34" charset="0"/>
                <a:cs typeface="Times New Roman" panose="02020603050405020304" pitchFamily="18" charset="0"/>
              </a:rPr>
              <a:t>Рекомендація з питань домашнього насильства </a:t>
            </a:r>
            <a:r>
              <a:rPr lang="uk-UA" i="1" dirty="0" err="1">
                <a:latin typeface="Times New Roman" panose="02020603050405020304" pitchFamily="18" charset="0"/>
                <a:ea typeface="Calibri" panose="020F0502020204030204" pitchFamily="34" charset="0"/>
                <a:cs typeface="Times New Roman" panose="02020603050405020304" pitchFamily="18" charset="0"/>
              </a:rPr>
              <a:t>No.R</a:t>
            </a:r>
            <a:r>
              <a:rPr lang="uk-UA" i="1" dirty="0">
                <a:latin typeface="Times New Roman" panose="02020603050405020304" pitchFamily="18" charset="0"/>
                <a:ea typeface="Calibri" panose="020F0502020204030204" pitchFamily="34" charset="0"/>
                <a:cs typeface="Times New Roman" panose="02020603050405020304" pitchFamily="18" charset="0"/>
              </a:rPr>
              <a:t>(85)</a:t>
            </a:r>
            <a:r>
              <a:rPr lang="uk-UA" dirty="0">
                <a:latin typeface="Times New Roman" panose="02020603050405020304" pitchFamily="18" charset="0"/>
                <a:ea typeface="Calibri" panose="020F0502020204030204" pitchFamily="34" charset="0"/>
                <a:cs typeface="Times New Roman" panose="02020603050405020304" pitchFamily="18" charset="0"/>
              </a:rPr>
              <a:t>: вперше ставить перед державами завдання вжити заходів для запобігання домашньому насильству.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uk-UA" i="1" dirty="0">
                <a:latin typeface="Times New Roman" panose="02020603050405020304" pitchFamily="18" charset="0"/>
                <a:ea typeface="Calibri" panose="020F0502020204030204" pitchFamily="34" charset="0"/>
                <a:cs typeface="Times New Roman" panose="02020603050405020304" pitchFamily="18" charset="0"/>
              </a:rPr>
              <a:t>Рекомендація </a:t>
            </a:r>
            <a:r>
              <a:rPr lang="uk-UA" i="1" dirty="0" err="1">
                <a:latin typeface="Times New Roman" panose="02020603050405020304" pitchFamily="18" charset="0"/>
                <a:ea typeface="Calibri" panose="020F0502020204030204" pitchFamily="34" charset="0"/>
                <a:cs typeface="Times New Roman" panose="02020603050405020304" pitchFamily="18" charset="0"/>
              </a:rPr>
              <a:t>Rec</a:t>
            </a:r>
            <a:r>
              <a:rPr lang="uk-UA" i="1" dirty="0">
                <a:latin typeface="Times New Roman" panose="02020603050405020304" pitchFamily="18" charset="0"/>
                <a:ea typeface="Calibri" panose="020F0502020204030204" pitchFamily="34" charset="0"/>
                <a:cs typeface="Times New Roman" panose="02020603050405020304" pitchFamily="18" charset="0"/>
              </a:rPr>
              <a:t>(2002)5</a:t>
            </a:r>
            <a:r>
              <a:rPr lang="uk-UA" dirty="0">
                <a:latin typeface="Times New Roman" panose="02020603050405020304" pitchFamily="18" charset="0"/>
                <a:ea typeface="Calibri" panose="020F0502020204030204" pitchFamily="34" charset="0"/>
                <a:cs typeface="Times New Roman" panose="02020603050405020304" pitchFamily="18" charset="0"/>
              </a:rPr>
              <a:t> про захист жінок від насильства: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 дає визначення «насильству стосовно жінок»;</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 – визначає обов’язки держав у запобіганні та ефективному захисті від насильства.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Україна, як член Ради Європи, бере участь у обговоренні та прийнятті резолюцій, і через це зобов’язана їх виконувати.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a:extLst>
              <a:ext uri="{FF2B5EF4-FFF2-40B4-BE49-F238E27FC236}">
                <a16:creationId xmlns:a16="http://schemas.microsoft.com/office/drawing/2014/main" id="{8D706292-1816-47E1-A8D7-2801FBBA9B32}"/>
              </a:ext>
            </a:extLst>
          </p:cNvPr>
          <p:cNvSpPr/>
          <p:nvPr/>
        </p:nvSpPr>
        <p:spPr>
          <a:xfrm>
            <a:off x="201561" y="2944966"/>
            <a:ext cx="11788878" cy="3337709"/>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indent="450215" algn="just">
              <a:lnSpc>
                <a:spcPct val="107000"/>
              </a:lnSpc>
              <a:spcAft>
                <a:spcPts val="0"/>
              </a:spcAft>
            </a:pPr>
            <a:r>
              <a:rPr lang="uk-UA" i="1" dirty="0">
                <a:latin typeface="Times New Roman" panose="02020603050405020304" pitchFamily="18" charset="0"/>
                <a:ea typeface="Calibri" panose="020F0502020204030204" pitchFamily="34" charset="0"/>
                <a:cs typeface="Times New Roman" panose="02020603050405020304" pitchFamily="18" charset="0"/>
              </a:rPr>
              <a:t>Резолюція Парламентської Асамблеї Ради Європи 1582 (2007)</a:t>
            </a:r>
            <a:r>
              <a:rPr lang="uk-UA"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Парламентарі об’єднались у боротьбі проти домашнього насильства, та на основі оцінки інформаційної кампанії 2006 року визначити такі пріоритети: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 визнати домашнє насильство кримінально караним діянням, включаючи зґвалтування одного з подружжя;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 визнати насильство з боку колишнього партнера у житті як обтяжуючу обставину домашнього насильства;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 створити достатню кількість надійних притулків;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 вжити заходів з метою виселення кривдника/партнера із спільного помешкання і можливість отримувати захисні приписи;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 гарантувати ефективний доступ до суду та захисні ордери для постраждалих від домашнього насильства;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 запланувати достатньо бюджетних коштів для заходів із запобігання та боротьби з домашнім насильством;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 здійснювати моніторинг застосування законів про домашнє насильство.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4359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99C0E59-7BAD-441B-81E6-EB590B3629CE}"/>
              </a:ext>
            </a:extLst>
          </p:cNvPr>
          <p:cNvSpPr>
            <a:spLocks noGrp="1"/>
          </p:cNvSpPr>
          <p:nvPr>
            <p:ph idx="1"/>
          </p:nvPr>
        </p:nvSpPr>
        <p:spPr>
          <a:xfrm>
            <a:off x="913775" y="668595"/>
            <a:ext cx="10364452" cy="3146321"/>
          </a:xfrm>
        </p:spPr>
        <p:style>
          <a:lnRef idx="1">
            <a:schemeClr val="accent1"/>
          </a:lnRef>
          <a:fillRef idx="2">
            <a:schemeClr val="accent1"/>
          </a:fillRef>
          <a:effectRef idx="1">
            <a:schemeClr val="accent1"/>
          </a:effectRef>
          <a:fontRef idx="minor">
            <a:schemeClr val="dk1"/>
          </a:fontRef>
        </p:style>
        <p:txBody>
          <a:bodyPr/>
          <a:lstStyle/>
          <a:p>
            <a:r>
              <a:rPr lang="uk-UA" dirty="0"/>
              <a:t>Надзвичайно важливим регіональним документом у сфері протидії насильству в сім’ї є </a:t>
            </a:r>
            <a:r>
              <a:rPr lang="uk-UA" b="1" i="1" dirty="0"/>
              <a:t>Конвенція Ради Європи про запобігання та боротьбу з насильством</a:t>
            </a:r>
            <a:r>
              <a:rPr lang="uk-UA" dirty="0"/>
              <a:t> </a:t>
            </a:r>
            <a:r>
              <a:rPr lang="uk-UA" b="1" i="1" dirty="0"/>
              <a:t>стосовно жінок та домашнім насильством (Стамбульська конвенція).</a:t>
            </a:r>
            <a:r>
              <a:rPr lang="uk-UA" dirty="0"/>
              <a:t> Ґрунтуючись на принципах названої вище Рекомендації </a:t>
            </a:r>
            <a:r>
              <a:rPr lang="uk-UA" dirty="0" err="1"/>
              <a:t>Rec</a:t>
            </a:r>
            <a:r>
              <a:rPr lang="uk-UA" dirty="0"/>
              <a:t> (2002) 5 про захист жінок від насильства, Конвенція вперше в Європі вводить обов’язкові до виконання стандарти запобігання насильству над жінками та домашнього насильства, захисту жертв і покарання винних осіб. </a:t>
            </a:r>
            <a:endParaRPr lang="ru-RU" dirty="0"/>
          </a:p>
          <a:p>
            <a:endParaRPr lang="uk-UA" dirty="0"/>
          </a:p>
        </p:txBody>
      </p:sp>
      <p:sp>
        <p:nvSpPr>
          <p:cNvPr id="4" name="Прямоугольник 3">
            <a:extLst>
              <a:ext uri="{FF2B5EF4-FFF2-40B4-BE49-F238E27FC236}">
                <a16:creationId xmlns:a16="http://schemas.microsoft.com/office/drawing/2014/main" id="{64F4305D-E037-44BE-A53B-1320B282EFA3}"/>
              </a:ext>
            </a:extLst>
          </p:cNvPr>
          <p:cNvSpPr/>
          <p:nvPr/>
        </p:nvSpPr>
        <p:spPr>
          <a:xfrm>
            <a:off x="913774" y="4037149"/>
            <a:ext cx="10364451" cy="126316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indent="450215"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Окремою підгрупою є </a:t>
            </a:r>
            <a:r>
              <a:rPr lang="uk-UA" b="1" i="1" dirty="0">
                <a:latin typeface="Times New Roman" panose="02020603050405020304" pitchFamily="18" charset="0"/>
                <a:ea typeface="Calibri" panose="020F0502020204030204" pitchFamily="34" charset="0"/>
                <a:cs typeface="Times New Roman" panose="02020603050405020304" pitchFamily="18" charset="0"/>
              </a:rPr>
              <a:t>судова практика ЄСПЛ щодо домашнього насильства</a:t>
            </a:r>
            <a:r>
              <a:rPr lang="uk-UA" dirty="0">
                <a:latin typeface="Times New Roman" panose="02020603050405020304" pitchFamily="18" charset="0"/>
                <a:ea typeface="Calibri" panose="020F0502020204030204" pitchFamily="34" charset="0"/>
                <a:cs typeface="Times New Roman" panose="02020603050405020304" pitchFamily="18" charset="0"/>
              </a:rPr>
              <a:t>. Те, що домашнє насильство – це проблема не тільки самої приватної особи, але і суспільства, і це покладає на державу зобов’язання (ст. 8 «Право на повагу до приватного і сімейного життя» і ст. 13 «Право на ефективний засіб юридичного захисту» Конвенції), вперше було визнане саме Європейським судом.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1357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9D0DA91-00B6-49A7-A0AD-BFE228ED6A72}"/>
              </a:ext>
            </a:extLst>
          </p:cNvPr>
          <p:cNvSpPr>
            <a:spLocks noGrp="1"/>
          </p:cNvSpPr>
          <p:nvPr>
            <p:ph idx="1"/>
          </p:nvPr>
        </p:nvSpPr>
        <p:spPr>
          <a:xfrm>
            <a:off x="913775" y="2367094"/>
            <a:ext cx="10364452" cy="2303230"/>
          </a:xfrm>
        </p:spPr>
        <p:style>
          <a:lnRef idx="1">
            <a:schemeClr val="accent5"/>
          </a:lnRef>
          <a:fillRef idx="2">
            <a:schemeClr val="accent5"/>
          </a:fillRef>
          <a:effectRef idx="1">
            <a:schemeClr val="accent5"/>
          </a:effectRef>
          <a:fontRef idx="minor">
            <a:schemeClr val="dk1"/>
          </a:fontRef>
        </p:style>
        <p:txBody>
          <a:bodyPr/>
          <a:lstStyle/>
          <a:p>
            <a:r>
              <a:rPr lang="uk-UA" dirty="0"/>
              <a:t>Згідно із Законом України «Про виконання рішень та застосування практики Європейського суду з прав людини» рішення ЄСПЛ є обов’язковими для виконання Україною відповідно до статті 46 Конвенції про захист прав людини та основних свобод. Рішення ж Комітету з ліквідації дискримінації щодо жінок (CEDAW) такої сили не мають і носять рекомендаційний характер. </a:t>
            </a:r>
            <a:endParaRPr lang="ru-RU" dirty="0"/>
          </a:p>
          <a:p>
            <a:endParaRPr lang="uk-UA" dirty="0"/>
          </a:p>
        </p:txBody>
      </p:sp>
    </p:spTree>
    <p:extLst>
      <p:ext uri="{BB962C8B-B14F-4D97-AF65-F5344CB8AC3E}">
        <p14:creationId xmlns:p14="http://schemas.microsoft.com/office/powerpoint/2010/main" val="2372420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65A082-0402-4F91-9FBF-4BD845BE3721}"/>
              </a:ext>
            </a:extLst>
          </p:cNvPr>
          <p:cNvSpPr>
            <a:spLocks noGrp="1"/>
          </p:cNvSpPr>
          <p:nvPr>
            <p:ph type="title"/>
          </p:nvPr>
        </p:nvSpPr>
        <p:spPr/>
        <p:txBody>
          <a:bodyPr/>
          <a:lstStyle/>
          <a:p>
            <a:r>
              <a:rPr lang="uk-UA" dirty="0"/>
              <a:t>План</a:t>
            </a:r>
          </a:p>
        </p:txBody>
      </p:sp>
      <p:sp>
        <p:nvSpPr>
          <p:cNvPr id="3" name="Объект 2">
            <a:extLst>
              <a:ext uri="{FF2B5EF4-FFF2-40B4-BE49-F238E27FC236}">
                <a16:creationId xmlns:a16="http://schemas.microsoft.com/office/drawing/2014/main" id="{35BE3F08-FC8A-4C68-A76C-0C8C53E97B89}"/>
              </a:ext>
            </a:extLst>
          </p:cNvPr>
          <p:cNvSpPr>
            <a:spLocks noGrp="1"/>
          </p:cNvSpPr>
          <p:nvPr>
            <p:ph idx="1"/>
          </p:nvPr>
        </p:nvSpPr>
        <p:spPr/>
        <p:txBody>
          <a:bodyPr/>
          <a:lstStyle/>
          <a:p>
            <a:pPr marL="514350" indent="-514350">
              <a:buFont typeface="+mj-lt"/>
              <a:buAutoNum type="romanUcPeriod"/>
            </a:pPr>
            <a:r>
              <a:rPr lang="ru-RU" dirty="0"/>
              <a:t>Домашнє </a:t>
            </a:r>
            <a:r>
              <a:rPr lang="ru-RU" dirty="0" err="1"/>
              <a:t>насильство</a:t>
            </a:r>
            <a:r>
              <a:rPr lang="ru-RU" dirty="0"/>
              <a:t> як </a:t>
            </a:r>
            <a:r>
              <a:rPr lang="ru-RU" dirty="0" err="1"/>
              <a:t>порушення</a:t>
            </a:r>
            <a:r>
              <a:rPr lang="ru-RU" dirty="0"/>
              <a:t> прав </a:t>
            </a:r>
            <a:r>
              <a:rPr lang="ru-RU" dirty="0" err="1"/>
              <a:t>людини</a:t>
            </a:r>
            <a:r>
              <a:rPr lang="ru-RU" dirty="0"/>
              <a:t> та </a:t>
            </a:r>
            <a:r>
              <a:rPr lang="ru-RU" dirty="0" err="1"/>
              <a:t>соціальна</a:t>
            </a:r>
            <a:r>
              <a:rPr lang="ru-RU" dirty="0"/>
              <a:t> проблема.</a:t>
            </a:r>
          </a:p>
          <a:p>
            <a:pPr marL="514350" indent="-514350">
              <a:buFont typeface="+mj-lt"/>
              <a:buAutoNum type="romanUcPeriod"/>
            </a:pPr>
            <a:r>
              <a:rPr lang="ru-RU" dirty="0" err="1"/>
              <a:t>Розвиток</a:t>
            </a:r>
            <a:r>
              <a:rPr lang="ru-RU" dirty="0"/>
              <a:t> </a:t>
            </a:r>
            <a:r>
              <a:rPr lang="ru-RU" dirty="0" err="1"/>
              <a:t>концепції</a:t>
            </a:r>
            <a:r>
              <a:rPr lang="ru-RU" dirty="0"/>
              <a:t> </a:t>
            </a:r>
            <a:r>
              <a:rPr lang="ru-RU" dirty="0" err="1"/>
              <a:t>запобігання</a:t>
            </a:r>
            <a:r>
              <a:rPr lang="ru-RU" dirty="0"/>
              <a:t> та </a:t>
            </a:r>
            <a:r>
              <a:rPr lang="ru-RU" dirty="0" err="1"/>
              <a:t>протидії</a:t>
            </a:r>
            <a:r>
              <a:rPr lang="ru-RU" dirty="0"/>
              <a:t> </a:t>
            </a:r>
            <a:r>
              <a:rPr lang="ru-RU" dirty="0" err="1"/>
              <a:t>домашньому</a:t>
            </a:r>
            <a:r>
              <a:rPr lang="ru-RU" dirty="0"/>
              <a:t> </a:t>
            </a:r>
            <a:r>
              <a:rPr lang="ru-RU" dirty="0" err="1"/>
              <a:t>насильству</a:t>
            </a:r>
            <a:r>
              <a:rPr lang="ru-RU" dirty="0"/>
              <a:t> в </a:t>
            </a:r>
            <a:r>
              <a:rPr lang="ru-RU" dirty="0" err="1"/>
              <a:t>міжнародних</a:t>
            </a:r>
            <a:r>
              <a:rPr lang="ru-RU" dirty="0"/>
              <a:t> документах. </a:t>
            </a:r>
          </a:p>
          <a:p>
            <a:pPr marL="514350" indent="-514350">
              <a:buFont typeface="+mj-lt"/>
              <a:buAutoNum type="romanUcPeriod"/>
            </a:pPr>
            <a:r>
              <a:rPr lang="ru-RU" dirty="0" err="1"/>
              <a:t>Європейські</a:t>
            </a:r>
            <a:r>
              <a:rPr lang="ru-RU" dirty="0"/>
              <a:t> </a:t>
            </a:r>
            <a:r>
              <a:rPr lang="ru-RU" dirty="0" err="1"/>
              <a:t>стандарти</a:t>
            </a:r>
            <a:r>
              <a:rPr lang="ru-RU" dirty="0"/>
              <a:t> </a:t>
            </a:r>
            <a:r>
              <a:rPr lang="ru-RU" dirty="0" err="1"/>
              <a:t>ефективної</a:t>
            </a:r>
            <a:r>
              <a:rPr lang="ru-RU" dirty="0"/>
              <a:t> </a:t>
            </a:r>
            <a:r>
              <a:rPr lang="ru-RU" dirty="0" err="1"/>
              <a:t>протидії</a:t>
            </a:r>
            <a:r>
              <a:rPr lang="ru-RU" dirty="0"/>
              <a:t> </a:t>
            </a:r>
            <a:r>
              <a:rPr lang="ru-RU" dirty="0" err="1"/>
              <a:t>домашньому</a:t>
            </a:r>
            <a:r>
              <a:rPr lang="ru-RU" dirty="0"/>
              <a:t> </a:t>
            </a:r>
            <a:r>
              <a:rPr lang="ru-RU" dirty="0" err="1"/>
              <a:t>насильству</a:t>
            </a:r>
            <a:r>
              <a:rPr lang="ru-RU" dirty="0"/>
              <a:t>. </a:t>
            </a:r>
          </a:p>
          <a:p>
            <a:endParaRPr lang="uk-UA" dirty="0"/>
          </a:p>
        </p:txBody>
      </p:sp>
    </p:spTree>
    <p:extLst>
      <p:ext uri="{BB962C8B-B14F-4D97-AF65-F5344CB8AC3E}">
        <p14:creationId xmlns:p14="http://schemas.microsoft.com/office/powerpoint/2010/main" val="525714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FB98AE0-102B-401E-8313-904C7960CFE3}"/>
              </a:ext>
            </a:extLst>
          </p:cNvPr>
          <p:cNvSpPr>
            <a:spLocks noGrp="1"/>
          </p:cNvSpPr>
          <p:nvPr>
            <p:ph type="title"/>
          </p:nvPr>
        </p:nvSpPr>
        <p:spPr>
          <a:xfrm>
            <a:off x="913775" y="618517"/>
            <a:ext cx="10364451" cy="1052967"/>
          </a:xfrm>
        </p:spPr>
        <p:txBody>
          <a:bodyPr>
            <a:noAutofit/>
          </a:bodyPr>
          <a:lstStyle/>
          <a:p>
            <a:r>
              <a:rPr lang="ru-RU" sz="2800" dirty="0"/>
              <a:t>І Домашнє </a:t>
            </a:r>
            <a:r>
              <a:rPr lang="ru-RU" sz="2800" dirty="0" err="1"/>
              <a:t>насильство</a:t>
            </a:r>
            <a:r>
              <a:rPr lang="ru-RU" sz="2800" dirty="0"/>
              <a:t> як </a:t>
            </a:r>
            <a:r>
              <a:rPr lang="ru-RU" sz="2800" dirty="0" err="1"/>
              <a:t>порушення</a:t>
            </a:r>
            <a:r>
              <a:rPr lang="ru-RU" sz="2800" dirty="0"/>
              <a:t> прав </a:t>
            </a:r>
            <a:r>
              <a:rPr lang="ru-RU" sz="2800" dirty="0" err="1"/>
              <a:t>людини</a:t>
            </a:r>
            <a:r>
              <a:rPr lang="ru-RU" sz="2800" dirty="0"/>
              <a:t> та </a:t>
            </a:r>
            <a:r>
              <a:rPr lang="ru-RU" sz="2800" dirty="0" err="1"/>
              <a:t>соціальна</a:t>
            </a:r>
            <a:r>
              <a:rPr lang="ru-RU" sz="2800" dirty="0"/>
              <a:t> проблема.</a:t>
            </a:r>
            <a:endParaRPr lang="uk-UA" sz="2800" dirty="0"/>
          </a:p>
        </p:txBody>
      </p:sp>
      <p:graphicFrame>
        <p:nvGraphicFramePr>
          <p:cNvPr id="4" name="Объект 3">
            <a:extLst>
              <a:ext uri="{FF2B5EF4-FFF2-40B4-BE49-F238E27FC236}">
                <a16:creationId xmlns:a16="http://schemas.microsoft.com/office/drawing/2014/main" id="{E116CB83-FD47-4C12-9219-230CFAB0AE6F}"/>
              </a:ext>
            </a:extLst>
          </p:cNvPr>
          <p:cNvGraphicFramePr>
            <a:graphicFrameLocks noGrp="1"/>
          </p:cNvGraphicFramePr>
          <p:nvPr>
            <p:ph idx="1"/>
            <p:extLst>
              <p:ext uri="{D42A27DB-BD31-4B8C-83A1-F6EECF244321}">
                <p14:modId xmlns:p14="http://schemas.microsoft.com/office/powerpoint/2010/main" val="2196173984"/>
              </p:ext>
            </p:extLst>
          </p:nvPr>
        </p:nvGraphicFramePr>
        <p:xfrm>
          <a:off x="0" y="1504335"/>
          <a:ext cx="12113341" cy="51914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698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CF3CACC0-1FAA-4B39-A76E-67AC237F5808}"/>
              </a:ext>
            </a:extLst>
          </p:cNvPr>
          <p:cNvGraphicFramePr>
            <a:graphicFrameLocks noGrp="1"/>
          </p:cNvGraphicFramePr>
          <p:nvPr>
            <p:ph idx="1"/>
            <p:extLst>
              <p:ext uri="{D42A27DB-BD31-4B8C-83A1-F6EECF244321}">
                <p14:modId xmlns:p14="http://schemas.microsoft.com/office/powerpoint/2010/main" val="1753803233"/>
              </p:ext>
            </p:extLst>
          </p:nvPr>
        </p:nvGraphicFramePr>
        <p:xfrm>
          <a:off x="914400" y="1022350"/>
          <a:ext cx="10363200" cy="4768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скругленные углы 4">
            <a:extLst>
              <a:ext uri="{FF2B5EF4-FFF2-40B4-BE49-F238E27FC236}">
                <a16:creationId xmlns:a16="http://schemas.microsoft.com/office/drawing/2014/main" id="{DA05EEA7-27E3-46DA-B173-35CBB67AD4DB}"/>
              </a:ext>
            </a:extLst>
          </p:cNvPr>
          <p:cNvSpPr/>
          <p:nvPr/>
        </p:nvSpPr>
        <p:spPr>
          <a:xfrm>
            <a:off x="639096" y="1076428"/>
            <a:ext cx="3028336" cy="4768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a:t>Вперше на світовому рівні проблема сімейного насильства була актуалізована завдяки активним спільним діям міжнародного руху щодо захисту прав жінок, оскільки саме вони складали найбільш уразливу та незахищену групу, що страждала від насильницьких дій з боку батьків, чоловіків, братів тощо</a:t>
            </a:r>
          </a:p>
        </p:txBody>
      </p:sp>
      <p:sp>
        <p:nvSpPr>
          <p:cNvPr id="6" name="Прямоугольник: скругленные углы 5">
            <a:extLst>
              <a:ext uri="{FF2B5EF4-FFF2-40B4-BE49-F238E27FC236}">
                <a16:creationId xmlns:a16="http://schemas.microsoft.com/office/drawing/2014/main" id="{F8A59267-8C67-41A3-964D-BA32A477AB0A}"/>
              </a:ext>
            </a:extLst>
          </p:cNvPr>
          <p:cNvSpPr/>
          <p:nvPr/>
        </p:nvSpPr>
        <p:spPr>
          <a:xfrm>
            <a:off x="8662219" y="1076428"/>
            <a:ext cx="3028336" cy="4768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a:t>Результати активності жіночого руху на міжнародному рівні відобразилися у хронології конференцій, у текстах декларацій і конвенцій ООН, резолюцій регіональних міжнародних організацій, інших міжнародних документів останніх десятиліть</a:t>
            </a:r>
            <a:endParaRPr lang="uk-UA"/>
          </a:p>
        </p:txBody>
      </p:sp>
    </p:spTree>
    <p:extLst>
      <p:ext uri="{BB962C8B-B14F-4D97-AF65-F5344CB8AC3E}">
        <p14:creationId xmlns:p14="http://schemas.microsoft.com/office/powerpoint/2010/main" val="1713932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D8D33172-52D7-4F00-BBEC-4FCBCAB52B96}"/>
              </a:ext>
            </a:extLst>
          </p:cNvPr>
          <p:cNvGraphicFramePr>
            <a:graphicFrameLocks noGrp="1"/>
          </p:cNvGraphicFramePr>
          <p:nvPr>
            <p:ph idx="1"/>
            <p:extLst>
              <p:ext uri="{D42A27DB-BD31-4B8C-83A1-F6EECF244321}">
                <p14:modId xmlns:p14="http://schemas.microsoft.com/office/powerpoint/2010/main" val="2550358248"/>
              </p:ext>
            </p:extLst>
          </p:nvPr>
        </p:nvGraphicFramePr>
        <p:xfrm>
          <a:off x="914400" y="629265"/>
          <a:ext cx="10363200" cy="59190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3958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a:extLst>
              <a:ext uri="{FF2B5EF4-FFF2-40B4-BE49-F238E27FC236}">
                <a16:creationId xmlns:a16="http://schemas.microsoft.com/office/drawing/2014/main" id="{360139D2-07CF-48AF-B328-1CF35A13330A}"/>
              </a:ext>
            </a:extLst>
          </p:cNvPr>
          <p:cNvPicPr>
            <a:picLocks noGrp="1" noChangeAspect="1"/>
          </p:cNvPicPr>
          <p:nvPr>
            <p:ph idx="1"/>
          </p:nvPr>
        </p:nvPicPr>
        <p:blipFill>
          <a:blip r:embed="rId2"/>
          <a:stretch>
            <a:fillRect/>
          </a:stretch>
        </p:blipFill>
        <p:spPr>
          <a:xfrm>
            <a:off x="524796" y="484392"/>
            <a:ext cx="3978377" cy="2432205"/>
          </a:xfrm>
          <a:prstGeom prst="rect">
            <a:avLst/>
          </a:prstGeom>
        </p:spPr>
      </p:pic>
      <p:sp>
        <p:nvSpPr>
          <p:cNvPr id="5" name="Прямоугольник 4">
            <a:extLst>
              <a:ext uri="{FF2B5EF4-FFF2-40B4-BE49-F238E27FC236}">
                <a16:creationId xmlns:a16="http://schemas.microsoft.com/office/drawing/2014/main" id="{4B309A43-1081-4D0F-8506-EE317BFD36D0}"/>
              </a:ext>
            </a:extLst>
          </p:cNvPr>
          <p:cNvSpPr/>
          <p:nvPr/>
        </p:nvSpPr>
        <p:spPr>
          <a:xfrm>
            <a:off x="1884130" y="3059668"/>
            <a:ext cx="1757469" cy="369332"/>
          </a:xfrm>
          <a:prstGeom prst="rect">
            <a:avLst/>
          </a:prstGeom>
        </p:spPr>
        <p:txBody>
          <a:bodyPr wrap="none">
            <a:spAutoFit/>
          </a:bodyPr>
          <a:lstStyle/>
          <a:p>
            <a:r>
              <a:rPr lang="uk-UA" dirty="0" err="1"/>
              <a:t>Астрід</a:t>
            </a:r>
            <a:r>
              <a:rPr lang="uk-UA" dirty="0"/>
              <a:t> </a:t>
            </a:r>
            <a:r>
              <a:rPr lang="uk-UA" dirty="0" err="1"/>
              <a:t>Ліндгрен</a:t>
            </a:r>
            <a:endParaRPr lang="uk-UA" dirty="0"/>
          </a:p>
        </p:txBody>
      </p:sp>
      <p:sp>
        <p:nvSpPr>
          <p:cNvPr id="6" name="Прямоугольник 5">
            <a:extLst>
              <a:ext uri="{FF2B5EF4-FFF2-40B4-BE49-F238E27FC236}">
                <a16:creationId xmlns:a16="http://schemas.microsoft.com/office/drawing/2014/main" id="{F8B26A10-441C-4F56-91FF-74F7D5F9BB7A}"/>
              </a:ext>
            </a:extLst>
          </p:cNvPr>
          <p:cNvSpPr/>
          <p:nvPr/>
        </p:nvSpPr>
        <p:spPr>
          <a:xfrm>
            <a:off x="4994787" y="724733"/>
            <a:ext cx="6096000" cy="1477328"/>
          </a:xfrm>
          <a:prstGeom prst="rect">
            <a:avLst/>
          </a:prstGeom>
        </p:spPr>
        <p:txBody>
          <a:bodyPr>
            <a:spAutoFit/>
          </a:bodyPr>
          <a:lstStyle/>
          <a:p>
            <a:r>
              <a:rPr lang="uk-UA" dirty="0"/>
              <a:t>«Нам всім відомо, – нагадувала </a:t>
            </a:r>
            <a:r>
              <a:rPr lang="uk-UA" dirty="0" err="1"/>
              <a:t>Ліндгрен</a:t>
            </a:r>
            <a:r>
              <a:rPr lang="uk-UA" dirty="0"/>
              <a:t>, – що діти, яких б’ють і піддають жорстокому поводженню, самі будуть бити і піддавати жорстокому поводженню своїх дітей, а тому це зачароване коло повинне бути розірване». (1978 рік)</a:t>
            </a:r>
          </a:p>
        </p:txBody>
      </p:sp>
      <p:sp>
        <p:nvSpPr>
          <p:cNvPr id="7" name="Прямоугольник 6">
            <a:extLst>
              <a:ext uri="{FF2B5EF4-FFF2-40B4-BE49-F238E27FC236}">
                <a16:creationId xmlns:a16="http://schemas.microsoft.com/office/drawing/2014/main" id="{F4720062-5116-489D-B83B-C939A3DAF3CF}"/>
              </a:ext>
            </a:extLst>
          </p:cNvPr>
          <p:cNvSpPr/>
          <p:nvPr/>
        </p:nvSpPr>
        <p:spPr>
          <a:xfrm>
            <a:off x="4994787" y="2413337"/>
            <a:ext cx="6096000" cy="646331"/>
          </a:xfrm>
          <a:prstGeom prst="rect">
            <a:avLst/>
          </a:prstGeom>
        </p:spPr>
        <p:txBody>
          <a:bodyPr>
            <a:spAutoFit/>
          </a:bodyPr>
          <a:lstStyle/>
          <a:p>
            <a:r>
              <a:rPr lang="ru-RU" dirty="0" err="1"/>
              <a:t>Вже</a:t>
            </a:r>
            <a:r>
              <a:rPr lang="ru-RU" dirty="0"/>
              <a:t> через </a:t>
            </a:r>
            <a:r>
              <a:rPr lang="ru-RU" dirty="0" err="1"/>
              <a:t>рік</a:t>
            </a:r>
            <a:r>
              <a:rPr lang="ru-RU" dirty="0"/>
              <a:t> у </a:t>
            </a:r>
            <a:r>
              <a:rPr lang="ru-RU" dirty="0" err="1"/>
              <a:t>Швеції</a:t>
            </a:r>
            <a:r>
              <a:rPr lang="ru-RU" dirty="0"/>
              <a:t> </a:t>
            </a:r>
            <a:r>
              <a:rPr lang="ru-RU" dirty="0" err="1"/>
              <a:t>був</a:t>
            </a:r>
            <a:r>
              <a:rPr lang="ru-RU" dirty="0"/>
              <a:t> </a:t>
            </a:r>
            <a:r>
              <a:rPr lang="ru-RU" dirty="0" err="1"/>
              <a:t>прийнятий</a:t>
            </a:r>
            <a:r>
              <a:rPr lang="ru-RU" dirty="0"/>
              <a:t> перший у </a:t>
            </a:r>
            <a:r>
              <a:rPr lang="ru-RU" dirty="0" err="1"/>
              <a:t>Європі</a:t>
            </a:r>
            <a:r>
              <a:rPr lang="ru-RU" dirty="0"/>
              <a:t> закон про </a:t>
            </a:r>
            <a:r>
              <a:rPr lang="ru-RU" dirty="0" err="1"/>
              <a:t>захист</a:t>
            </a:r>
            <a:r>
              <a:rPr lang="ru-RU" dirty="0"/>
              <a:t> прав </a:t>
            </a:r>
            <a:r>
              <a:rPr lang="ru-RU" dirty="0" err="1"/>
              <a:t>дитини</a:t>
            </a:r>
            <a:r>
              <a:rPr lang="ru-RU" dirty="0"/>
              <a:t>. </a:t>
            </a:r>
            <a:endParaRPr lang="uk-UA" dirty="0"/>
          </a:p>
        </p:txBody>
      </p:sp>
      <p:sp>
        <p:nvSpPr>
          <p:cNvPr id="8" name="Прямоугольник 7">
            <a:extLst>
              <a:ext uri="{FF2B5EF4-FFF2-40B4-BE49-F238E27FC236}">
                <a16:creationId xmlns:a16="http://schemas.microsoft.com/office/drawing/2014/main" id="{BF57AA01-2D0E-4ABC-BA43-CB36EE16BE27}"/>
              </a:ext>
            </a:extLst>
          </p:cNvPr>
          <p:cNvSpPr/>
          <p:nvPr/>
        </p:nvSpPr>
        <p:spPr>
          <a:xfrm>
            <a:off x="3048000" y="4096544"/>
            <a:ext cx="6096000" cy="203132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r>
              <a:rPr lang="uk-UA" dirty="0"/>
              <a:t>До 90-х років минулого століття уряди більшості країн світу визнали домашнє насильство як серйозну соціальну проблему і почали шукати шляхи її розв’язання. Ці пошуки знайшли відбиток у низці міжнародних документів ООН, що дають визначення </a:t>
            </a:r>
            <a:r>
              <a:rPr lang="uk-UA" dirty="0" err="1"/>
              <a:t>терміна</a:t>
            </a:r>
            <a:r>
              <a:rPr lang="uk-UA" dirty="0"/>
              <a:t> «насильство стосовно жінок» і передбачають міжнародні механізми боротьби з насильством щодо жінок та домашнім насильством. </a:t>
            </a:r>
          </a:p>
        </p:txBody>
      </p:sp>
    </p:spTree>
    <p:extLst>
      <p:ext uri="{BB962C8B-B14F-4D97-AF65-F5344CB8AC3E}">
        <p14:creationId xmlns:p14="http://schemas.microsoft.com/office/powerpoint/2010/main" val="2369146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19EDDCB-4F90-42C7-AA33-9CFF3AC13C8F}"/>
              </a:ext>
            </a:extLst>
          </p:cNvPr>
          <p:cNvSpPr>
            <a:spLocks noGrp="1"/>
          </p:cNvSpPr>
          <p:nvPr>
            <p:ph type="title"/>
          </p:nvPr>
        </p:nvSpPr>
        <p:spPr/>
        <p:txBody>
          <a:bodyPr/>
          <a:lstStyle/>
          <a:p>
            <a:r>
              <a:rPr lang="ru-RU" dirty="0"/>
              <a:t>2. </a:t>
            </a:r>
            <a:r>
              <a:rPr lang="ru-RU" dirty="0" err="1"/>
              <a:t>Розвиток</a:t>
            </a:r>
            <a:r>
              <a:rPr lang="ru-RU" dirty="0"/>
              <a:t> </a:t>
            </a:r>
            <a:r>
              <a:rPr lang="ru-RU" dirty="0" err="1"/>
              <a:t>концепції</a:t>
            </a:r>
            <a:r>
              <a:rPr lang="ru-RU" dirty="0"/>
              <a:t> </a:t>
            </a:r>
            <a:r>
              <a:rPr lang="ru-RU" dirty="0" err="1"/>
              <a:t>запобігання</a:t>
            </a:r>
            <a:r>
              <a:rPr lang="ru-RU" dirty="0"/>
              <a:t> та </a:t>
            </a:r>
            <a:r>
              <a:rPr lang="ru-RU" dirty="0" err="1"/>
              <a:t>протидії</a:t>
            </a:r>
            <a:r>
              <a:rPr lang="ru-RU" dirty="0"/>
              <a:t> </a:t>
            </a:r>
            <a:r>
              <a:rPr lang="ru-RU" dirty="0" err="1"/>
              <a:t>домашньому</a:t>
            </a:r>
            <a:r>
              <a:rPr lang="ru-RU" dirty="0"/>
              <a:t> </a:t>
            </a:r>
            <a:r>
              <a:rPr lang="ru-RU" dirty="0" err="1"/>
              <a:t>насильству</a:t>
            </a:r>
            <a:r>
              <a:rPr lang="ru-RU" dirty="0"/>
              <a:t> в </a:t>
            </a:r>
            <a:r>
              <a:rPr lang="ru-RU" dirty="0" err="1"/>
              <a:t>міжнародних</a:t>
            </a:r>
            <a:r>
              <a:rPr lang="ru-RU" dirty="0"/>
              <a:t> документах </a:t>
            </a:r>
            <a:endParaRPr lang="uk-UA" dirty="0"/>
          </a:p>
        </p:txBody>
      </p:sp>
      <p:sp>
        <p:nvSpPr>
          <p:cNvPr id="3" name="Объект 2">
            <a:extLst>
              <a:ext uri="{FF2B5EF4-FFF2-40B4-BE49-F238E27FC236}">
                <a16:creationId xmlns:a16="http://schemas.microsoft.com/office/drawing/2014/main" id="{5635F192-1F0F-4342-9D85-B0257E38C4B0}"/>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marL="0" indent="0">
              <a:buNone/>
            </a:pPr>
            <a:r>
              <a:rPr lang="uk-UA" dirty="0"/>
              <a:t>найбільш значущі міжнародні договори у сфері захисту прав жінок :</a:t>
            </a:r>
          </a:p>
          <a:p>
            <a:r>
              <a:rPr lang="uk-UA" dirty="0"/>
              <a:t> – у політичній сфері – Конвенція ООН про політичні права жінок (1952); Конвенція ООН про громадянство заміжньої жінки (1957); </a:t>
            </a:r>
          </a:p>
          <a:p>
            <a:r>
              <a:rPr lang="uk-UA" dirty="0"/>
              <a:t>– у економічній сфері – Конвенція Міжнародної організації праці (МОП) про рівну платню за рівну працю (1951); Конвенція МОП щодо дискримінації в галузі найму і роботи (1958); Конвенція МОП про охорону материнства (1952); </a:t>
            </a:r>
          </a:p>
          <a:p>
            <a:r>
              <a:rPr lang="uk-UA" dirty="0"/>
              <a:t>– у галузі освіти – Конвенція ООН щодо дискримінації в галузі освіти (1960);</a:t>
            </a:r>
          </a:p>
          <a:p>
            <a:r>
              <a:rPr lang="uk-UA" dirty="0"/>
              <a:t> – у сімейних відносинах – Конвенція ООН про згоду на вступ до шлюбу, мінімальний шлюбний вік і реєстрацію шлюбів (1962); Конвенція ООН про ліквідацію всіх форм дискримінації щодо жінок (1979). </a:t>
            </a:r>
          </a:p>
          <a:p>
            <a:endParaRPr lang="uk-UA" dirty="0"/>
          </a:p>
        </p:txBody>
      </p:sp>
    </p:spTree>
    <p:extLst>
      <p:ext uri="{BB962C8B-B14F-4D97-AF65-F5344CB8AC3E}">
        <p14:creationId xmlns:p14="http://schemas.microsoft.com/office/powerpoint/2010/main" val="2513264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139168B-0E53-4B94-AA66-5412ECC12476}"/>
              </a:ext>
            </a:extLst>
          </p:cNvPr>
          <p:cNvSpPr>
            <a:spLocks noGrp="1"/>
          </p:cNvSpPr>
          <p:nvPr>
            <p:ph idx="1"/>
          </p:nvPr>
        </p:nvSpPr>
        <p:spPr>
          <a:xfrm>
            <a:off x="913775" y="1130711"/>
            <a:ext cx="10364452" cy="2428566"/>
          </a:xfrm>
        </p:spPr>
        <p:style>
          <a:lnRef idx="1">
            <a:schemeClr val="accent1"/>
          </a:lnRef>
          <a:fillRef idx="2">
            <a:schemeClr val="accent1"/>
          </a:fillRef>
          <a:effectRef idx="1">
            <a:schemeClr val="accent1"/>
          </a:effectRef>
          <a:fontRef idx="minor">
            <a:schemeClr val="dk1"/>
          </a:fontRef>
        </p:style>
        <p:txBody>
          <a:bodyPr/>
          <a:lstStyle/>
          <a:p>
            <a:pPr algn="just"/>
            <a:r>
              <a:rPr lang="uk-UA" dirty="0"/>
              <a:t>Декларація </a:t>
            </a:r>
            <a:r>
              <a:rPr lang="ru-RU" dirty="0"/>
              <a:t>про </a:t>
            </a:r>
            <a:r>
              <a:rPr lang="ru-RU" dirty="0" err="1"/>
              <a:t>викорінення</a:t>
            </a:r>
            <a:r>
              <a:rPr lang="ru-RU" dirty="0"/>
              <a:t> </a:t>
            </a:r>
            <a:r>
              <a:rPr lang="ru-RU" dirty="0" err="1"/>
              <a:t>насильства</a:t>
            </a:r>
            <a:r>
              <a:rPr lang="ru-RU" dirty="0"/>
              <a:t> </a:t>
            </a:r>
            <a:r>
              <a:rPr lang="ru-RU" dirty="0" err="1"/>
              <a:t>щодо</a:t>
            </a:r>
            <a:r>
              <a:rPr lang="ru-RU" dirty="0"/>
              <a:t> </a:t>
            </a:r>
            <a:r>
              <a:rPr lang="ru-RU" dirty="0" err="1"/>
              <a:t>жінок</a:t>
            </a:r>
            <a:r>
              <a:rPr lang="uk-UA" dirty="0"/>
              <a:t> визначає насильство стосовно жінок як «будь-який акт насильства, вчинений на підставі статевої ознаки, що заподіює або може заподіяти фізичну, сексуальну або психічну шкоду або страждання жінкам, а також погрози вчинення таких актів, примус або довільне позбавлення волі, незалежно від того, чи відбуваються ці дії в публічному або в приватному житті». </a:t>
            </a:r>
          </a:p>
        </p:txBody>
      </p:sp>
      <p:sp>
        <p:nvSpPr>
          <p:cNvPr id="4" name="Прямоугольник 3">
            <a:extLst>
              <a:ext uri="{FF2B5EF4-FFF2-40B4-BE49-F238E27FC236}">
                <a16:creationId xmlns:a16="http://schemas.microsoft.com/office/drawing/2014/main" id="{0F0979F7-CE39-4DE1-B3A5-5DBBDD8193FF}"/>
              </a:ext>
            </a:extLst>
          </p:cNvPr>
          <p:cNvSpPr/>
          <p:nvPr/>
        </p:nvSpPr>
        <p:spPr>
          <a:xfrm>
            <a:off x="913775" y="3995483"/>
            <a:ext cx="10481812"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ru-RU" dirty="0" err="1"/>
              <a:t>Згідно</a:t>
            </a:r>
            <a:r>
              <a:rPr lang="ru-RU" dirty="0"/>
              <a:t> з </a:t>
            </a:r>
            <a:r>
              <a:rPr lang="ru-RU" dirty="0" err="1"/>
              <a:t>Декларацією</a:t>
            </a:r>
            <a:r>
              <a:rPr lang="ru-RU" dirty="0"/>
              <a:t>, </a:t>
            </a:r>
            <a:r>
              <a:rPr lang="ru-RU" dirty="0" err="1"/>
              <a:t>дії</a:t>
            </a:r>
            <a:r>
              <a:rPr lang="ru-RU" dirty="0"/>
              <a:t>, </a:t>
            </a:r>
            <a:r>
              <a:rPr lang="ru-RU" dirty="0" err="1"/>
              <a:t>що</a:t>
            </a:r>
            <a:r>
              <a:rPr lang="ru-RU" dirty="0"/>
              <a:t> </a:t>
            </a:r>
            <a:r>
              <a:rPr lang="ru-RU" dirty="0" err="1"/>
              <a:t>можна</a:t>
            </a:r>
            <a:r>
              <a:rPr lang="ru-RU" dirty="0"/>
              <a:t> </a:t>
            </a:r>
            <a:r>
              <a:rPr lang="ru-RU" dirty="0" err="1"/>
              <a:t>кваліфікувати</a:t>
            </a:r>
            <a:r>
              <a:rPr lang="ru-RU" dirty="0"/>
              <a:t> як </a:t>
            </a:r>
            <a:r>
              <a:rPr lang="ru-RU" dirty="0" err="1"/>
              <a:t>насильство</a:t>
            </a:r>
            <a:r>
              <a:rPr lang="ru-RU" dirty="0"/>
              <a:t> </a:t>
            </a:r>
            <a:r>
              <a:rPr lang="ru-RU" dirty="0" err="1"/>
              <a:t>щодо</a:t>
            </a:r>
            <a:r>
              <a:rPr lang="ru-RU" dirty="0"/>
              <a:t> </a:t>
            </a:r>
            <a:r>
              <a:rPr lang="ru-RU" dirty="0" err="1"/>
              <a:t>жінок</a:t>
            </a:r>
            <a:r>
              <a:rPr lang="ru-RU" dirty="0"/>
              <a:t>, </a:t>
            </a:r>
            <a:r>
              <a:rPr lang="ru-RU" dirty="0" err="1"/>
              <a:t>можна</a:t>
            </a:r>
            <a:r>
              <a:rPr lang="ru-RU" dirty="0"/>
              <a:t> </a:t>
            </a:r>
            <a:r>
              <a:rPr lang="ru-RU" dirty="0" err="1"/>
              <a:t>згрупувати</a:t>
            </a:r>
            <a:r>
              <a:rPr lang="ru-RU" dirty="0"/>
              <a:t> у три </a:t>
            </a:r>
            <a:r>
              <a:rPr lang="ru-RU" dirty="0" err="1"/>
              <a:t>категорії</a:t>
            </a:r>
            <a:r>
              <a:rPr lang="ru-RU" dirty="0"/>
              <a:t>: </a:t>
            </a:r>
          </a:p>
          <a:p>
            <a:r>
              <a:rPr lang="ru-RU" dirty="0"/>
              <a:t>1) «</a:t>
            </a:r>
            <a:r>
              <a:rPr lang="ru-RU" dirty="0" err="1"/>
              <a:t>домашнє</a:t>
            </a:r>
            <a:r>
              <a:rPr lang="ru-RU" dirty="0"/>
              <a:t> </a:t>
            </a:r>
            <a:r>
              <a:rPr lang="ru-RU" dirty="0" err="1"/>
              <a:t>насильство</a:t>
            </a:r>
            <a:r>
              <a:rPr lang="ru-RU" dirty="0"/>
              <a:t>» (</a:t>
            </a:r>
            <a:r>
              <a:rPr lang="ru-RU" dirty="0" err="1"/>
              <a:t>саме</a:t>
            </a:r>
            <a:r>
              <a:rPr lang="ru-RU" dirty="0"/>
              <a:t> </a:t>
            </a:r>
            <a:r>
              <a:rPr lang="ru-RU" dirty="0" err="1"/>
              <a:t>такий</a:t>
            </a:r>
            <a:r>
              <a:rPr lang="ru-RU" dirty="0"/>
              <a:t> </a:t>
            </a:r>
            <a:r>
              <a:rPr lang="ru-RU" dirty="0" err="1"/>
              <a:t>термін</a:t>
            </a:r>
            <a:r>
              <a:rPr lang="ru-RU" dirty="0"/>
              <a:t> </a:t>
            </a:r>
            <a:r>
              <a:rPr lang="ru-RU" dirty="0" err="1"/>
              <a:t>вживають</a:t>
            </a:r>
            <a:r>
              <a:rPr lang="ru-RU" dirty="0"/>
              <a:t> у </a:t>
            </a:r>
            <a:r>
              <a:rPr lang="ru-RU" dirty="0" err="1"/>
              <a:t>міжнародному</a:t>
            </a:r>
            <a:r>
              <a:rPr lang="ru-RU" dirty="0"/>
              <a:t> </a:t>
            </a:r>
            <a:r>
              <a:rPr lang="ru-RU" dirty="0" err="1"/>
              <a:t>праві</a:t>
            </a:r>
            <a:r>
              <a:rPr lang="ru-RU" dirty="0"/>
              <a:t>); </a:t>
            </a:r>
          </a:p>
          <a:p>
            <a:r>
              <a:rPr lang="ru-RU" dirty="0"/>
              <a:t>2) </a:t>
            </a:r>
            <a:r>
              <a:rPr lang="ru-RU" dirty="0" err="1"/>
              <a:t>насильство</a:t>
            </a:r>
            <a:r>
              <a:rPr lang="ru-RU" dirty="0"/>
              <a:t> на </a:t>
            </a:r>
            <a:r>
              <a:rPr lang="ru-RU" dirty="0" err="1"/>
              <a:t>робочому</a:t>
            </a:r>
            <a:r>
              <a:rPr lang="ru-RU" dirty="0"/>
              <a:t> </a:t>
            </a:r>
            <a:r>
              <a:rPr lang="ru-RU" dirty="0" err="1"/>
              <a:t>місці</a:t>
            </a:r>
            <a:r>
              <a:rPr lang="ru-RU" dirty="0"/>
              <a:t> й у </a:t>
            </a:r>
            <a:r>
              <a:rPr lang="ru-RU" dirty="0" err="1"/>
              <a:t>громадських</a:t>
            </a:r>
            <a:r>
              <a:rPr lang="ru-RU" dirty="0"/>
              <a:t> </a:t>
            </a:r>
            <a:r>
              <a:rPr lang="ru-RU" dirty="0" err="1"/>
              <a:t>місцях</a:t>
            </a:r>
            <a:r>
              <a:rPr lang="ru-RU" dirty="0"/>
              <a:t>, </a:t>
            </a:r>
            <a:r>
              <a:rPr lang="ru-RU" dirty="0" err="1"/>
              <a:t>тобто</a:t>
            </a:r>
            <a:r>
              <a:rPr lang="ru-RU" dirty="0"/>
              <a:t> у </a:t>
            </a:r>
            <a:r>
              <a:rPr lang="ru-RU" dirty="0" err="1"/>
              <a:t>суспільстві</a:t>
            </a:r>
            <a:r>
              <a:rPr lang="ru-RU" dirty="0"/>
              <a:t>; </a:t>
            </a:r>
          </a:p>
          <a:p>
            <a:r>
              <a:rPr lang="ru-RU" dirty="0"/>
              <a:t>3) </a:t>
            </a:r>
            <a:r>
              <a:rPr lang="ru-RU" dirty="0" err="1"/>
              <a:t>насильство</a:t>
            </a:r>
            <a:r>
              <a:rPr lang="ru-RU" dirty="0"/>
              <a:t> з боку </a:t>
            </a:r>
            <a:r>
              <a:rPr lang="ru-RU" dirty="0" err="1"/>
              <a:t>або</a:t>
            </a:r>
            <a:r>
              <a:rPr lang="ru-RU" dirty="0"/>
              <a:t> за </a:t>
            </a:r>
            <a:r>
              <a:rPr lang="ru-RU" dirty="0" err="1"/>
              <a:t>потурання</a:t>
            </a:r>
            <a:r>
              <a:rPr lang="ru-RU" dirty="0"/>
              <a:t> </a:t>
            </a:r>
            <a:r>
              <a:rPr lang="ru-RU" dirty="0" err="1"/>
              <a:t>органів</a:t>
            </a:r>
            <a:r>
              <a:rPr lang="ru-RU" dirty="0"/>
              <a:t> </a:t>
            </a:r>
            <a:r>
              <a:rPr lang="ru-RU" dirty="0" err="1"/>
              <a:t>державної</a:t>
            </a:r>
            <a:r>
              <a:rPr lang="ru-RU" dirty="0"/>
              <a:t> </a:t>
            </a:r>
            <a:r>
              <a:rPr lang="ru-RU" dirty="0" err="1"/>
              <a:t>влади</a:t>
            </a:r>
            <a:r>
              <a:rPr lang="ru-RU" dirty="0"/>
              <a:t>. </a:t>
            </a:r>
          </a:p>
        </p:txBody>
      </p:sp>
    </p:spTree>
    <p:extLst>
      <p:ext uri="{BB962C8B-B14F-4D97-AF65-F5344CB8AC3E}">
        <p14:creationId xmlns:p14="http://schemas.microsoft.com/office/powerpoint/2010/main" val="3032704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711AD2C-7605-40A6-897D-07C3730A6A3E}"/>
              </a:ext>
            </a:extLst>
          </p:cNvPr>
          <p:cNvSpPr>
            <a:spLocks noGrp="1"/>
          </p:cNvSpPr>
          <p:nvPr>
            <p:ph idx="1"/>
          </p:nvPr>
        </p:nvSpPr>
        <p:spPr>
          <a:xfrm>
            <a:off x="913775" y="727588"/>
            <a:ext cx="10364452" cy="3342968"/>
          </a:xfrm>
        </p:spPr>
        <p:style>
          <a:lnRef idx="1">
            <a:schemeClr val="accent2"/>
          </a:lnRef>
          <a:fillRef idx="2">
            <a:schemeClr val="accent2"/>
          </a:fillRef>
          <a:effectRef idx="1">
            <a:schemeClr val="accent2"/>
          </a:effectRef>
          <a:fontRef idx="minor">
            <a:schemeClr val="dk1"/>
          </a:fontRef>
        </p:style>
        <p:txBody>
          <a:bodyPr/>
          <a:lstStyle/>
          <a:p>
            <a:r>
              <a:rPr lang="ru-RU" dirty="0" err="1"/>
              <a:t>Віденська</a:t>
            </a:r>
            <a:r>
              <a:rPr lang="ru-RU" dirty="0"/>
              <a:t> </a:t>
            </a:r>
            <a:r>
              <a:rPr lang="ru-RU" dirty="0" err="1"/>
              <a:t>декларація</a:t>
            </a:r>
            <a:r>
              <a:rPr lang="ru-RU" dirty="0"/>
              <a:t> і </a:t>
            </a:r>
            <a:r>
              <a:rPr lang="ru-RU" dirty="0" err="1"/>
              <a:t>програма</a:t>
            </a:r>
            <a:r>
              <a:rPr lang="ru-RU" dirty="0"/>
              <a:t> </a:t>
            </a:r>
            <a:r>
              <a:rPr lang="ru-RU" dirty="0" err="1"/>
              <a:t>дій</a:t>
            </a:r>
            <a:r>
              <a:rPr lang="ru-RU" dirty="0"/>
              <a:t> (VDPA)</a:t>
            </a:r>
          </a:p>
          <a:p>
            <a:r>
              <a:rPr lang="uk-UA" dirty="0"/>
              <a:t>Пекінська платформа дій (</a:t>
            </a:r>
            <a:r>
              <a:rPr lang="en-US" dirty="0"/>
              <a:t>BPFA)</a:t>
            </a:r>
            <a:endParaRPr lang="uk-UA" dirty="0"/>
          </a:p>
          <a:p>
            <a:r>
              <a:rPr lang="uk-UA" dirty="0"/>
              <a:t>запровадження посади Спеціального доповідача з питань насильства щодо жінок, який діє в рамках так званих спеціальних процедур ООН. Ця посада була заснована Резолюцією Комісії ООН з прав людини «З питань включення прав жінок у механізми Організації Об’єднаних Націй з прав людини і викорінення насильства стосовно жінок»</a:t>
            </a:r>
          </a:p>
        </p:txBody>
      </p:sp>
    </p:spTree>
    <p:extLst>
      <p:ext uri="{BB962C8B-B14F-4D97-AF65-F5344CB8AC3E}">
        <p14:creationId xmlns:p14="http://schemas.microsoft.com/office/powerpoint/2010/main" val="3929199031"/>
      </p:ext>
    </p:extLst>
  </p:cSld>
  <p:clrMapOvr>
    <a:masterClrMapping/>
  </p:clrMapOvr>
</p:sld>
</file>

<file path=ppt/theme/theme1.xml><?xml version="1.0" encoding="utf-8"?>
<a:theme xmlns:a="http://schemas.openxmlformats.org/drawingml/2006/main" name="Капля">
  <a:themeElements>
    <a:clrScheme name="Капля">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Капл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апл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Капля</Template>
  <TotalTime>75</TotalTime>
  <Words>1431</Words>
  <Application>Microsoft Office PowerPoint</Application>
  <PresentationFormat>Широкоэкранный</PresentationFormat>
  <Paragraphs>82</Paragraphs>
  <Slides>15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Calibri</vt:lpstr>
      <vt:lpstr>Times New Roman</vt:lpstr>
      <vt:lpstr>Tw Cen MT</vt:lpstr>
      <vt:lpstr>Капля</vt:lpstr>
      <vt:lpstr>Міжнародні та європейські стандарти ефективної протидії домашньому насильству</vt:lpstr>
      <vt:lpstr>План</vt:lpstr>
      <vt:lpstr>І Домашнє насильство як порушення прав людини та соціальна проблема.</vt:lpstr>
      <vt:lpstr>Презентация PowerPoint</vt:lpstr>
      <vt:lpstr>Презентация PowerPoint</vt:lpstr>
      <vt:lpstr>Презентация PowerPoint</vt:lpstr>
      <vt:lpstr>2. Розвиток концепції запобігання та протидії домашньому насильству в міжнародних документах </vt:lpstr>
      <vt:lpstr>Презентация PowerPoint</vt:lpstr>
      <vt:lpstr>Презентация PowerPoint</vt:lpstr>
      <vt:lpstr>Презентация PowerPoint</vt:lpstr>
      <vt:lpstr>ІІІ. Європейські стандарти ефективної протидії домашньому насильству </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Міжнародні та європейські стандарти ефективної протидії домашньому насильству</dc:title>
  <dc:creator>Пользователь</dc:creator>
  <cp:lastModifiedBy>Пользователь</cp:lastModifiedBy>
  <cp:revision>7</cp:revision>
  <dcterms:created xsi:type="dcterms:W3CDTF">2024-09-16T16:27:21Z</dcterms:created>
  <dcterms:modified xsi:type="dcterms:W3CDTF">2024-09-16T17:42:36Z</dcterms:modified>
</cp:coreProperties>
</file>