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1" r:id="rId3"/>
    <p:sldId id="257" r:id="rId4"/>
    <p:sldId id="258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3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18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2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Луг с бабочками">
            <a:extLst>
              <a:ext uri="{FF2B5EF4-FFF2-40B4-BE49-F238E27FC236}">
                <a16:creationId xmlns:a16="http://schemas.microsoft.com/office/drawing/2014/main" id="{6CBAE08D-4556-484E-80DD-588C7A2A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7" r="6650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CCE1-A538-404A-A3C4-3491CCDD5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uk-UA" sz="6000" dirty="0">
                <a:solidFill>
                  <a:schemeClr val="tx1"/>
                </a:solidFill>
              </a:rPr>
              <a:t>Гербарій</a:t>
            </a:r>
            <a:endParaRPr lang="ru-UA" sz="6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C20162-FB18-4808-87B2-83DF333E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en-US" sz="4400" i="1" dirty="0" err="1"/>
              <a:t>Lamiidae</a:t>
            </a:r>
            <a:endParaRPr lang="ru-UA" sz="4400" i="1" dirty="0"/>
          </a:p>
        </p:txBody>
      </p:sp>
    </p:spTree>
    <p:extLst>
      <p:ext uri="{BB962C8B-B14F-4D97-AF65-F5344CB8AC3E}">
        <p14:creationId xmlns:p14="http://schemas.microsoft.com/office/powerpoint/2010/main" val="84657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3EB8F71-4E12-4136-A7B1-9E0BBA6C9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3" t="12868" r="24823" b="16210"/>
          <a:stretch/>
        </p:blipFill>
        <p:spPr>
          <a:xfrm rot="5400000">
            <a:off x="377431" y="899808"/>
            <a:ext cx="5665389" cy="505838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58A2DDB-3A93-46B4-8D6C-DE0C88C80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3" t="9464" r="1702" b="56936"/>
          <a:stretch/>
        </p:blipFill>
        <p:spPr>
          <a:xfrm rot="5400000">
            <a:off x="6458135" y="1369389"/>
            <a:ext cx="3764608" cy="448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37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32C8278-D598-4C53-8893-41494BFA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18353" r="23830" b="7510"/>
          <a:stretch/>
        </p:blipFill>
        <p:spPr>
          <a:xfrm rot="5400000">
            <a:off x="-55094" y="1092769"/>
            <a:ext cx="6092699" cy="481519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32DA37A-E299-41D6-BAC3-C696BC689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0" t="3980" r="1135" b="63554"/>
          <a:stretch/>
        </p:blipFill>
        <p:spPr>
          <a:xfrm rot="5400000">
            <a:off x="5970897" y="1248677"/>
            <a:ext cx="4066160" cy="450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81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564DA02-72E2-4469-8E85-355724570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16084" r="31348" b="18479"/>
          <a:stretch/>
        </p:blipFill>
        <p:spPr>
          <a:xfrm rot="5400000">
            <a:off x="207287" y="1045722"/>
            <a:ext cx="5772220" cy="476655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44F04B9-2E09-4DB5-9D9F-D8A526D4A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7" t="6060" r="3972" b="65193"/>
          <a:stretch/>
        </p:blipFill>
        <p:spPr>
          <a:xfrm rot="5400000">
            <a:off x="6164385" y="1229225"/>
            <a:ext cx="3968299" cy="460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74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ерев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501E7CC0-CBEF-42D9-A981-C248AB080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t="7196" r="26242" b="14507"/>
          <a:stretch/>
        </p:blipFill>
        <p:spPr>
          <a:xfrm rot="5400000">
            <a:off x="100869" y="810994"/>
            <a:ext cx="6218515" cy="507783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ерев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080F252E-0712-426B-8935-D51F2A753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9" b="65760"/>
          <a:stretch/>
        </p:blipFill>
        <p:spPr>
          <a:xfrm rot="5400000">
            <a:off x="6540907" y="1179613"/>
            <a:ext cx="3842426" cy="47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0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6C6E10-CCA0-4394-8B40-4E8495C9D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3" t="19677" r="28511" b="9968"/>
          <a:stretch/>
        </p:blipFill>
        <p:spPr>
          <a:xfrm rot="5400000">
            <a:off x="832589" y="745042"/>
            <a:ext cx="5484649" cy="565177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7E2E5F1-6418-4C30-8265-71302B283B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0" t="9653" r="1986" b="60276"/>
          <a:stretch/>
        </p:blipFill>
        <p:spPr>
          <a:xfrm rot="5400000">
            <a:off x="6753347" y="1498059"/>
            <a:ext cx="3740446" cy="386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нцелярские товары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4B46D22E-52D6-498A-97EC-3EDFB240A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20055" r="31347" b="38337"/>
          <a:stretch/>
        </p:blipFill>
        <p:spPr>
          <a:xfrm rot="5400000">
            <a:off x="-802093" y="1863292"/>
            <a:ext cx="6254005" cy="330740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анцелярские товары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C3977C1B-C830-42FE-BE76-A2D990201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8" t="10220" r="8085" b="60465"/>
          <a:stretch/>
        </p:blipFill>
        <p:spPr>
          <a:xfrm rot="5400000">
            <a:off x="4751615" y="1483124"/>
            <a:ext cx="4455959" cy="42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79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839722-0B69-4757-8BE8-654ACBC18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44641" r="5957" b="10537"/>
          <a:stretch/>
        </p:blipFill>
        <p:spPr>
          <a:xfrm rot="5400000">
            <a:off x="-1209800" y="2144950"/>
            <a:ext cx="6252300" cy="25681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DFD22C-AB41-44F4-90D9-427F5C53C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2" t="7951" r="5532" b="63302"/>
          <a:stretch/>
        </p:blipFill>
        <p:spPr>
          <a:xfrm rot="5400000">
            <a:off x="4922743" y="1740704"/>
            <a:ext cx="4124530" cy="35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44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BA0F977-0CC2-45FA-961F-77E52E3FD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10788" r="14042" b="17912"/>
          <a:stretch/>
        </p:blipFill>
        <p:spPr>
          <a:xfrm rot="5400000">
            <a:off x="-258908" y="1245140"/>
            <a:ext cx="6383593" cy="436771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A28E074-DCC2-4837-8A85-AB3F7464B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4" t="5681" r="8936" b="64815"/>
          <a:stretch/>
        </p:blipFill>
        <p:spPr>
          <a:xfrm rot="5400000">
            <a:off x="5792401" y="1055869"/>
            <a:ext cx="4289900" cy="474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40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E7EE08F6-C7BB-4B8C-B005-965C7461A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" t="14949" r="29787" b="19992"/>
          <a:stretch/>
        </p:blipFill>
        <p:spPr>
          <a:xfrm rot="5400000">
            <a:off x="-36822" y="1286143"/>
            <a:ext cx="5881055" cy="464009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773D90CD-42AC-4A75-8316-EFC0FA7AE5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6" t="9086" r="1844" b="58574"/>
          <a:stretch/>
        </p:blipFill>
        <p:spPr>
          <a:xfrm rot="5400000">
            <a:off x="5990072" y="1593174"/>
            <a:ext cx="3700841" cy="416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48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C3F9D5E4-EBE6-4F27-96E2-92BF625C99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6028" r="29889" b="38723"/>
          <a:stretch/>
        </p:blipFill>
        <p:spPr>
          <a:xfrm>
            <a:off x="667966" y="523726"/>
            <a:ext cx="5428034" cy="581054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70A4C7FA-92C2-48C7-8017-F921CEBFE8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1" t="74752" r="3033" b="7637"/>
          <a:stretch/>
        </p:blipFill>
        <p:spPr>
          <a:xfrm>
            <a:off x="6420255" y="1770433"/>
            <a:ext cx="5275444" cy="348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54A3122-C63E-41DA-9139-E23719B02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t="24435" r="21636" b="14717"/>
          <a:stretch/>
        </p:blipFill>
        <p:spPr>
          <a:xfrm rot="5400000">
            <a:off x="142580" y="1133209"/>
            <a:ext cx="6105906" cy="483464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FA10DBE-ED90-4BCB-A33D-1E3D5D2EA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5" t="8128" b="63051"/>
          <a:stretch/>
        </p:blipFill>
        <p:spPr>
          <a:xfrm rot="5400000">
            <a:off x="6099274" y="1561225"/>
            <a:ext cx="3667264" cy="397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21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845D533-3496-4469-A47C-CF4C0E8F3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t="42939" r="20709" b="18101"/>
          <a:stretch/>
        </p:blipFill>
        <p:spPr>
          <a:xfrm rot="5400000">
            <a:off x="-1288242" y="2110228"/>
            <a:ext cx="6478621" cy="263754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1B236CF-6067-4595-BFFA-A2CDA16CF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5" t="197" r="6667" b="69165"/>
          <a:stretch/>
        </p:blipFill>
        <p:spPr>
          <a:xfrm rot="5400000">
            <a:off x="4657286" y="765884"/>
            <a:ext cx="4241257" cy="532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C0B823A-C21A-4FA1-A06A-250310A89A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19109" r="33475" b="13751"/>
          <a:stretch/>
        </p:blipFill>
        <p:spPr>
          <a:xfrm rot="5400000">
            <a:off x="1000509" y="389106"/>
            <a:ext cx="5343368" cy="607978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299D47B-07A0-4BB8-B343-73941A1EDA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5" t="2466" r="6099" b="65950"/>
          <a:stretch/>
        </p:blipFill>
        <p:spPr>
          <a:xfrm rot="5400000">
            <a:off x="7170703" y="1341000"/>
            <a:ext cx="3793788" cy="43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41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10AF635-279D-4529-BDBE-18C5BB72F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29133" r="16029" b="7320"/>
          <a:stretch/>
        </p:blipFill>
        <p:spPr>
          <a:xfrm rot="5400000">
            <a:off x="-284665" y="1459148"/>
            <a:ext cx="5968179" cy="393970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32C4C06-3231-4DFF-A910-C72F2D875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3" t="1143" r="4964" b="57250"/>
          <a:stretch/>
        </p:blipFill>
        <p:spPr>
          <a:xfrm rot="5400000">
            <a:off x="5960194" y="781078"/>
            <a:ext cx="3852150" cy="553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58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C08E6D0-5737-4809-A504-43166E787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t="8141" r="31630" b="7754"/>
          <a:stretch/>
        </p:blipFill>
        <p:spPr>
          <a:xfrm rot="5400000">
            <a:off x="560841" y="419708"/>
            <a:ext cx="6225536" cy="601858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1E6DB22-3ABC-455F-9D91-14C14E636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2" t="1710" r="4611" b="61411"/>
          <a:stretch/>
        </p:blipFill>
        <p:spPr>
          <a:xfrm rot="5400000">
            <a:off x="7472848" y="1204229"/>
            <a:ext cx="3613742" cy="48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0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C3961968-05FA-4889-8970-44B8BC414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t="12490" r="24397" b="13751"/>
          <a:stretch/>
        </p:blipFill>
        <p:spPr>
          <a:xfrm rot="5400000">
            <a:off x="555721" y="802530"/>
            <a:ext cx="5535788" cy="525294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30783317-5F90-4B53-9219-09D800DF6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1" t="5304" r="2979" b="65003"/>
          <a:stretch/>
        </p:blipFill>
        <p:spPr>
          <a:xfrm rot="5400000">
            <a:off x="6458523" y="1442295"/>
            <a:ext cx="3817775" cy="425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91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348772E-E49D-4E5A-BACB-14C028D8C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12490" r="32056" b="14318"/>
          <a:stretch/>
        </p:blipFill>
        <p:spPr>
          <a:xfrm rot="5400000">
            <a:off x="341723" y="617705"/>
            <a:ext cx="6203740" cy="562259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556DFF5-295C-4AEF-8272-A68570DFD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6" t="3791" r="2695" b="65571"/>
          <a:stretch/>
        </p:blipFill>
        <p:spPr>
          <a:xfrm rot="5400000">
            <a:off x="6204624" y="1551562"/>
            <a:ext cx="4380690" cy="37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2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422BA32B-8C7B-4AA3-8122-2A0B521DA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39725" r="15319" b="21505"/>
          <a:stretch/>
        </p:blipFill>
        <p:spPr>
          <a:xfrm rot="5400000">
            <a:off x="-472047" y="2206487"/>
            <a:ext cx="6035044" cy="244502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EDAAEA9F-1009-4445-B13D-0A2B97412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3" t="4738" r="6000" b="61412"/>
          <a:stretch/>
        </p:blipFill>
        <p:spPr>
          <a:xfrm rot="5400000">
            <a:off x="5536722" y="1554746"/>
            <a:ext cx="3421217" cy="420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12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C932ABC5-A0BE-4E25-9C3C-6A2828FB8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21001" r="28084" b="24152"/>
          <a:stretch/>
        </p:blipFill>
        <p:spPr>
          <a:xfrm rot="5400000">
            <a:off x="-90373" y="1150686"/>
            <a:ext cx="6254886" cy="44788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D9F0B7C5-92B6-4AD7-8BE9-70803E47C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1" t="2467" r="6099" b="69920"/>
          <a:stretch/>
        </p:blipFill>
        <p:spPr>
          <a:xfrm rot="5400000">
            <a:off x="6013556" y="1616657"/>
            <a:ext cx="3507957" cy="39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7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, канцелярские товары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DE10B4FB-68E3-4E9B-A1E0-AB5372930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3" t="44263" r="12482" b="19425"/>
          <a:stretch/>
        </p:blipFill>
        <p:spPr>
          <a:xfrm rot="5400000">
            <a:off x="-894342" y="2101783"/>
            <a:ext cx="6243950" cy="252919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оска, канцелярские товары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60549208-7893-4009-80F9-B033934FD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2" t="13436" r="1986" b="58006"/>
          <a:stretch/>
        </p:blipFill>
        <p:spPr>
          <a:xfrm rot="5400000">
            <a:off x="4966767" y="1686949"/>
            <a:ext cx="3784063" cy="348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80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25B04AA-347E-4D99-86D8-E5E2E9CC54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1" t="21379" r="35602" b="20938"/>
          <a:stretch/>
        </p:blipFill>
        <p:spPr>
          <a:xfrm rot="5400000">
            <a:off x="387190" y="1350230"/>
            <a:ext cx="5140034" cy="461091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2D7470-4782-435D-81CA-609423038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3" t="12490" r="8085" b="57817"/>
          <a:stretch/>
        </p:blipFill>
        <p:spPr>
          <a:xfrm rot="5400000">
            <a:off x="5570167" y="1406731"/>
            <a:ext cx="4268276" cy="424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85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0B073464-DA8A-4A00-BE06-A5A98976A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41048" r="20142" b="19047"/>
          <a:stretch/>
        </p:blipFill>
        <p:spPr>
          <a:xfrm rot="5400000">
            <a:off x="-1143160" y="2086423"/>
            <a:ext cx="6488668" cy="284047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7929E09F-E463-48C5-8575-CC1F852BB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8" t="7952" r="6241" b="60086"/>
          <a:stretch/>
        </p:blipFill>
        <p:spPr>
          <a:xfrm rot="5400000">
            <a:off x="4594790" y="1326299"/>
            <a:ext cx="4506966" cy="437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7973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</TotalTime>
  <Words>2</Words>
  <Application>Microsoft Office PowerPoint</Application>
  <PresentationFormat>Широкоэкранный</PresentationFormat>
  <Paragraphs>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Аспект</vt:lpstr>
      <vt:lpstr>Гербарій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Гербарій</dc:title>
  <dc:creator>Елена Бойкая</dc:creator>
  <cp:lastModifiedBy>Елена Бойкая</cp:lastModifiedBy>
  <cp:revision>8</cp:revision>
  <dcterms:created xsi:type="dcterms:W3CDTF">2021-03-31T05:18:01Z</dcterms:created>
  <dcterms:modified xsi:type="dcterms:W3CDTF">2021-04-07T06:20:34Z</dcterms:modified>
</cp:coreProperties>
</file>