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6" r:id="rId5"/>
    <p:sldId id="277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14D"/>
    <a:srgbClr val="F9AD83"/>
    <a:srgbClr val="9DA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12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0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2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84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0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1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B6A2-87B7-4169-9AD0-6F5D6795539F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11FE-9CEC-47A9-BD87-00D41E7EAD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13"/>
          <a:stretch/>
        </p:blipFill>
        <p:spPr>
          <a:xfrm>
            <a:off x="0" y="1"/>
            <a:ext cx="2662283" cy="129844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2590800" y="1252728"/>
            <a:ext cx="6553200" cy="45719"/>
          </a:xfrm>
          <a:prstGeom prst="rect">
            <a:avLst/>
          </a:prstGeom>
          <a:gradFill>
            <a:gsLst>
              <a:gs pos="0">
                <a:srgbClr val="C00000">
                  <a:alpha val="0"/>
                </a:srgbClr>
              </a:gs>
              <a:gs pos="1000">
                <a:srgbClr val="C00000"/>
              </a:gs>
              <a:gs pos="100000">
                <a:srgbClr val="C00000"/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275587"/>
            <a:ext cx="9144000" cy="558241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111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48"/>
          <a:stretch/>
        </p:blipFill>
        <p:spPr>
          <a:xfrm>
            <a:off x="0" y="2111453"/>
            <a:ext cx="9144000" cy="47465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500" y="457200"/>
            <a:ext cx="8001000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ОБЩИЕ ПРИНЦИПЫ РАЗРАБОТКИ ПРОГРАММНОГО ОБЕСПЕЧЕНИЯ</a:t>
            </a:r>
          </a:p>
        </p:txBody>
      </p:sp>
    </p:spTree>
    <p:extLst>
      <p:ext uri="{BB962C8B-B14F-4D97-AF65-F5344CB8AC3E}">
        <p14:creationId xmlns:p14="http://schemas.microsoft.com/office/powerpoint/2010/main" val="30497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Базовые процессы разработки ПО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5800" y="1828800"/>
            <a:ext cx="807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1.     Разработка спецификации ПС. Это фундамент любого программного средства. Спецификация определяет все функции и действия, которые будет выполнять разрабатываемая система.</a:t>
            </a:r>
          </a:p>
          <a:p>
            <a:r>
              <a:rPr lang="ru-RU" sz="2400" dirty="0"/>
              <a:t>2.     Проектирование и реализация ПС. Это процесс непосредственного создания ПС на основе спецификации.</a:t>
            </a:r>
          </a:p>
          <a:p>
            <a:r>
              <a:rPr lang="ru-RU" sz="2400" dirty="0"/>
              <a:t>3.     Аттестация ПС. Разработанное программное средство должно быть аттестовано на соответствие требованиям заказчика.</a:t>
            </a:r>
          </a:p>
          <a:p>
            <a:r>
              <a:rPr lang="ru-RU" sz="2400" dirty="0"/>
              <a:t>4.     Эволюция ПС. Любые программные системы должны модифицироваться в соответствии с изменениями требований заказчика.</a:t>
            </a:r>
          </a:p>
        </p:txBody>
      </p:sp>
    </p:spTree>
    <p:extLst>
      <p:ext uri="{BB962C8B-B14F-4D97-AF65-F5344CB8AC3E}">
        <p14:creationId xmlns:p14="http://schemas.microsoft.com/office/powerpoint/2010/main" val="12514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Жизненный цикл ПО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2000" y="160020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Жизненный цикл программного средства </a:t>
            </a:r>
            <a:r>
              <a:rPr lang="ru-RU" sz="3200" dirty="0"/>
              <a:t>– это совокупность процессов </a:t>
            </a:r>
            <a:r>
              <a:rPr lang="ru-RU" sz="3200" i="1" dirty="0"/>
              <a:t>(</a:t>
            </a:r>
            <a:r>
              <a:rPr lang="ru-RU" sz="3200" i="1" dirty="0" err="1"/>
              <a:t>software</a:t>
            </a:r>
            <a:r>
              <a:rPr lang="ru-RU" sz="3200" i="1" dirty="0"/>
              <a:t> </a:t>
            </a:r>
            <a:r>
              <a:rPr lang="ru-RU" sz="3200" i="1" dirty="0" err="1"/>
              <a:t>process</a:t>
            </a:r>
            <a:r>
              <a:rPr lang="ru-RU" sz="3200" i="1" dirty="0"/>
              <a:t>)</a:t>
            </a:r>
            <a:r>
              <a:rPr lang="ru-RU" sz="3200" dirty="0"/>
              <a:t>, которая отражает его различные состояния, начиная с момента принятия решения о необходимости создания программного средства и заканчивая его полным изъятием из эксплуатации.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1017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Жизненный цикл ПО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828800"/>
            <a:ext cx="7391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разработка </a:t>
            </a:r>
            <a:r>
              <a:rPr lang="ru-RU" sz="4400" dirty="0"/>
              <a:t>ПС, </a:t>
            </a:r>
            <a:endParaRPr lang="ru-RU" sz="4400" dirty="0" smtClean="0"/>
          </a:p>
          <a:p>
            <a:r>
              <a:rPr lang="ru-RU" sz="4400" dirty="0" smtClean="0"/>
              <a:t>производство </a:t>
            </a:r>
            <a:r>
              <a:rPr lang="ru-RU" sz="4400" dirty="0"/>
              <a:t>программных  изделий (</a:t>
            </a:r>
            <a:r>
              <a:rPr lang="ru-RU" sz="4400" dirty="0" smtClean="0"/>
              <a:t>ПИ)</a:t>
            </a:r>
          </a:p>
          <a:p>
            <a:r>
              <a:rPr lang="ru-RU" sz="4400" dirty="0" smtClean="0"/>
              <a:t>эксплуатация </a:t>
            </a:r>
            <a:r>
              <a:rPr lang="ru-RU" sz="4400" dirty="0"/>
              <a:t>ПС.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3899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Стадия разработки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582340"/>
            <a:ext cx="7696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внешнее описание, </a:t>
            </a:r>
          </a:p>
          <a:p>
            <a:r>
              <a:rPr lang="ru-RU" sz="4000" dirty="0" smtClean="0"/>
              <a:t>конструирование,</a:t>
            </a:r>
          </a:p>
          <a:p>
            <a:r>
              <a:rPr lang="ru-RU" sz="4000" dirty="0" smtClean="0"/>
              <a:t>кодирование </a:t>
            </a:r>
            <a:r>
              <a:rPr lang="ru-RU" sz="4000" dirty="0"/>
              <a:t>(программирование в узком смысле) </a:t>
            </a:r>
            <a:endParaRPr lang="ru-RU" sz="4000" dirty="0" smtClean="0"/>
          </a:p>
          <a:p>
            <a:r>
              <a:rPr lang="ru-RU" sz="4000" dirty="0" smtClean="0"/>
              <a:t>аттестация ПС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113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76200"/>
            <a:ext cx="64008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Конструирование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1752600"/>
            <a:ext cx="739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разработка </a:t>
            </a:r>
            <a:r>
              <a:rPr lang="ru-RU" sz="4000" dirty="0"/>
              <a:t>архитектуры, </a:t>
            </a:r>
            <a:endParaRPr lang="ru-RU" sz="4000" dirty="0" smtClean="0"/>
          </a:p>
          <a:p>
            <a:r>
              <a:rPr lang="ru-RU" sz="4000" dirty="0" smtClean="0"/>
              <a:t>разработка </a:t>
            </a:r>
            <a:r>
              <a:rPr lang="ru-RU" sz="4000" dirty="0"/>
              <a:t>структур программ и </a:t>
            </a:r>
            <a:r>
              <a:rPr lang="ru-RU" sz="4000" dirty="0" smtClean="0"/>
              <a:t>данных</a:t>
            </a:r>
          </a:p>
          <a:p>
            <a:r>
              <a:rPr lang="ru-RU" sz="4000" dirty="0" smtClean="0"/>
              <a:t>детальная спецификация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3811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57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Базовые процессы разработки ПО</vt:lpstr>
      <vt:lpstr>Жизненный цикл ПО</vt:lpstr>
      <vt:lpstr>Жизненный цикл ПО</vt:lpstr>
      <vt:lpstr>Стадия разработки</vt:lpstr>
      <vt:lpstr>Конструирование</vt:lpstr>
    </vt:vector>
  </TitlesOfParts>
  <Company>Fairmont Raffles Hotels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pmarkasian</dc:creator>
  <cp:lastModifiedBy>Katerina</cp:lastModifiedBy>
  <cp:revision>25</cp:revision>
  <dcterms:created xsi:type="dcterms:W3CDTF">2014-08-29T18:35:37Z</dcterms:created>
  <dcterms:modified xsi:type="dcterms:W3CDTF">2020-01-30T08:59:26Z</dcterms:modified>
</cp:coreProperties>
</file>