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89" autoAdjust="0"/>
  </p:normalViewPr>
  <p:slideViewPr>
    <p:cSldViewPr>
      <p:cViewPr varScale="1">
        <p:scale>
          <a:sx n="112" d="100"/>
          <a:sy n="112" d="100"/>
        </p:scale>
        <p:origin x="-158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446" y="404663"/>
            <a:ext cx="8016994" cy="597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7186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698" y="332696"/>
            <a:ext cx="8379774" cy="5744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9366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4848"/>
            <a:ext cx="8136903" cy="6186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500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208911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624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280920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2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Цікаві факти з історії повсякденності</a:t>
            </a:r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171168"/>
            <a:ext cx="5904656" cy="4911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665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тебе </a:t>
            </a:r>
            <a:r>
              <a:rPr lang="ru-RU" dirty="0" err="1"/>
              <a:t>смердить</a:t>
            </a:r>
            <a:r>
              <a:rPr lang="ru-RU" dirty="0"/>
              <a:t> – </a:t>
            </a:r>
            <a:r>
              <a:rPr lang="ru-RU" dirty="0" err="1"/>
              <a:t>Європа</a:t>
            </a:r>
            <a:r>
              <a:rPr lang="ru-RU" dirty="0"/>
              <a:t> </a:t>
            </a:r>
            <a:r>
              <a:rPr lang="ru-RU" dirty="0" err="1"/>
              <a:t>створює</a:t>
            </a:r>
            <a:r>
              <a:rPr lang="ru-RU" dirty="0"/>
              <a:t> </a:t>
            </a:r>
            <a:r>
              <a:rPr lang="ru-RU" dirty="0" err="1"/>
              <a:t>парфуми</a:t>
            </a:r>
            <a:r>
              <a:rPr lang="ru-RU" dirty="0"/>
              <a:t>.</a:t>
            </a:r>
            <a:endParaRPr lang="uk-UA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389" y="1600200"/>
            <a:ext cx="5981222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901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Звідки взялася виделка</a:t>
            </a:r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646" y="1124744"/>
            <a:ext cx="7790810" cy="5001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499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називали</a:t>
            </a:r>
            <a:r>
              <a:rPr lang="ru-RU" dirty="0"/>
              <a:t> в </a:t>
            </a:r>
            <a:r>
              <a:rPr lang="ru-RU" dirty="0" err="1"/>
              <a:t>Європі</a:t>
            </a:r>
            <a:r>
              <a:rPr lang="ru-RU" dirty="0"/>
              <a:t> туалетом?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ru-RU" dirty="0" err="1"/>
              <a:t>Забули</a:t>
            </a:r>
            <a:r>
              <a:rPr lang="ru-RU" dirty="0"/>
              <a:t> про </a:t>
            </a:r>
            <a:r>
              <a:rPr lang="ru-RU" dirty="0" err="1"/>
              <a:t>античних</a:t>
            </a:r>
            <a:r>
              <a:rPr lang="ru-RU" dirty="0"/>
              <a:t> блага </a:t>
            </a:r>
            <a:r>
              <a:rPr lang="ru-RU" dirty="0" err="1"/>
              <a:t>цивілізації</a:t>
            </a:r>
            <a:r>
              <a:rPr lang="ru-RU" dirty="0"/>
              <a:t> люди справляли </a:t>
            </a:r>
            <a:r>
              <a:rPr lang="ru-RU" dirty="0" err="1"/>
              <a:t>тепер</a:t>
            </a:r>
            <a:r>
              <a:rPr lang="ru-RU" dirty="0"/>
              <a:t> нужду де </a:t>
            </a:r>
            <a:r>
              <a:rPr lang="ru-RU" dirty="0" err="1"/>
              <a:t>доведеться</a:t>
            </a:r>
            <a:r>
              <a:rPr lang="ru-RU" dirty="0"/>
              <a:t>. </a:t>
            </a:r>
            <a:r>
              <a:rPr lang="ru-RU" dirty="0" err="1"/>
              <a:t>Наприклад</a:t>
            </a:r>
            <a:r>
              <a:rPr lang="ru-RU" dirty="0"/>
              <a:t>, на </a:t>
            </a:r>
            <a:r>
              <a:rPr lang="ru-RU" dirty="0" err="1"/>
              <a:t>парадних</a:t>
            </a:r>
            <a:r>
              <a:rPr lang="ru-RU" dirty="0"/>
              <a:t> сходах палацу </a:t>
            </a:r>
            <a:r>
              <a:rPr lang="ru-RU" dirty="0" err="1"/>
              <a:t>чи</a:t>
            </a:r>
            <a:r>
              <a:rPr lang="ru-RU" dirty="0"/>
              <a:t> замку. </a:t>
            </a:r>
            <a:r>
              <a:rPr lang="ru-RU" dirty="0" err="1"/>
              <a:t>Французький</a:t>
            </a:r>
            <a:r>
              <a:rPr lang="ru-RU" dirty="0"/>
              <a:t> </a:t>
            </a:r>
            <a:r>
              <a:rPr lang="ru-RU" dirty="0" err="1"/>
              <a:t>королівський</a:t>
            </a:r>
            <a:r>
              <a:rPr lang="ru-RU" dirty="0"/>
              <a:t> </a:t>
            </a:r>
            <a:r>
              <a:rPr lang="ru-RU" dirty="0" err="1"/>
              <a:t>двір</a:t>
            </a:r>
            <a:r>
              <a:rPr lang="ru-RU" dirty="0"/>
              <a:t> </a:t>
            </a:r>
            <a:r>
              <a:rPr lang="ru-RU" dirty="0" err="1"/>
              <a:t>періодично</a:t>
            </a:r>
            <a:r>
              <a:rPr lang="ru-RU" dirty="0"/>
              <a:t> </a:t>
            </a:r>
            <a:r>
              <a:rPr lang="ru-RU" dirty="0" err="1"/>
              <a:t>переїжджав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замку в замок з-за того, </a:t>
            </a:r>
            <a:r>
              <a:rPr lang="ru-RU" dirty="0" err="1"/>
              <a:t>що</a:t>
            </a:r>
            <a:r>
              <a:rPr lang="ru-RU" dirty="0"/>
              <a:t> в старому буквально </a:t>
            </a:r>
            <a:r>
              <a:rPr lang="ru-RU" dirty="0" err="1"/>
              <a:t>нічим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дихати</a:t>
            </a:r>
            <a:r>
              <a:rPr lang="ru-RU" dirty="0"/>
              <a:t>. </a:t>
            </a:r>
            <a:r>
              <a:rPr lang="ru-RU" dirty="0" err="1"/>
              <a:t>Нічні</a:t>
            </a:r>
            <a:r>
              <a:rPr lang="ru-RU" dirty="0"/>
              <a:t> </a:t>
            </a:r>
            <a:r>
              <a:rPr lang="ru-RU" dirty="0" err="1"/>
              <a:t>горщики</a:t>
            </a:r>
            <a:r>
              <a:rPr lang="ru-RU" dirty="0"/>
              <a:t> стояли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ліжками</a:t>
            </a:r>
            <a:r>
              <a:rPr lang="ru-RU" dirty="0"/>
              <a:t> </a:t>
            </a:r>
            <a:r>
              <a:rPr lang="ru-RU" dirty="0" err="1"/>
              <a:t>дні</a:t>
            </a:r>
            <a:r>
              <a:rPr lang="ru-RU" dirty="0"/>
              <a:t> і </a:t>
            </a:r>
            <a:r>
              <a:rPr lang="ru-RU" dirty="0" err="1"/>
              <a:t>ночі</a:t>
            </a:r>
            <a:r>
              <a:rPr lang="ru-RU" dirty="0"/>
              <a:t> </a:t>
            </a:r>
            <a:r>
              <a:rPr lang="ru-RU" dirty="0" err="1"/>
              <a:t>безперервно</a:t>
            </a:r>
            <a:r>
              <a:rPr lang="ru-RU" dirty="0"/>
              <a:t>. </a:t>
            </a:r>
          </a:p>
          <a:p>
            <a:r>
              <a:rPr lang="ru-RU" dirty="0" err="1"/>
              <a:t>Після</a:t>
            </a:r>
            <a:r>
              <a:rPr lang="ru-RU" dirty="0"/>
              <a:t> того, як </a:t>
            </a:r>
            <a:r>
              <a:rPr lang="ru-RU" dirty="0" err="1"/>
              <a:t>французький</a:t>
            </a:r>
            <a:r>
              <a:rPr lang="ru-RU" dirty="0"/>
              <a:t> король Людовик IX (ХІІІ ст.) облили </a:t>
            </a:r>
            <a:r>
              <a:rPr lang="ru-RU" dirty="0" err="1"/>
              <a:t>лайном</a:t>
            </a:r>
            <a:r>
              <a:rPr lang="ru-RU" dirty="0"/>
              <a:t> з </a:t>
            </a:r>
            <a:r>
              <a:rPr lang="ru-RU" dirty="0" err="1"/>
              <a:t>вікна</a:t>
            </a:r>
            <a:r>
              <a:rPr lang="ru-RU" dirty="0"/>
              <a:t>, жителям Парижа </a:t>
            </a:r>
            <a:r>
              <a:rPr lang="ru-RU" dirty="0" err="1"/>
              <a:t>було</a:t>
            </a:r>
            <a:r>
              <a:rPr lang="ru-RU" dirty="0"/>
              <a:t> дозволено </a:t>
            </a:r>
            <a:r>
              <a:rPr lang="ru-RU" dirty="0" err="1"/>
              <a:t>видаляти</a:t>
            </a:r>
            <a:r>
              <a:rPr lang="ru-RU" dirty="0"/>
              <a:t> </a:t>
            </a:r>
            <a:r>
              <a:rPr lang="ru-RU" dirty="0" err="1"/>
              <a:t>побутові</a:t>
            </a:r>
            <a:r>
              <a:rPr lang="ru-RU" dirty="0"/>
              <a:t> </a:t>
            </a:r>
            <a:r>
              <a:rPr lang="ru-RU" dirty="0" err="1"/>
              <a:t>відходи</a:t>
            </a:r>
            <a:r>
              <a:rPr lang="ru-RU" dirty="0"/>
              <a:t> через </a:t>
            </a:r>
            <a:r>
              <a:rPr lang="ru-RU" dirty="0" err="1"/>
              <a:t>вікно</a:t>
            </a:r>
            <a:r>
              <a:rPr lang="ru-RU" dirty="0"/>
              <a:t>, </a:t>
            </a:r>
            <a:r>
              <a:rPr lang="ru-RU" dirty="0" err="1"/>
              <a:t>лише</a:t>
            </a:r>
            <a:r>
              <a:rPr lang="ru-RU" dirty="0"/>
              <a:t> </a:t>
            </a:r>
            <a:r>
              <a:rPr lang="ru-RU" dirty="0" err="1"/>
              <a:t>тричі</a:t>
            </a:r>
            <a:r>
              <a:rPr lang="ru-RU" dirty="0"/>
              <a:t> </a:t>
            </a:r>
            <a:r>
              <a:rPr lang="ru-RU" dirty="0" err="1"/>
              <a:t>попередньо</a:t>
            </a:r>
            <a:r>
              <a:rPr lang="ru-RU" dirty="0"/>
              <a:t> крикнувши: «</a:t>
            </a:r>
            <a:r>
              <a:rPr lang="ru-RU" dirty="0" err="1"/>
              <a:t>Бережись</a:t>
            </a:r>
            <a:r>
              <a:rPr lang="ru-RU" dirty="0"/>
              <a:t>!». </a:t>
            </a:r>
          </a:p>
          <a:p>
            <a:r>
              <a:rPr lang="ru-RU" dirty="0" err="1"/>
              <a:t>Приблизно</a:t>
            </a:r>
            <a:r>
              <a:rPr lang="ru-RU" dirty="0"/>
              <a:t> в 17 </a:t>
            </a:r>
            <a:r>
              <a:rPr lang="ru-RU" dirty="0" err="1"/>
              <a:t>столітті</a:t>
            </a:r>
            <a:r>
              <a:rPr lang="ru-RU" dirty="0"/>
              <a:t> для </a:t>
            </a:r>
            <a:r>
              <a:rPr lang="ru-RU" dirty="0" err="1"/>
              <a:t>захисту</a:t>
            </a:r>
            <a:r>
              <a:rPr lang="ru-RU" dirty="0"/>
              <a:t> </a:t>
            </a:r>
            <a:r>
              <a:rPr lang="ru-RU" dirty="0" err="1"/>
              <a:t>голів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фекалій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придумані</a:t>
            </a:r>
            <a:r>
              <a:rPr lang="ru-RU" dirty="0"/>
              <a:t> </a:t>
            </a:r>
            <a:r>
              <a:rPr lang="ru-RU" dirty="0" err="1"/>
              <a:t>широкополі</a:t>
            </a:r>
            <a:r>
              <a:rPr lang="ru-RU" dirty="0"/>
              <a:t> </a:t>
            </a:r>
            <a:r>
              <a:rPr lang="ru-RU" dirty="0" err="1"/>
              <a:t>капелюхи</a:t>
            </a:r>
            <a:r>
              <a:rPr lang="ru-RU" dirty="0"/>
              <a:t>. </a:t>
            </a:r>
          </a:p>
          <a:p>
            <a:r>
              <a:rPr lang="ru-RU" dirty="0" err="1"/>
              <a:t>Спочатку</a:t>
            </a:r>
            <a:r>
              <a:rPr lang="ru-RU" dirty="0"/>
              <a:t> реверанс </a:t>
            </a:r>
            <a:r>
              <a:rPr lang="ru-RU" dirty="0" err="1"/>
              <a:t>мав</a:t>
            </a:r>
            <a:r>
              <a:rPr lang="ru-RU" dirty="0"/>
              <a:t> на </a:t>
            </a:r>
            <a:r>
              <a:rPr lang="ru-RU" dirty="0" err="1"/>
              <a:t>меті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</a:t>
            </a:r>
            <a:r>
              <a:rPr lang="ru-RU" dirty="0" err="1"/>
              <a:t>прибрати</a:t>
            </a:r>
            <a:r>
              <a:rPr lang="ru-RU" dirty="0"/>
              <a:t> </a:t>
            </a:r>
            <a:r>
              <a:rPr lang="ru-RU" dirty="0" err="1"/>
              <a:t>смердючу</a:t>
            </a:r>
            <a:r>
              <a:rPr lang="ru-RU" dirty="0"/>
              <a:t> </a:t>
            </a:r>
            <a:r>
              <a:rPr lang="ru-RU" dirty="0" err="1"/>
              <a:t>капелюх</a:t>
            </a:r>
            <a:r>
              <a:rPr lang="ru-RU" dirty="0"/>
              <a:t> </a:t>
            </a:r>
            <a:r>
              <a:rPr lang="ru-RU" dirty="0" err="1"/>
              <a:t>подалі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чутливого</a:t>
            </a:r>
            <a:r>
              <a:rPr lang="ru-RU" dirty="0"/>
              <a:t> носа </a:t>
            </a:r>
            <a:r>
              <a:rPr lang="ru-RU" dirty="0" err="1"/>
              <a:t>дами</a:t>
            </a:r>
            <a:r>
              <a:rPr lang="ru-RU" dirty="0"/>
              <a:t>. </a:t>
            </a:r>
          </a:p>
          <a:p>
            <a:r>
              <a:rPr lang="ru-RU" dirty="0"/>
              <a:t>В </a:t>
            </a:r>
            <a:r>
              <a:rPr lang="ru-RU" dirty="0" err="1"/>
              <a:t>Луврі</a:t>
            </a:r>
            <a:r>
              <a:rPr lang="ru-RU" dirty="0"/>
              <a:t>, </a:t>
            </a:r>
            <a:r>
              <a:rPr lang="ru-RU" dirty="0" err="1"/>
              <a:t>палаці</a:t>
            </a:r>
            <a:r>
              <a:rPr lang="ru-RU" dirty="0"/>
              <a:t> </a:t>
            </a:r>
            <a:r>
              <a:rPr lang="ru-RU" dirty="0" err="1"/>
              <a:t>французьких</a:t>
            </a:r>
            <a:r>
              <a:rPr lang="ru-RU" dirty="0"/>
              <a:t> </a:t>
            </a:r>
            <a:r>
              <a:rPr lang="ru-RU" dirty="0" err="1"/>
              <a:t>королів</a:t>
            </a:r>
            <a:r>
              <a:rPr lang="ru-RU" dirty="0"/>
              <a:t>, не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жодного</a:t>
            </a:r>
            <a:r>
              <a:rPr lang="ru-RU" dirty="0"/>
              <a:t> туалету. Справляли потребу у </a:t>
            </a:r>
            <a:r>
              <a:rPr lang="ru-RU" dirty="0" err="1"/>
              <a:t>дворі</a:t>
            </a:r>
            <a:r>
              <a:rPr lang="ru-RU" dirty="0"/>
              <a:t>, на сходах, на балконах. При </a:t>
            </a:r>
            <a:r>
              <a:rPr lang="ru-RU" dirty="0" err="1"/>
              <a:t>потребі</a:t>
            </a:r>
            <a:r>
              <a:rPr lang="ru-RU" dirty="0"/>
              <a:t>» </a:t>
            </a:r>
            <a:r>
              <a:rPr lang="ru-RU" dirty="0" err="1"/>
              <a:t>гості</a:t>
            </a:r>
            <a:r>
              <a:rPr lang="ru-RU" dirty="0"/>
              <a:t>, </a:t>
            </a:r>
            <a:r>
              <a:rPr lang="ru-RU" dirty="0" err="1"/>
              <a:t>придворні</a:t>
            </a:r>
            <a:r>
              <a:rPr lang="ru-RU" dirty="0"/>
              <a:t> і </a:t>
            </a:r>
            <a:r>
              <a:rPr lang="ru-RU" dirty="0" err="1"/>
              <a:t>королі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присідали</a:t>
            </a:r>
            <a:r>
              <a:rPr lang="ru-RU" dirty="0"/>
              <a:t> на </a:t>
            </a:r>
            <a:r>
              <a:rPr lang="ru-RU" dirty="0" err="1"/>
              <a:t>широке</a:t>
            </a:r>
            <a:r>
              <a:rPr lang="ru-RU" dirty="0"/>
              <a:t> </a:t>
            </a:r>
            <a:r>
              <a:rPr lang="ru-RU" dirty="0" err="1"/>
              <a:t>підвіконня</a:t>
            </a:r>
            <a:r>
              <a:rPr lang="ru-RU" dirty="0"/>
              <a:t> </a:t>
            </a:r>
            <a:r>
              <a:rPr lang="ru-RU" dirty="0" err="1"/>
              <a:t>біля</a:t>
            </a:r>
            <a:r>
              <a:rPr lang="ru-RU" dirty="0"/>
              <a:t> </a:t>
            </a:r>
            <a:r>
              <a:rPr lang="ru-RU" dirty="0" err="1"/>
              <a:t>відкритого</a:t>
            </a:r>
            <a:r>
              <a:rPr lang="ru-RU" dirty="0"/>
              <a:t> </a:t>
            </a:r>
            <a:r>
              <a:rPr lang="ru-RU" dirty="0" err="1"/>
              <a:t>вікна</a:t>
            </a:r>
            <a:r>
              <a:rPr lang="ru-RU" dirty="0"/>
              <a:t>,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їм</a:t>
            </a:r>
            <a:r>
              <a:rPr lang="ru-RU" dirty="0"/>
              <a:t> приносили «</a:t>
            </a:r>
            <a:r>
              <a:rPr lang="ru-RU" dirty="0" err="1"/>
              <a:t>нічні</a:t>
            </a:r>
            <a:r>
              <a:rPr lang="ru-RU" dirty="0"/>
              <a:t> </a:t>
            </a:r>
            <a:r>
              <a:rPr lang="ru-RU" dirty="0" err="1"/>
              <a:t>вази</a:t>
            </a:r>
            <a:r>
              <a:rPr lang="ru-RU" dirty="0"/>
              <a:t>», </a:t>
            </a:r>
            <a:r>
              <a:rPr lang="ru-RU" dirty="0" err="1"/>
              <a:t>вміст</a:t>
            </a:r>
            <a:r>
              <a:rPr lang="ru-RU" dirty="0"/>
              <a:t>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потім</a:t>
            </a:r>
            <a:r>
              <a:rPr lang="ru-RU" dirty="0"/>
              <a:t> </a:t>
            </a:r>
            <a:r>
              <a:rPr lang="ru-RU" dirty="0" err="1"/>
              <a:t>виливалося</a:t>
            </a:r>
            <a:r>
              <a:rPr lang="ru-RU" dirty="0"/>
              <a:t> у </a:t>
            </a:r>
            <a:r>
              <a:rPr lang="ru-RU" dirty="0" err="1"/>
              <a:t>задніх</a:t>
            </a:r>
            <a:r>
              <a:rPr lang="ru-RU" dirty="0"/>
              <a:t> дверей палацу. </a:t>
            </a:r>
          </a:p>
          <a:p>
            <a:r>
              <a:rPr lang="ru-RU" dirty="0"/>
              <a:t>Те </a:t>
            </a:r>
            <a:r>
              <a:rPr lang="ru-RU" dirty="0" err="1"/>
              <a:t>саме</a:t>
            </a:r>
            <a:r>
              <a:rPr lang="ru-RU" dirty="0"/>
              <a:t> </a:t>
            </a:r>
            <a:r>
              <a:rPr lang="ru-RU" dirty="0" err="1"/>
              <a:t>творилося</a:t>
            </a:r>
            <a:r>
              <a:rPr lang="ru-RU" dirty="0"/>
              <a:t> й у </a:t>
            </a:r>
            <a:r>
              <a:rPr lang="ru-RU" dirty="0" err="1"/>
              <a:t>Версалі</a:t>
            </a:r>
            <a:r>
              <a:rPr lang="ru-RU" dirty="0"/>
              <a:t>, </a:t>
            </a:r>
            <a:r>
              <a:rPr lang="ru-RU" dirty="0" err="1"/>
              <a:t>наприклад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час Людовика XIV, </a:t>
            </a:r>
            <a:r>
              <a:rPr lang="ru-RU" dirty="0" err="1"/>
              <a:t>побут</a:t>
            </a:r>
            <a:r>
              <a:rPr lang="ru-RU" dirty="0"/>
              <a:t> при </a:t>
            </a:r>
            <a:r>
              <a:rPr lang="ru-RU" dirty="0" err="1"/>
              <a:t>якому</a:t>
            </a:r>
            <a:r>
              <a:rPr lang="ru-RU" dirty="0"/>
              <a:t> добре </a:t>
            </a:r>
            <a:r>
              <a:rPr lang="ru-RU" dirty="0" err="1"/>
              <a:t>відомий</a:t>
            </a:r>
            <a:r>
              <a:rPr lang="ru-RU" dirty="0"/>
              <a:t> </a:t>
            </a:r>
            <a:r>
              <a:rPr lang="ru-RU" dirty="0" err="1"/>
              <a:t>завдяки</a:t>
            </a:r>
            <a:r>
              <a:rPr lang="ru-RU" dirty="0"/>
              <a:t> мемуарам герцога де Сен </a:t>
            </a:r>
            <a:r>
              <a:rPr lang="ru-RU" dirty="0" err="1"/>
              <a:t>Сімона</a:t>
            </a:r>
            <a:r>
              <a:rPr lang="ru-RU" dirty="0"/>
              <a:t>. </a:t>
            </a:r>
            <a:r>
              <a:rPr lang="ru-RU" dirty="0" err="1"/>
              <a:t>Придворні</a:t>
            </a:r>
            <a:r>
              <a:rPr lang="ru-RU" dirty="0"/>
              <a:t> </a:t>
            </a:r>
            <a:r>
              <a:rPr lang="ru-RU" dirty="0" err="1"/>
              <a:t>дами</a:t>
            </a:r>
            <a:r>
              <a:rPr lang="ru-RU" dirty="0"/>
              <a:t> </a:t>
            </a:r>
            <a:r>
              <a:rPr lang="ru-RU" dirty="0" err="1"/>
              <a:t>Версальського</a:t>
            </a:r>
            <a:r>
              <a:rPr lang="ru-RU" dirty="0"/>
              <a:t> палацу, прямо </a:t>
            </a:r>
            <a:r>
              <a:rPr lang="ru-RU" dirty="0" err="1"/>
              <a:t>посеред</a:t>
            </a:r>
            <a:r>
              <a:rPr lang="ru-RU" dirty="0"/>
              <a:t> </a:t>
            </a:r>
            <a:r>
              <a:rPr lang="ru-RU" dirty="0" err="1"/>
              <a:t>розмови</a:t>
            </a:r>
            <a:r>
              <a:rPr lang="ru-RU" dirty="0"/>
              <a:t> (а </a:t>
            </a:r>
            <a:r>
              <a:rPr lang="ru-RU" dirty="0" err="1"/>
              <a:t>іноді</a:t>
            </a:r>
            <a:r>
              <a:rPr lang="ru-RU" dirty="0"/>
              <a:t> </a:t>
            </a:r>
            <a:r>
              <a:rPr lang="ru-RU" dirty="0" err="1"/>
              <a:t>навіть</a:t>
            </a:r>
            <a:r>
              <a:rPr lang="ru-RU" dirty="0"/>
              <a:t> і </a:t>
            </a:r>
            <a:r>
              <a:rPr lang="ru-RU" dirty="0" err="1"/>
              <a:t>під</a:t>
            </a:r>
            <a:r>
              <a:rPr lang="ru-RU" dirty="0"/>
              <a:t> час меси в </a:t>
            </a:r>
            <a:r>
              <a:rPr lang="ru-RU" dirty="0" err="1"/>
              <a:t>капелі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соборі</a:t>
            </a:r>
            <a:r>
              <a:rPr lang="ru-RU" dirty="0"/>
              <a:t>), вставали і </a:t>
            </a:r>
            <a:r>
              <a:rPr lang="ru-RU" dirty="0" err="1"/>
              <a:t>невимушено</a:t>
            </a:r>
            <a:r>
              <a:rPr lang="ru-RU" dirty="0"/>
              <a:t> так, у </a:t>
            </a:r>
            <a:r>
              <a:rPr lang="ru-RU" dirty="0" err="1"/>
              <a:t>куточку</a:t>
            </a:r>
            <a:r>
              <a:rPr lang="ru-RU" dirty="0"/>
              <a:t>, справляли малу (і не </a:t>
            </a:r>
            <a:r>
              <a:rPr lang="ru-RU" dirty="0" err="1"/>
              <a:t>дуже</a:t>
            </a:r>
            <a:r>
              <a:rPr lang="ru-RU" dirty="0"/>
              <a:t>) </a:t>
            </a:r>
            <a:r>
              <a:rPr lang="ru-RU" dirty="0" err="1"/>
              <a:t>нестаток</a:t>
            </a:r>
            <a:r>
              <a:rPr lang="ru-RU" dirty="0"/>
              <a:t>. </a:t>
            </a:r>
          </a:p>
          <a:p>
            <a:r>
              <a:rPr lang="ru-RU" dirty="0" err="1"/>
              <a:t>Французький</a:t>
            </a:r>
            <a:r>
              <a:rPr lang="ru-RU" dirty="0"/>
              <a:t> Король-</a:t>
            </a:r>
            <a:r>
              <a:rPr lang="ru-RU" dirty="0" err="1"/>
              <a:t>Сонце</a:t>
            </a:r>
            <a:r>
              <a:rPr lang="ru-RU" dirty="0"/>
              <a:t>, як і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королі</a:t>
            </a:r>
            <a:r>
              <a:rPr lang="ru-RU" dirty="0"/>
              <a:t>, дозволяв </a:t>
            </a:r>
            <a:r>
              <a:rPr lang="ru-RU" dirty="0" err="1"/>
              <a:t>придворним</a:t>
            </a:r>
            <a:r>
              <a:rPr lang="ru-RU" dirty="0"/>
              <a:t> </a:t>
            </a:r>
            <a:r>
              <a:rPr lang="ru-RU" dirty="0" err="1"/>
              <a:t>використовувати</a:t>
            </a:r>
            <a:r>
              <a:rPr lang="ru-RU" dirty="0"/>
              <a:t> в </a:t>
            </a:r>
            <a:r>
              <a:rPr lang="ru-RU" dirty="0" err="1"/>
              <a:t>якості</a:t>
            </a:r>
            <a:r>
              <a:rPr lang="ru-RU" dirty="0"/>
              <a:t> </a:t>
            </a:r>
            <a:r>
              <a:rPr lang="ru-RU" dirty="0" err="1"/>
              <a:t>туалетів</a:t>
            </a:r>
            <a:r>
              <a:rPr lang="ru-RU" dirty="0"/>
              <a:t> будь-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куточки</a:t>
            </a:r>
            <a:r>
              <a:rPr lang="ru-RU" dirty="0"/>
              <a:t> Версаля та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замків</a:t>
            </a:r>
            <a:r>
              <a:rPr lang="ru-RU" dirty="0"/>
              <a:t>. </a:t>
            </a:r>
            <a:r>
              <a:rPr lang="ru-RU" dirty="0" err="1"/>
              <a:t>Стіни</a:t>
            </a:r>
            <a:r>
              <a:rPr lang="ru-RU" dirty="0"/>
              <a:t> </a:t>
            </a:r>
            <a:r>
              <a:rPr lang="ru-RU" dirty="0" err="1"/>
              <a:t>замків</a:t>
            </a:r>
            <a:r>
              <a:rPr lang="ru-RU" dirty="0"/>
              <a:t> </a:t>
            </a:r>
            <a:r>
              <a:rPr lang="ru-RU" dirty="0" err="1"/>
              <a:t>обладналися</a:t>
            </a:r>
            <a:r>
              <a:rPr lang="ru-RU" dirty="0"/>
              <a:t> </a:t>
            </a:r>
            <a:r>
              <a:rPr lang="ru-RU" dirty="0" err="1"/>
              <a:t>важкими</a:t>
            </a:r>
            <a:r>
              <a:rPr lang="ru-RU" dirty="0"/>
              <a:t> </a:t>
            </a:r>
            <a:r>
              <a:rPr lang="ru-RU" dirty="0" err="1"/>
              <a:t>портьєрами</a:t>
            </a:r>
            <a:r>
              <a:rPr lang="ru-RU" dirty="0"/>
              <a:t>, в коридорах </a:t>
            </a:r>
            <a:r>
              <a:rPr lang="ru-RU" dirty="0" err="1"/>
              <a:t>робилися</a:t>
            </a:r>
            <a:r>
              <a:rPr lang="ru-RU" dirty="0"/>
              <a:t> </a:t>
            </a:r>
            <a:r>
              <a:rPr lang="ru-RU" dirty="0" err="1"/>
              <a:t>глухі</a:t>
            </a:r>
            <a:r>
              <a:rPr lang="ru-RU" dirty="0"/>
              <a:t> </a:t>
            </a:r>
            <a:r>
              <a:rPr lang="ru-RU" dirty="0" err="1"/>
              <a:t>ніші</a:t>
            </a:r>
            <a:r>
              <a:rPr lang="ru-RU" dirty="0"/>
              <a:t>. Але </a:t>
            </a:r>
            <a:r>
              <a:rPr lang="ru-RU" dirty="0" err="1"/>
              <a:t>чи</a:t>
            </a:r>
            <a:r>
              <a:rPr lang="ru-RU" dirty="0"/>
              <a:t> не </a:t>
            </a:r>
            <a:r>
              <a:rPr lang="ru-RU" dirty="0" err="1"/>
              <a:t>простіше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обладнати</a:t>
            </a:r>
            <a:r>
              <a:rPr lang="ru-RU" dirty="0"/>
              <a:t> </a:t>
            </a:r>
            <a:r>
              <a:rPr lang="ru-RU" dirty="0" err="1"/>
              <a:t>які-небудь</a:t>
            </a:r>
            <a:r>
              <a:rPr lang="ru-RU" dirty="0"/>
              <a:t> </a:t>
            </a:r>
            <a:r>
              <a:rPr lang="ru-RU" dirty="0" err="1"/>
              <a:t>туалети</a:t>
            </a:r>
            <a:r>
              <a:rPr lang="ru-RU" dirty="0"/>
              <a:t> у </a:t>
            </a:r>
            <a:r>
              <a:rPr lang="ru-RU" dirty="0" err="1"/>
              <a:t>дворі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просто </a:t>
            </a:r>
            <a:r>
              <a:rPr lang="ru-RU" dirty="0" err="1"/>
              <a:t>бігати</a:t>
            </a:r>
            <a:r>
              <a:rPr lang="ru-RU" dirty="0"/>
              <a:t> в парк? </a:t>
            </a:r>
            <a:r>
              <a:rPr lang="ru-RU" dirty="0" err="1"/>
              <a:t>Ні</a:t>
            </a:r>
            <a:r>
              <a:rPr lang="ru-RU" dirty="0"/>
              <a:t>, </a:t>
            </a:r>
            <a:r>
              <a:rPr lang="ru-RU" dirty="0" err="1"/>
              <a:t>таке</a:t>
            </a:r>
            <a:r>
              <a:rPr lang="ru-RU" dirty="0"/>
              <a:t> </a:t>
            </a:r>
            <a:r>
              <a:rPr lang="ru-RU" dirty="0" err="1"/>
              <a:t>навіть</a:t>
            </a:r>
            <a:r>
              <a:rPr lang="ru-RU" dirty="0"/>
              <a:t> в голову </a:t>
            </a:r>
            <a:r>
              <a:rPr lang="ru-RU" dirty="0" err="1"/>
              <a:t>нікому</a:t>
            </a:r>
            <a:r>
              <a:rPr lang="ru-RU" dirty="0"/>
              <a:t> не приходило, </a:t>
            </a:r>
            <a:r>
              <a:rPr lang="ru-RU" dirty="0" err="1"/>
              <a:t>бо</a:t>
            </a:r>
            <a:r>
              <a:rPr lang="ru-RU" dirty="0"/>
              <a:t> на </a:t>
            </a:r>
            <a:r>
              <a:rPr lang="ru-RU" dirty="0" err="1"/>
              <a:t>сторожі</a:t>
            </a:r>
            <a:r>
              <a:rPr lang="ru-RU" dirty="0"/>
              <a:t> </a:t>
            </a:r>
            <a:r>
              <a:rPr lang="ru-RU" dirty="0" err="1"/>
              <a:t>Традиції</a:t>
            </a:r>
            <a:r>
              <a:rPr lang="ru-RU" dirty="0"/>
              <a:t> стояла ... </a:t>
            </a:r>
            <a:r>
              <a:rPr lang="ru-RU" dirty="0" err="1"/>
              <a:t>діарея</a:t>
            </a:r>
            <a:r>
              <a:rPr lang="ru-RU" dirty="0"/>
              <a:t> /понос/.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6022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Традиція залицяння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uk-UA" dirty="0"/>
              <a:t>Ось як, за даними європейських археологів, виглядав справжній французький лицар на рубежі </a:t>
            </a:r>
            <a:r>
              <a:rPr lang="en-GB" dirty="0"/>
              <a:t>XIV-XV </a:t>
            </a:r>
            <a:r>
              <a:rPr lang="uk-UA" dirty="0" err="1"/>
              <a:t>вв</a:t>
            </a:r>
            <a:r>
              <a:rPr lang="uk-UA" dirty="0"/>
              <a:t>: середній ріст цього середньовічного «серцеїда» рідко перевищував один метр шістдесят (невеликим) сантиметрів (населення тоді взагалі було низькорослим). </a:t>
            </a:r>
          </a:p>
          <a:p>
            <a:r>
              <a:rPr lang="uk-UA" dirty="0"/>
              <a:t>Неголене і немите обличчя цього «красеня» було спотворене віспою (нею тоді в Європі хворіли практично все). Під лицарським шоломом, в </a:t>
            </a:r>
            <a:r>
              <a:rPr lang="uk-UA" dirty="0" err="1"/>
              <a:t>свалявшихся</a:t>
            </a:r>
            <a:r>
              <a:rPr lang="uk-UA" dirty="0"/>
              <a:t> брудному волоссі аристократа, і в складках його одягу в безлічі копошилися воші і блохи. </a:t>
            </a:r>
          </a:p>
          <a:p>
            <a:r>
              <a:rPr lang="uk-UA" dirty="0"/>
              <a:t>З рота лицаря так сильно пахло, що для сучасних дам було б жахливим випробуванням не тільки цілуватися з ним, але навіть стояти поруч (на жаль, зуби тоді ніхто не чистив). А їли середньовічні лицарі все підряд, запиваючи все це кислим пивом і закушуючи часником — для дезінфекції. </a:t>
            </a:r>
          </a:p>
          <a:p>
            <a:r>
              <a:rPr lang="uk-UA" dirty="0"/>
              <a:t>Крім того, під час чергового походу лицар цілодобово був закутий у лати, які він при всьому своєму бажанні не міг зняти без сторонньої допомоги. Процедура надягання і знімання лат часу займала близько години, а іноді й довше.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085357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Чому</a:t>
            </a:r>
            <a:r>
              <a:rPr lang="ru-RU" dirty="0"/>
              <a:t> так </a:t>
            </a:r>
            <a:r>
              <a:rPr lang="ru-RU" dirty="0" err="1"/>
              <a:t>цінували</a:t>
            </a:r>
            <a:r>
              <a:rPr lang="ru-RU" dirty="0"/>
              <a:t> </a:t>
            </a:r>
            <a:r>
              <a:rPr lang="ru-RU" dirty="0" err="1"/>
              <a:t>вошей</a:t>
            </a:r>
            <a:r>
              <a:rPr lang="ru-RU" dirty="0"/>
              <a:t> у </a:t>
            </a:r>
            <a:r>
              <a:rPr lang="ru-RU" dirty="0" err="1"/>
              <a:t>Європі</a:t>
            </a:r>
            <a:r>
              <a:rPr lang="ru-RU" dirty="0"/>
              <a:t>?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err="1"/>
              <a:t>Годувати</a:t>
            </a:r>
            <a:r>
              <a:rPr lang="ru-RU" dirty="0"/>
              <a:t> собою </a:t>
            </a:r>
            <a:r>
              <a:rPr lang="ru-RU" dirty="0" err="1"/>
              <a:t>вошей</a:t>
            </a:r>
            <a:r>
              <a:rPr lang="ru-RU" dirty="0"/>
              <a:t>, як і </a:t>
            </a:r>
            <a:r>
              <a:rPr lang="ru-RU" dirty="0" err="1"/>
              <a:t>клопів</a:t>
            </a:r>
            <a:r>
              <a:rPr lang="ru-RU" dirty="0"/>
              <a:t>, </a:t>
            </a:r>
            <a:r>
              <a:rPr lang="ru-RU" dirty="0" err="1"/>
              <a:t>вважалося</a:t>
            </a:r>
            <a:r>
              <a:rPr lang="ru-RU" dirty="0"/>
              <a:t> «</a:t>
            </a:r>
            <a:r>
              <a:rPr lang="ru-RU" dirty="0" err="1"/>
              <a:t>християнським</a:t>
            </a:r>
            <a:r>
              <a:rPr lang="ru-RU" dirty="0"/>
              <a:t> подвигом». </a:t>
            </a:r>
            <a:r>
              <a:rPr lang="ru-RU" dirty="0" err="1"/>
              <a:t>Послідовники</a:t>
            </a:r>
            <a:r>
              <a:rPr lang="ru-RU" dirty="0"/>
              <a:t> святого </a:t>
            </a:r>
            <a:r>
              <a:rPr lang="ru-RU" dirty="0" err="1"/>
              <a:t>Фоми</a:t>
            </a:r>
            <a:r>
              <a:rPr lang="ru-RU" dirty="0"/>
              <a:t>, </a:t>
            </a:r>
            <a:r>
              <a:rPr lang="ru-RU" dirty="0" err="1"/>
              <a:t>навіть</a:t>
            </a:r>
            <a:r>
              <a:rPr lang="ru-RU" dirty="0"/>
              <a:t> </a:t>
            </a:r>
            <a:r>
              <a:rPr lang="ru-RU" dirty="0" err="1"/>
              <a:t>найменш</a:t>
            </a:r>
            <a:r>
              <a:rPr lang="ru-RU" dirty="0"/>
              <a:t> </a:t>
            </a:r>
            <a:r>
              <a:rPr lang="ru-RU" dirty="0" err="1"/>
              <a:t>присвячені</a:t>
            </a:r>
            <a:r>
              <a:rPr lang="ru-RU" dirty="0"/>
              <a:t>, </a:t>
            </a:r>
            <a:r>
              <a:rPr lang="ru-RU" dirty="0" err="1"/>
              <a:t>готові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звеличувати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бруд</a:t>
            </a:r>
            <a:r>
              <a:rPr lang="ru-RU" dirty="0"/>
              <a:t> і </a:t>
            </a:r>
            <a:r>
              <a:rPr lang="ru-RU" dirty="0" err="1"/>
              <a:t>вошей</a:t>
            </a:r>
            <a:r>
              <a:rPr lang="ru-RU" dirty="0"/>
              <a:t>,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носив на </a:t>
            </a:r>
            <a:r>
              <a:rPr lang="ru-RU" dirty="0" err="1"/>
              <a:t>собі</a:t>
            </a:r>
            <a:r>
              <a:rPr lang="ru-RU" dirty="0"/>
              <a:t>. </a:t>
            </a:r>
            <a:r>
              <a:rPr lang="ru-RU" dirty="0" err="1"/>
              <a:t>Шукати</a:t>
            </a:r>
            <a:r>
              <a:rPr lang="ru-RU" dirty="0"/>
              <a:t> </a:t>
            </a:r>
            <a:r>
              <a:rPr lang="ru-RU" dirty="0" err="1"/>
              <a:t>вошей</a:t>
            </a:r>
            <a:r>
              <a:rPr lang="ru-RU" dirty="0"/>
              <a:t> один на одного (точно, як </a:t>
            </a:r>
            <a:r>
              <a:rPr lang="ru-RU" dirty="0" err="1"/>
              <a:t>мавпи</a:t>
            </a:r>
            <a:r>
              <a:rPr lang="ru-RU" dirty="0"/>
              <a:t> — </a:t>
            </a:r>
            <a:r>
              <a:rPr lang="ru-RU" dirty="0" err="1"/>
              <a:t>етологічні</a:t>
            </a:r>
            <a:r>
              <a:rPr lang="ru-RU" dirty="0"/>
              <a:t> </a:t>
            </a:r>
            <a:r>
              <a:rPr lang="ru-RU" dirty="0" err="1"/>
              <a:t>коріння</a:t>
            </a:r>
            <a:r>
              <a:rPr lang="ru-RU" dirty="0"/>
              <a:t> </a:t>
            </a:r>
            <a:r>
              <a:rPr lang="ru-RU" dirty="0" err="1"/>
              <a:t>наявності</a:t>
            </a:r>
            <a:r>
              <a:rPr lang="ru-RU" dirty="0"/>
              <a:t>) — означало </a:t>
            </a:r>
            <a:r>
              <a:rPr lang="ru-RU" dirty="0" err="1"/>
              <a:t>висловлювати</a:t>
            </a:r>
            <a:r>
              <a:rPr lang="ru-RU" dirty="0"/>
              <a:t> </a:t>
            </a:r>
            <a:r>
              <a:rPr lang="ru-RU" dirty="0" err="1"/>
              <a:t>своє</a:t>
            </a:r>
            <a:r>
              <a:rPr lang="ru-RU" dirty="0"/>
              <a:t> </a:t>
            </a:r>
            <a:r>
              <a:rPr lang="ru-RU" dirty="0" err="1"/>
              <a:t>розташування</a:t>
            </a:r>
            <a:r>
              <a:rPr lang="ru-RU" dirty="0"/>
              <a:t>. </a:t>
            </a:r>
          </a:p>
          <a:p>
            <a:r>
              <a:rPr lang="ru-RU" dirty="0" err="1"/>
              <a:t>Середньовічні</a:t>
            </a:r>
            <a:r>
              <a:rPr lang="ru-RU" dirty="0"/>
              <a:t> </a:t>
            </a:r>
            <a:r>
              <a:rPr lang="ru-RU" dirty="0" err="1"/>
              <a:t>воші</a:t>
            </a:r>
            <a:r>
              <a:rPr lang="ru-RU" dirty="0"/>
              <a:t> </a:t>
            </a:r>
            <a:r>
              <a:rPr lang="ru-RU" dirty="0" err="1"/>
              <a:t>навіть</a:t>
            </a:r>
            <a:r>
              <a:rPr lang="ru-RU" dirty="0"/>
              <a:t> брали </a:t>
            </a:r>
            <a:r>
              <a:rPr lang="ru-RU" dirty="0" err="1"/>
              <a:t>активну</a:t>
            </a:r>
            <a:r>
              <a:rPr lang="ru-RU" dirty="0"/>
              <a:t> участь у </a:t>
            </a:r>
            <a:r>
              <a:rPr lang="ru-RU" dirty="0" err="1"/>
              <a:t>політиці</a:t>
            </a:r>
            <a:r>
              <a:rPr lang="ru-RU" dirty="0"/>
              <a:t> — в </a:t>
            </a:r>
            <a:r>
              <a:rPr lang="ru-RU" dirty="0" err="1"/>
              <a:t>місті</a:t>
            </a:r>
            <a:r>
              <a:rPr lang="ru-RU" dirty="0"/>
              <a:t> </a:t>
            </a:r>
            <a:r>
              <a:rPr lang="ru-RU" dirty="0" err="1"/>
              <a:t>Гурденбурзі</a:t>
            </a:r>
            <a:r>
              <a:rPr lang="ru-RU" dirty="0"/>
              <a:t> (</a:t>
            </a:r>
            <a:r>
              <a:rPr lang="ru-RU" dirty="0" err="1"/>
              <a:t>Швеція</a:t>
            </a:r>
            <a:r>
              <a:rPr lang="ru-RU" dirty="0"/>
              <a:t>) </a:t>
            </a:r>
            <a:r>
              <a:rPr lang="ru-RU" dirty="0" err="1"/>
              <a:t>звичайна</a:t>
            </a:r>
            <a:r>
              <a:rPr lang="ru-RU" dirty="0"/>
              <a:t> </a:t>
            </a:r>
            <a:r>
              <a:rPr lang="ru-RU" dirty="0" err="1"/>
              <a:t>воша</a:t>
            </a:r>
            <a:r>
              <a:rPr lang="ru-RU" dirty="0"/>
              <a:t> (</a:t>
            </a:r>
            <a:r>
              <a:rPr lang="ru-RU" dirty="0" err="1"/>
              <a:t>Pediculus</a:t>
            </a:r>
            <a:r>
              <a:rPr lang="ru-RU" dirty="0"/>
              <a:t>)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активним</a:t>
            </a:r>
            <a:r>
              <a:rPr lang="ru-RU" dirty="0"/>
              <a:t> </a:t>
            </a:r>
            <a:r>
              <a:rPr lang="ru-RU" dirty="0" err="1"/>
              <a:t>учасником</a:t>
            </a:r>
            <a:r>
              <a:rPr lang="ru-RU" dirty="0"/>
              <a:t> </a:t>
            </a:r>
            <a:r>
              <a:rPr lang="ru-RU" dirty="0" err="1"/>
              <a:t>виборів</a:t>
            </a:r>
            <a:r>
              <a:rPr lang="ru-RU" dirty="0"/>
              <a:t> мера </a:t>
            </a:r>
            <a:r>
              <a:rPr lang="ru-RU" dirty="0" err="1"/>
              <a:t>міста</a:t>
            </a:r>
            <a:r>
              <a:rPr lang="ru-RU" dirty="0"/>
              <a:t>. Претендентами на </a:t>
            </a:r>
            <a:r>
              <a:rPr lang="ru-RU" dirty="0" err="1"/>
              <a:t>високий</a:t>
            </a:r>
            <a:r>
              <a:rPr lang="ru-RU" dirty="0"/>
              <a:t> пост могли бути </a:t>
            </a:r>
            <a:r>
              <a:rPr lang="ru-RU" dirty="0" err="1"/>
              <a:t>тільки</a:t>
            </a:r>
            <a:r>
              <a:rPr lang="ru-RU" dirty="0"/>
              <a:t> люди з великими бородами. </a:t>
            </a:r>
          </a:p>
          <a:p>
            <a:r>
              <a:rPr lang="ru-RU" dirty="0" err="1"/>
              <a:t>Вибори</a:t>
            </a:r>
            <a:r>
              <a:rPr lang="ru-RU" dirty="0"/>
              <a:t> </a:t>
            </a:r>
            <a:r>
              <a:rPr lang="ru-RU" dirty="0" err="1"/>
              <a:t>відбувалися</a:t>
            </a:r>
            <a:r>
              <a:rPr lang="ru-RU" dirty="0"/>
              <a:t> </a:t>
            </a:r>
            <a:r>
              <a:rPr lang="ru-RU" dirty="0" err="1"/>
              <a:t>наступним</a:t>
            </a:r>
            <a:r>
              <a:rPr lang="ru-RU" dirty="0"/>
              <a:t> чином. </a:t>
            </a:r>
            <a:r>
              <a:rPr lang="ru-RU" dirty="0" err="1"/>
              <a:t>Кандидати</a:t>
            </a:r>
            <a:r>
              <a:rPr lang="ru-RU" dirty="0"/>
              <a:t> в мери </a:t>
            </a:r>
            <a:r>
              <a:rPr lang="ru-RU" dirty="0" err="1"/>
              <a:t>сідали</a:t>
            </a:r>
            <a:r>
              <a:rPr lang="ru-RU" dirty="0"/>
              <a:t> </a:t>
            </a:r>
            <a:r>
              <a:rPr lang="ru-RU" dirty="0" err="1"/>
              <a:t>навколо</a:t>
            </a:r>
            <a:r>
              <a:rPr lang="ru-RU" dirty="0"/>
              <a:t> столу і </a:t>
            </a:r>
            <a:r>
              <a:rPr lang="ru-RU" dirty="0" err="1"/>
              <a:t>викладали</a:t>
            </a:r>
            <a:r>
              <a:rPr lang="ru-RU" dirty="0"/>
              <a:t> на </a:t>
            </a:r>
            <a:r>
              <a:rPr lang="ru-RU" dirty="0" err="1"/>
              <a:t>нього</a:t>
            </a:r>
            <a:r>
              <a:rPr lang="ru-RU" dirty="0"/>
              <a:t> </a:t>
            </a:r>
            <a:r>
              <a:rPr lang="ru-RU" dirty="0" err="1"/>
              <a:t>свої</a:t>
            </a:r>
            <a:r>
              <a:rPr lang="ru-RU" dirty="0"/>
              <a:t> </a:t>
            </a:r>
            <a:r>
              <a:rPr lang="ru-RU" dirty="0" err="1"/>
              <a:t>бороди</a:t>
            </a:r>
            <a:r>
              <a:rPr lang="ru-RU" dirty="0"/>
              <a:t>. </a:t>
            </a:r>
            <a:r>
              <a:rPr lang="ru-RU" dirty="0" err="1"/>
              <a:t>Потім</a:t>
            </a:r>
            <a:r>
              <a:rPr lang="ru-RU" dirty="0"/>
              <a:t> </a:t>
            </a:r>
            <a:r>
              <a:rPr lang="ru-RU" dirty="0" err="1"/>
              <a:t>спеціально</a:t>
            </a:r>
            <a:r>
              <a:rPr lang="ru-RU" dirty="0"/>
              <a:t> </a:t>
            </a:r>
            <a:r>
              <a:rPr lang="ru-RU" dirty="0" err="1"/>
              <a:t>призначений</a:t>
            </a:r>
            <a:r>
              <a:rPr lang="ru-RU" dirty="0"/>
              <a:t> </a:t>
            </a:r>
            <a:r>
              <a:rPr lang="ru-RU" dirty="0" err="1"/>
              <a:t>людина</a:t>
            </a:r>
            <a:r>
              <a:rPr lang="ru-RU" dirty="0"/>
              <a:t> вкидав на середину столу </a:t>
            </a:r>
            <a:r>
              <a:rPr lang="ru-RU" dirty="0" err="1"/>
              <a:t>вошу</a:t>
            </a:r>
            <a:r>
              <a:rPr lang="ru-RU" dirty="0"/>
              <a:t>. </a:t>
            </a:r>
            <a:r>
              <a:rPr lang="ru-RU" dirty="0" err="1"/>
              <a:t>Обраним</a:t>
            </a:r>
            <a:r>
              <a:rPr lang="ru-RU" dirty="0"/>
              <a:t> </a:t>
            </a:r>
            <a:r>
              <a:rPr lang="ru-RU" dirty="0" err="1"/>
              <a:t>мером</a:t>
            </a:r>
            <a:r>
              <a:rPr lang="ru-RU" dirty="0"/>
              <a:t> </a:t>
            </a:r>
            <a:r>
              <a:rPr lang="ru-RU" dirty="0" err="1"/>
              <a:t>вважався</a:t>
            </a:r>
            <a:r>
              <a:rPr lang="ru-RU" dirty="0"/>
              <a:t> той, на чию бороду </a:t>
            </a:r>
            <a:r>
              <a:rPr lang="ru-RU" dirty="0" err="1"/>
              <a:t>заповзала</a:t>
            </a:r>
            <a:r>
              <a:rPr lang="ru-RU" dirty="0"/>
              <a:t> </a:t>
            </a:r>
            <a:r>
              <a:rPr lang="ru-RU" dirty="0" err="1"/>
              <a:t>комаха</a:t>
            </a:r>
            <a:r>
              <a:rPr lang="ru-RU" dirty="0"/>
              <a:t>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30482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460467"/>
            <a:ext cx="7848872" cy="5883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512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088" y="260648"/>
            <a:ext cx="8497376" cy="573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6041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96" y="548680"/>
            <a:ext cx="8663076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7879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04664"/>
            <a:ext cx="7560839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8072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900" y="55244"/>
            <a:ext cx="7993540" cy="5998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2317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142" y="191978"/>
            <a:ext cx="8243398" cy="618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650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260648"/>
            <a:ext cx="7776864" cy="5831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2600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00545"/>
            <a:ext cx="7902672" cy="5936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3478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648</Words>
  <Application>Microsoft Office PowerPoint</Application>
  <PresentationFormat>Экран (4:3)</PresentationFormat>
  <Paragraphs>20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Цікаві факти з історії повсякденності</vt:lpstr>
      <vt:lpstr>Якщо від тебе смердить – Європа створює парфуми.</vt:lpstr>
      <vt:lpstr>Звідки взялася виделка</vt:lpstr>
      <vt:lpstr>Що називали в Європі туалетом?</vt:lpstr>
      <vt:lpstr>Традиція залицяння</vt:lpstr>
      <vt:lpstr>Чому так цінували вошей у Європі?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18</cp:revision>
  <dcterms:created xsi:type="dcterms:W3CDTF">2016-01-21T07:59:10Z</dcterms:created>
  <dcterms:modified xsi:type="dcterms:W3CDTF">2016-01-21T08:19:33Z</dcterms:modified>
</cp:coreProperties>
</file>