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516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09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53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20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9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76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45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60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1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77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13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01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449DC3B-622C-4C04-B2DB-984865BB1E6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14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80780" y="4408227"/>
            <a:ext cx="9137177" cy="1741995"/>
          </a:xfrm>
        </p:spPr>
        <p:txBody>
          <a:bodyPr>
            <a:noAutofit/>
          </a:bodyPr>
          <a:lstStyle/>
          <a:p>
            <a:r>
              <a:rPr lang="uk-U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АДМІНСТРАТИВНЕ УПРАВЛІННЯ В СИСТЕМІ СОЦІАЛЬНИХ СЛУЖБ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30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23666" y="601255"/>
            <a:ext cx="9630770" cy="5576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 викладання навчальної дисципліни «Адміністративне управління в системі соціальних служб» є ознайомлення студентів із організацією управління в системі соціальних служб.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Основними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завданнями вивчення дисципліни «Адміністративне управління в системі соціальних служб» є: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засвоєння студентами</a:t>
            </a:r>
            <a:r>
              <a:rPr lang="uk-UA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</a:t>
            </a:r>
            <a:r>
              <a:rPr lang="uk-UA" sz="2000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еоретичних та організаційних засад державного управління;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ознайомлення студентів з о</a:t>
            </a:r>
            <a:r>
              <a:rPr lang="uk-UA" sz="2000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рганізаційною структурою системи державного управління;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2000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ознайомлення студентів з організаційно-управлінською діяльністю місцевого самоврядування в Україні;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2000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ознайомлення студентів із системою управління соціальними службами;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2000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усвідомлення зі специфікою мотивації та оцінювання персоналу соціальних служб.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394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824" y="451598"/>
            <a:ext cx="6096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Згідно з вимогами освітньо-професійної програми студенти повинні: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uk-UA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знати 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  <a:tab pos="8001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 поняття і проблеми «Адміністративне управління в системі соціальних служб»;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  <a:tab pos="8001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 та організаційні засади державного управління;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  <a:tab pos="8001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організаційну структуру системи державного управління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  <a:tab pos="8001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організаційно-управлінську діяльність місцевого самоврядування в Україні;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  <a:tab pos="8001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систему управління соціальними службами;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  <a:tab pos="8001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мотивацію та оцінювання персоналу соціальних служб;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img.scoop.it/QwflQLjuCFX_Cnx0d227c4XXXL4j3HpexhjNOf_P3YmryPKwJ94QGRtDb3Sbc6K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639" y="775089"/>
            <a:ext cx="4289612" cy="2677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ompany-prestige.com/upload/medialibrary/6fe/fotointernatgruppekle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090" y="3543299"/>
            <a:ext cx="4138161" cy="2757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45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5000" y="905639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вміти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2400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користуватися понятійним апаратом а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дміністративного управління та соціальних служб;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2400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аналізувати проблеми а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дміністративного управління в системі соціальних служб;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2400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досліджувати нормативно-правову базу а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дміністративного управління в системі соціальних служб;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2400" spc="-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розробляти заходи та пропозиції щодо вдосконалення а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дміністративного управління в системі соціальних служб.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0" name="Picture 2" descr="http://cdn.elhombre.com.br/wp-content/uploads/2012/10/shutterstock_635463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999" y="392904"/>
            <a:ext cx="3886201" cy="291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honn.ru/u/dd/news/3042/ima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3441700"/>
            <a:ext cx="4287885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944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3700" y="612845"/>
            <a:ext cx="8280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342900">
              <a:spcAft>
                <a:spcPts val="0"/>
              </a:spcAft>
            </a:pP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Література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Вступ до соціальної роботи: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посібник для студентів ВНЗ / за ред. Т.В.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Семигіної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І.І.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Миговича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К.: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Академвидав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2005. – 304 с.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Главацька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О.Л. Менеджмент соціальної роботи. – Тернопіль, 2009. – 65 с.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Лукашевич М.П. Менеджмент соціальної роботи: теорія та практика: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/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М.П.Лукашевич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,, М.В.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Туленков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К.: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Каравелла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2007. – 296 с.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Управлінські аспекти соціальної роботи: курс лекцій / М.Ф. Головатий (кер.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М.П. Лукашевич, Г.А.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дмитренко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ін. – К.: МАУП, 2004. – 368 с.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Шендеровський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К.С. Тактичний менеджмент Соціальної служби: Посібник для керівників соціальних служб. – К., 2011. – с. 222. – Електронний ресурс. – Режим доступу: https://docviewer.yandex.ua/?url=http%3A%2F%2Fwcu-network.org.ua%2Fpublic%2Fupload%2Ffiles%2Fsocial_management.pdf&amp;name=social_management.pdf&amp;lang=uk&amp;c=56af8eb3b3dd&amp;page=4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057326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57</TotalTime>
  <Words>346</Words>
  <Application>Microsoft Office PowerPoint</Application>
  <PresentationFormat>Широкоэкранный</PresentationFormat>
  <Paragraphs>27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Corbel</vt:lpstr>
      <vt:lpstr>Symbol</vt:lpstr>
      <vt:lpstr>Times New Roman</vt:lpstr>
      <vt:lpstr>Базис</vt:lpstr>
      <vt:lpstr>АДМІНСТРАТИВНЕ УПРАВЛІННЯ В СИСТЕМІ СОЦІАЛЬНИХ СЛУЖБ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«Теорія та практика менеджменту» </dc:title>
  <dc:creator>университет</dc:creator>
  <cp:lastModifiedBy>университет</cp:lastModifiedBy>
  <cp:revision>9</cp:revision>
  <dcterms:created xsi:type="dcterms:W3CDTF">2016-01-26T09:05:03Z</dcterms:created>
  <dcterms:modified xsi:type="dcterms:W3CDTF">2016-02-04T10:08:43Z</dcterms:modified>
</cp:coreProperties>
</file>