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7CA77-F5A4-4E3D-9A07-F2042C3898E2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6F634-0A3E-429A-A34C-9A1CAC67E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396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c2d7aa7a0c_0_4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c2d7aa7a0c_0_4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2d7aa7a0c_0_4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c2d7aa7a0c_0_4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c2d7aa7a0c_0_4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c2d7aa7a0c_0_4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c2d7aa7a0c_0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c2d7aa7a0c_0_5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c2d7aa7a0c_0_8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c2d7aa7a0c_0_8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</a:t>
            </a:r>
            <a:r>
              <a:rPr lang="uk" sz="25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lang="uk" sz="2500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ru-RU" sz="25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Методи</a:t>
            </a:r>
            <a:r>
              <a:rPr lang="ru-RU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та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способи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дослідження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документів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727650" y="1921600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– забезпечення контролю за надходженням і реалізацією товарно-матеріальних цінностей. Тому дуже важливо встановити, як документи забезпечують обґрунтованість та юридичну доказовість проведених фінансово-господарських операцій, і як за їх допомогою здійснюється поточний контроль за роботою матеріально-відповідальних осіб.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 i="1"/>
              <a:t>Методи дослідження документів – аналіз, синтез, аналогія, індукція, конкретизація, порівняння, економіко-математичні методи тощо</a:t>
            </a:r>
            <a:endParaRPr i="1"/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 dirty="0">
                <a:latin typeface="Open Sans"/>
                <a:ea typeface="Open Sans"/>
                <a:cs typeface="Open Sans"/>
                <a:sym typeface="Open Sans"/>
              </a:rPr>
              <a:t>Мета перевірки бухгалтерських документів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7" name="Google Shape;17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1076" y="4030234"/>
            <a:ext cx="3483199" cy="2648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i="1"/>
              <a:t>1) хронологічна;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передбачає розгляд документів за </a:t>
            </a:r>
            <a:r>
              <a:rPr lang="uk" b="1"/>
              <a:t>датами (днями, місяцями)</a:t>
            </a:r>
            <a:r>
              <a:rPr lang="uk"/>
              <a:t>, за порядком розміщення документів у папках, при меморіальних ордерах, звітах, зведених накопичувальних відомостях;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 цей вид перевірки </a:t>
            </a:r>
            <a:r>
              <a:rPr lang="uk" u="sng"/>
              <a:t>малоефективний</a:t>
            </a:r>
            <a:r>
              <a:rPr lang="uk"/>
              <a:t>, оскільки він розпорошує увагу ревізорів на різнорідних за економічним змістом господарських операціях, при цьому порушується процес їх планомірного і глибокого вивчення; проте перевірка документів у хронологічній послідовності виправдовує себе в умовах застосування меморіально-ордерної форми обліку під час ревізії підприємств, що виконують незначний обсяг роботи;</a:t>
            </a:r>
            <a:endParaRPr/>
          </a:p>
        </p:txBody>
      </p:sp>
      <p:sp>
        <p:nvSpPr>
          <p:cNvPr id="183" name="Google Shape;183;p29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Основні способи перевірки документів: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17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i="1"/>
              <a:t>2) систематизована;</a:t>
            </a:r>
            <a:r>
              <a:rPr lang="uk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документи розглядаються за економічно однорідними господарськими операціями </a:t>
            </a:r>
            <a:r>
              <a:rPr lang="uk" b="1"/>
              <a:t>у розрізі окремих ділянок</a:t>
            </a:r>
            <a:r>
              <a:rPr lang="uk"/>
              <a:t>;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особливо ефективна вона при журнально-ордерній формі обліку, коли економічно однорідні первинні документи згруповані й підшиті за окремими журналами-ордерами й рахунками синтетичного обліку; запис господарських операцій у журналах-ордерах за кредитовою ознакою забезпечує ефективну перевірку списання господарських коштів підприємства і кореспонденції рахунків; при цьому одночасно поєднується наочне узагальнення однорідних господарських операцій і процесів з детально поглибленою перевіркою їх за первинними документами; систематизація однорідних операцій у журналах-ордерах сприяє оперативному здійсненню взаємного контролю; </a:t>
            </a:r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Основні способи перевірки документів: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17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i="1"/>
              <a:t>3) комбінована; 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це дослідження документів поєднує хронологічний і систематизовані способи, тобто ряд документів перевіряється </a:t>
            </a:r>
            <a:r>
              <a:rPr lang="uk" b="1"/>
              <a:t>в порядку їх підшивки</a:t>
            </a:r>
            <a:r>
              <a:rPr lang="uk"/>
              <a:t>, а інші – за економічно однорідними операціями;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 i="1"/>
              <a:t>4) вибіркова;</a:t>
            </a:r>
            <a:r>
              <a:rPr lang="uk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полягає в тому, що ревізор за певною схемою відбирає </a:t>
            </a:r>
            <a:r>
              <a:rPr lang="uk" b="1"/>
              <a:t>частину документів</a:t>
            </a:r>
            <a:r>
              <a:rPr lang="uk"/>
              <a:t> для їх вивчення.</a:t>
            </a:r>
            <a:endParaRPr/>
          </a:p>
        </p:txBody>
      </p:sp>
      <p:sp>
        <p:nvSpPr>
          <p:cNvPr id="195" name="Google Shape;195;p31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Основні способи перевірки документів: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>
            <a:spLocks noGrp="1"/>
          </p:cNvSpPr>
          <p:nvPr>
            <p:ph type="title"/>
          </p:nvPr>
        </p:nvSpPr>
        <p:spPr>
          <a:xfrm>
            <a:off x="727650" y="1739333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Контрольні запитання :</a:t>
            </a:r>
            <a:endParaRPr/>
          </a:p>
        </p:txBody>
      </p:sp>
      <p:sp>
        <p:nvSpPr>
          <p:cNvPr id="201" name="Google Shape;201;p32"/>
          <p:cNvSpPr txBox="1">
            <a:spLocks noGrp="1"/>
          </p:cNvSpPr>
          <p:nvPr>
            <p:ph type="body" idx="1"/>
          </p:nvPr>
        </p:nvSpPr>
        <p:spPr>
          <a:xfrm>
            <a:off x="290800" y="2611467"/>
            <a:ext cx="7688700" cy="40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1. Які методи дослідження документів ви знаєте?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2. Яка різниця між зустрічною та взаємною перевіркою?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3. Коли застосовують прийом техніко-економічних розрахунків?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4. Яка послідовність документальної перевірки матеріалів?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5. Яка послідовність перевірки документів та правильності заповнених реквізитів?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6. Які способи перевірки документів?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Экран (4:3)</PresentationFormat>
  <Paragraphs>26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5   Методи та способи дослідження документів</vt:lpstr>
      <vt:lpstr>Мета перевірки бухгалтерських документів</vt:lpstr>
      <vt:lpstr>Основні способи перевірки документів:</vt:lpstr>
      <vt:lpstr>Основні способи перевірки документів:</vt:lpstr>
      <vt:lpstr>Основні способи перевірки документів:</vt:lpstr>
      <vt:lpstr>Контрольні запитання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   Методи та способи дослідження документів</dc:title>
  <dc:creator>Татьяна</dc:creator>
  <cp:lastModifiedBy>Татьяна</cp:lastModifiedBy>
  <cp:revision>1</cp:revision>
  <dcterms:created xsi:type="dcterms:W3CDTF">2021-05-29T14:38:20Z</dcterms:created>
  <dcterms:modified xsi:type="dcterms:W3CDTF">2021-05-29T14:39:00Z</dcterms:modified>
</cp:coreProperties>
</file>