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70" r:id="rId15"/>
    <p:sldId id="267" r:id="rId16"/>
    <p:sldId id="275" r:id="rId17"/>
    <p:sldId id="274" r:id="rId18"/>
    <p:sldId id="271" r:id="rId19"/>
    <p:sldId id="273" r:id="rId20"/>
    <p:sldId id="277" r:id="rId21"/>
    <p:sldId id="278" r:id="rId22"/>
    <p:sldId id="279" r:id="rId23"/>
    <p:sldId id="272" r:id="rId24"/>
    <p:sldId id="276" r:id="rId25"/>
    <p:sldId id="280" r:id="rId26"/>
    <p:sldId id="282" r:id="rId27"/>
    <p:sldId id="28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(ВИМІР: ПОЛІТИКО-УПРАВЛІНСЬКІ СИСТЕМИ)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256228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№5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Що таке політико-управлінська система;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Ключові складові політико-управлінських систем;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3 . Актуальні політико-управлінські системи у сучасному світі;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4.Критерії оптимальності ПУС;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5.Ідеальна ПУС;</a:t>
            </a:r>
            <a:endParaRPr lang="en-US" sz="48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90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46" y="3326031"/>
            <a:ext cx="5810398" cy="341369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71" cy="395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" y="86497"/>
            <a:ext cx="5756139" cy="42972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3" y="3137313"/>
            <a:ext cx="7053636" cy="363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8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26590" cy="3635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579" y="2167970"/>
            <a:ext cx="5875421" cy="46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8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1" y="160277"/>
            <a:ext cx="5999712" cy="34131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664" y="1866827"/>
            <a:ext cx="4613108" cy="473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985211"/>
            <a:ext cx="1219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4400" dirty="0" smtClean="0"/>
              <a:t>Сутність управлінської та політичної ефективності врядування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Методи досягнення ефективності </a:t>
            </a:r>
          </a:p>
          <a:p>
            <a:pPr marL="342900" indent="-342900">
              <a:buAutoNum type="arabicPeriod"/>
            </a:pPr>
            <a:r>
              <a:rPr lang="uk-UA" sz="4400" dirty="0"/>
              <a:t> </a:t>
            </a:r>
            <a:r>
              <a:rPr lang="uk-UA" sz="4400" dirty="0" smtClean="0"/>
              <a:t>Відмінності у шляхах забезпечення ефективності в галузі політики та державного управління.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3851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88" y="1323438"/>
            <a:ext cx="11742823" cy="553456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3876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905" y="1475874"/>
            <a:ext cx="10058400" cy="51424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3311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187" y="2452687"/>
            <a:ext cx="2333625" cy="19526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26" y="1714500"/>
            <a:ext cx="7517946" cy="48577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443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814512"/>
            <a:ext cx="6925207" cy="43957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2894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1285876"/>
            <a:ext cx="5119687" cy="55721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6535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1244409"/>
            <a:ext cx="5157787" cy="561359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2155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323439"/>
            <a:ext cx="554549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i="1" dirty="0" smtClean="0">
                <a:solidFill>
                  <a:schemeClr val="accent2">
                    <a:lumMod val="75000"/>
                  </a:schemeClr>
                </a:solidFill>
              </a:rPr>
              <a:t>Відео сюжети до лекції:</a:t>
            </a:r>
          </a:p>
          <a:p>
            <a:r>
              <a:rPr lang="uk-UA" sz="4000" dirty="0">
                <a:solidFill>
                  <a:srgbClr val="00B0F0"/>
                </a:solidFill>
              </a:rPr>
              <a:t>Чому АФРИКА досі </a:t>
            </a:r>
            <a:r>
              <a:rPr lang="uk-UA" sz="4000" dirty="0" smtClean="0">
                <a:solidFill>
                  <a:srgbClr val="00B0F0"/>
                </a:solidFill>
              </a:rPr>
              <a:t>бідна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03526" y="5789166"/>
            <a:ext cx="66066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>
                <a:solidFill>
                  <a:srgbClr val="00B0F0"/>
                </a:solidFill>
              </a:rPr>
              <a:t>Чому НІМЕЧЧИНА така багата</a:t>
            </a:r>
            <a:endParaRPr lang="en-US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9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ЕФЕТИВНОСТІ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440863"/>
            <a:ext cx="121919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</a:t>
            </a:r>
            <a:r>
              <a:rPr lang="uk-UA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№6</a:t>
            </a:r>
            <a:endParaRPr lang="uk-UA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Моделі політичної ефективності (на 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pPr marL="342900" indent="-342900">
              <a:buAutoNum type="arabicPeriod"/>
            </a:pPr>
            <a:r>
              <a:rPr lang="uk-UA" sz="4000" dirty="0" smtClean="0">
                <a:solidFill>
                  <a:srgbClr val="FF5050"/>
                </a:solidFill>
              </a:rPr>
              <a:t> Сутність ефективності в системі державного управління-адміністрування</a:t>
            </a:r>
            <a:r>
              <a:rPr lang="uk-UA" sz="4000" dirty="0">
                <a:solidFill>
                  <a:srgbClr val="FF5050"/>
                </a:solidFill>
              </a:rPr>
              <a:t> (на </a:t>
            </a:r>
            <a:r>
              <a:rPr lang="uk-UA" sz="4000" dirty="0" smtClean="0">
                <a:solidFill>
                  <a:srgbClr val="FF5050"/>
                </a:solidFill>
              </a:rPr>
              <a:t>прикладах);</a:t>
            </a:r>
            <a:endParaRPr lang="uk-UA" sz="4000" dirty="0">
              <a:solidFill>
                <a:srgbClr val="FF5050"/>
              </a:solidFill>
            </a:endParaRPr>
          </a:p>
          <a:p>
            <a:r>
              <a:rPr lang="uk-UA" sz="4000" dirty="0">
                <a:solidFill>
                  <a:srgbClr val="FF5050"/>
                </a:solidFill>
              </a:rPr>
              <a:t>3 . </a:t>
            </a:r>
            <a:r>
              <a:rPr lang="uk-UA" sz="4000" dirty="0" smtClean="0">
                <a:solidFill>
                  <a:srgbClr val="FF5050"/>
                </a:solidFill>
              </a:rPr>
              <a:t>Гармонізація ефективності врядування у сферах політичного та державного управління;</a:t>
            </a:r>
            <a:endParaRPr lang="uk-UA" sz="40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13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1126</Words>
  <Application>Microsoft Office PowerPoint</Application>
  <PresentationFormat>Широкоэкранный</PresentationFormat>
  <Paragraphs>126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81</cp:revision>
  <dcterms:created xsi:type="dcterms:W3CDTF">2023-09-05T05:25:19Z</dcterms:created>
  <dcterms:modified xsi:type="dcterms:W3CDTF">2023-10-18T06:06:36Z</dcterms:modified>
</cp:coreProperties>
</file>