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9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lodymir Skvorets" userId="51709460657287c2" providerId="LiveId" clId="{A18F9219-943D-4CFA-94B5-DA9B9FCA233E}"/>
    <pc:docChg chg="undo custSel modSld">
      <pc:chgData name="Volodymir Skvorets" userId="51709460657287c2" providerId="LiveId" clId="{A18F9219-943D-4CFA-94B5-DA9B9FCA233E}" dt="2023-12-12T18:30:28.662" v="1846" actId="20577"/>
      <pc:docMkLst>
        <pc:docMk/>
      </pc:docMkLst>
      <pc:sldChg chg="modSp mod">
        <pc:chgData name="Volodymir Skvorets" userId="51709460657287c2" providerId="LiveId" clId="{A18F9219-943D-4CFA-94B5-DA9B9FCA233E}" dt="2023-12-12T18:04:55.691" v="949" actId="20577"/>
        <pc:sldMkLst>
          <pc:docMk/>
          <pc:sldMk cId="3487977303" sldId="259"/>
        </pc:sldMkLst>
        <pc:spChg chg="mod">
          <ac:chgData name="Volodymir Skvorets" userId="51709460657287c2" providerId="LiveId" clId="{A18F9219-943D-4CFA-94B5-DA9B9FCA233E}" dt="2023-12-12T18:04:55.691" v="949" actId="20577"/>
          <ac:spMkLst>
            <pc:docMk/>
            <pc:sldMk cId="3487977303" sldId="259"/>
            <ac:spMk id="2" creationId="{00000000-0000-0000-0000-000000000000}"/>
          </ac:spMkLst>
        </pc:spChg>
      </pc:sldChg>
      <pc:sldChg chg="modSp mod">
        <pc:chgData name="Volodymir Skvorets" userId="51709460657287c2" providerId="LiveId" clId="{A18F9219-943D-4CFA-94B5-DA9B9FCA233E}" dt="2023-12-12T18:23:57.232" v="1835" actId="20577"/>
        <pc:sldMkLst>
          <pc:docMk/>
          <pc:sldMk cId="1217581781" sldId="262"/>
        </pc:sldMkLst>
        <pc:spChg chg="mod">
          <ac:chgData name="Volodymir Skvorets" userId="51709460657287c2" providerId="LiveId" clId="{A18F9219-943D-4CFA-94B5-DA9B9FCA233E}" dt="2023-12-12T18:23:57.232" v="1835" actId="20577"/>
          <ac:spMkLst>
            <pc:docMk/>
            <pc:sldMk cId="1217581781" sldId="262"/>
            <ac:spMk id="3" creationId="{00000000-0000-0000-0000-000000000000}"/>
          </ac:spMkLst>
        </pc:spChg>
      </pc:sldChg>
      <pc:sldChg chg="modSp mod">
        <pc:chgData name="Volodymir Skvorets" userId="51709460657287c2" providerId="LiveId" clId="{A18F9219-943D-4CFA-94B5-DA9B9FCA233E}" dt="2023-12-12T18:30:28.662" v="1846" actId="20577"/>
        <pc:sldMkLst>
          <pc:docMk/>
          <pc:sldMk cId="3620214492" sldId="263"/>
        </pc:sldMkLst>
        <pc:spChg chg="mod">
          <ac:chgData name="Volodymir Skvorets" userId="51709460657287c2" providerId="LiveId" clId="{A18F9219-943D-4CFA-94B5-DA9B9FCA233E}" dt="2023-12-12T18:30:28.662" v="1846" actId="20577"/>
          <ac:spMkLst>
            <pc:docMk/>
            <pc:sldMk cId="3620214492" sldId="263"/>
            <ac:spMk id="3" creationId="{00000000-0000-0000-0000-000000000000}"/>
          </ac:spMkLst>
        </pc:spChg>
      </pc:sldChg>
      <pc:sldChg chg="modSp mod">
        <pc:chgData name="Volodymir Skvorets" userId="51709460657287c2" providerId="LiveId" clId="{A18F9219-943D-4CFA-94B5-DA9B9FCA233E}" dt="2023-12-12T18:03:32.318" v="918" actId="20577"/>
        <pc:sldMkLst>
          <pc:docMk/>
          <pc:sldMk cId="3807666325" sldId="264"/>
        </pc:sldMkLst>
        <pc:spChg chg="mod">
          <ac:chgData name="Volodymir Skvorets" userId="51709460657287c2" providerId="LiveId" clId="{A18F9219-943D-4CFA-94B5-DA9B9FCA233E}" dt="2023-12-12T18:03:32.318" v="918" actId="20577"/>
          <ac:spMkLst>
            <pc:docMk/>
            <pc:sldMk cId="3807666325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86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8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58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9098" y="950976"/>
            <a:ext cx="8347187" cy="4489704"/>
          </a:xfrm>
        </p:spPr>
        <p:txBody>
          <a:bodyPr>
            <a:normAutofit/>
          </a:bodyPr>
          <a:lstStyle/>
          <a:p>
            <a:pPr algn="ctr"/>
            <a:b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ГЕНЕЗА ЗЛОЧИННОСТІ В СОЦІАЛЬНІЙ СТРУКТУРІ СУСПІЛЬСТВА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6736" y="751344"/>
            <a:ext cx="89794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80340" algn="l"/>
              </a:tabLs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 курсу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ознайомити студентів освітньої програми «Соціологія медіації і кримінології» з дослідженням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генези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злочинності в соціальній структурі суспільства, сформувати системне уявлення про вплив криміналізації суспільства на його соціальну структуру і роль соціальної структури у криміналізації суспільства.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b="1" spc="-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Головні завдання курсу: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  <a:tabLst>
                <a:tab pos="59372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ознайомити студентів із методологією та результатами досліджень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генези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  <a:tabLst>
                <a:tab pos="59372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сформувати у студентів системне уявлення щодо предметного поля та специфіки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генези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  <a:tabLst>
                <a:tab pos="593725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сформувати у студентів навички самостійного розв’язання завдань, які включають різноманітні аспекти явищ і процесів криміналізації суспільства.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результаті вивчення курсу студенти бакалаврату повинні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злочинності та її соціальні характеристики;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 як складову соціальної системи;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підходи до розуміння соціальної структури суспільства;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соціальної структури у формуванні соціальних практик її складових елементів;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чинники криміналізації суспільства;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чинники декриміналізації суспільства;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порівняльних досліджень процесів криміналізації різних соціальних систем.</a:t>
            </a:r>
          </a:p>
          <a:p>
            <a:pPr lvl="0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специфіку криміналізації конкретних соціальних систем;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основні фактори впливу кримінального світу на соціальну структуру конкретного суспільства;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роль соціальної структури у процесі криміналізації суспільства;</a:t>
            </a: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основні тенденції розвитку кримінального світу в конкретному суспільстві;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 основні засоби декриміналізації конкретного суспільства.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/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вимагає актуалізації знань, отриманих в процесі вивчення наступних дисциплін: «Методологія та логіка соціальних досліджень», оскільки надає уявлення про послідовність етапів проведення дослідження, логічний зв’язок між ними, їх специфіку та значення; «Теорія прийняття рішень», оскільки формує уявлення щодо альтернативності вибору, необхідності побудови чіткої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критеріальної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відбору альтернатив, значення та ступінь впливу суб’єктивних переваг; «Математичні методи в соціології», оскільки надає можливість опанувати методики роботи із числовими даними, які дозволяють проводити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їх систематизацію, та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дотримуючись визначеної методики, отримувати необхідні результати.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Дрьомін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2010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Дрьомін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Одеса: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Дрьомін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Вісник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2013.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Міняйло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журнал. 2016. С. 160-165.</a:t>
            </a:r>
          </a:p>
          <a:p>
            <a:pPr lvl="0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Сметаніна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 Прояви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Тимошенко В.І.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злочинності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сучасному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світі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Кримінальне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право та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кримінологія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кримінально-виконавче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право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Тимошенко В.І.,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Соціологічний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злочинності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(з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правової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думки).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Науковий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вісник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Ужгородського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Національного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Університету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Серія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ПРАВО. </a:t>
            </a:r>
            <a:r>
              <a:rPr lang="ru-RU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Випуск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63, 2021. С 32-36.</a:t>
            </a:r>
          </a:p>
        </p:txBody>
      </p:sp>
    </p:spTree>
    <p:extLst>
      <p:ext uri="{BB962C8B-B14F-4D97-AF65-F5344CB8AC3E}">
        <p14:creationId xmlns:p14="http://schemas.microsoft.com/office/powerpoint/2010/main" val="380766632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434</TotalTime>
  <Words>471</Words>
  <Application>Microsoft Office PowerPoint</Application>
  <PresentationFormat>Широкий екран</PresentationFormat>
  <Paragraphs>39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 ГЕНЕЗА ЗЛОЧИННОСТІ В СОЦІАЛЬНІЙ СТРУКТУРІ СУСПІЛЬСТВА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Volodymir Skvorets</cp:lastModifiedBy>
  <cp:revision>10</cp:revision>
  <dcterms:created xsi:type="dcterms:W3CDTF">2016-01-22T08:42:21Z</dcterms:created>
  <dcterms:modified xsi:type="dcterms:W3CDTF">2023-12-12T18:30:37Z</dcterms:modified>
</cp:coreProperties>
</file>