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0398CD-0268-4125-AD86-C63A210D26CB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uk-UA"/>
        </a:p>
      </dgm:t>
    </dgm:pt>
    <dgm:pt modelId="{90690764-21A4-4879-830D-2BDFB9C12DA5}">
      <dgm:prSet/>
      <dgm:spPr/>
      <dgm:t>
        <a:bodyPr/>
        <a:lstStyle/>
        <a:p>
          <a:pPr rtl="0"/>
          <a:r>
            <a:rPr lang="uk-UA" dirty="0" smtClean="0"/>
            <a:t>1) джерело інформації – фірма-виробник певного продукту, яка бажає передати інформацію покупцям; </a:t>
          </a:r>
          <a:endParaRPr lang="uk-UA" dirty="0"/>
        </a:p>
      </dgm:t>
    </dgm:pt>
    <dgm:pt modelId="{9D38B2FD-0940-478A-A5A6-6FDC988E69CD}" type="parTrans" cxnId="{9D5D40DD-25B3-4CE3-A798-74E96902ABCD}">
      <dgm:prSet/>
      <dgm:spPr/>
      <dgm:t>
        <a:bodyPr/>
        <a:lstStyle/>
        <a:p>
          <a:endParaRPr lang="uk-UA"/>
        </a:p>
      </dgm:t>
    </dgm:pt>
    <dgm:pt modelId="{23E74081-C417-4B1F-965D-17790001711E}" type="sibTrans" cxnId="{9D5D40DD-25B3-4CE3-A798-74E96902ABCD}">
      <dgm:prSet/>
      <dgm:spPr/>
      <dgm:t>
        <a:bodyPr/>
        <a:lstStyle/>
        <a:p>
          <a:endParaRPr lang="uk-UA"/>
        </a:p>
      </dgm:t>
    </dgm:pt>
    <dgm:pt modelId="{D375B88C-E149-46C0-90C6-78D6E01344DE}">
      <dgm:prSet/>
      <dgm:spPr/>
      <dgm:t>
        <a:bodyPr/>
        <a:lstStyle/>
        <a:p>
          <a:pPr rtl="0"/>
          <a:r>
            <a:rPr lang="uk-UA" dirty="0" smtClean="0"/>
            <a:t>2) кодування – трансформація у символічні та звукові форми інформації про фірму чи продукт для подальшої передачі; </a:t>
          </a:r>
          <a:endParaRPr lang="uk-UA" dirty="0"/>
        </a:p>
      </dgm:t>
    </dgm:pt>
    <dgm:pt modelId="{AFFD902C-4DA8-478C-BF26-618D597A2780}" type="parTrans" cxnId="{698D66C3-C59F-4844-AD4F-A7C6BD2EC2F6}">
      <dgm:prSet/>
      <dgm:spPr/>
      <dgm:t>
        <a:bodyPr/>
        <a:lstStyle/>
        <a:p>
          <a:endParaRPr lang="uk-UA"/>
        </a:p>
      </dgm:t>
    </dgm:pt>
    <dgm:pt modelId="{180714A9-CED9-4148-8C9C-2F7F4ECE368B}" type="sibTrans" cxnId="{698D66C3-C59F-4844-AD4F-A7C6BD2EC2F6}">
      <dgm:prSet/>
      <dgm:spPr/>
      <dgm:t>
        <a:bodyPr/>
        <a:lstStyle/>
        <a:p>
          <a:endParaRPr lang="uk-UA"/>
        </a:p>
      </dgm:t>
    </dgm:pt>
    <dgm:pt modelId="{2B6A0F0B-CD45-432A-A445-936C1D2FB50D}">
      <dgm:prSet/>
      <dgm:spPr/>
      <dgm:t>
        <a:bodyPr/>
        <a:lstStyle/>
        <a:p>
          <a:pPr rtl="0"/>
          <a:r>
            <a:rPr lang="uk-UA" dirty="0" smtClean="0"/>
            <a:t>3) канали передачі – носії кодованої інформації (ЗМІ); </a:t>
          </a:r>
          <a:endParaRPr lang="uk-UA" dirty="0"/>
        </a:p>
      </dgm:t>
    </dgm:pt>
    <dgm:pt modelId="{2DC4F3F9-E1E3-4493-A413-2E2FEBABB1F1}" type="parTrans" cxnId="{3B50F740-0224-4C3D-8806-9730B6B093CD}">
      <dgm:prSet/>
      <dgm:spPr/>
      <dgm:t>
        <a:bodyPr/>
        <a:lstStyle/>
        <a:p>
          <a:endParaRPr lang="uk-UA"/>
        </a:p>
      </dgm:t>
    </dgm:pt>
    <dgm:pt modelId="{72B9DAB5-72A2-4C8F-9881-928A32AFF1E5}" type="sibTrans" cxnId="{3B50F740-0224-4C3D-8806-9730B6B093CD}">
      <dgm:prSet/>
      <dgm:spPr/>
      <dgm:t>
        <a:bodyPr/>
        <a:lstStyle/>
        <a:p>
          <a:endParaRPr lang="uk-UA"/>
        </a:p>
      </dgm:t>
    </dgm:pt>
    <dgm:pt modelId="{F7A3B596-0C16-4047-AACD-1BE947568B49}">
      <dgm:prSet/>
      <dgm:spPr/>
      <dgm:t>
        <a:bodyPr/>
        <a:lstStyle/>
        <a:p>
          <a:pPr rtl="0"/>
          <a:r>
            <a:rPr lang="uk-UA" smtClean="0"/>
            <a:t>4</a:t>
          </a:r>
          <a:r>
            <a:rPr lang="uk-UA" dirty="0" smtClean="0"/>
            <a:t>) декодування – сприйняття, розуміння та запам’ятовування звукових та символічних сигналів; </a:t>
          </a:r>
          <a:endParaRPr lang="uk-UA" dirty="0"/>
        </a:p>
      </dgm:t>
    </dgm:pt>
    <dgm:pt modelId="{96730898-3AF1-4522-A7C3-7D54BA6A8297}" type="parTrans" cxnId="{620BC5F9-4F12-42E4-83C6-356B8553F735}">
      <dgm:prSet/>
      <dgm:spPr/>
      <dgm:t>
        <a:bodyPr/>
        <a:lstStyle/>
        <a:p>
          <a:endParaRPr lang="uk-UA"/>
        </a:p>
      </dgm:t>
    </dgm:pt>
    <dgm:pt modelId="{0413847E-536A-42E1-B797-E05AB9CBB799}" type="sibTrans" cxnId="{620BC5F9-4F12-42E4-83C6-356B8553F735}">
      <dgm:prSet/>
      <dgm:spPr/>
      <dgm:t>
        <a:bodyPr/>
        <a:lstStyle/>
        <a:p>
          <a:endParaRPr lang="uk-UA"/>
        </a:p>
      </dgm:t>
    </dgm:pt>
    <dgm:pt modelId="{3FCF86CB-2CE1-4F88-AA73-21623749979B}" type="pres">
      <dgm:prSet presAssocID="{6D0398CD-0268-4125-AD86-C63A210D26CB}" presName="linear" presStyleCnt="0">
        <dgm:presLayoutVars>
          <dgm:animLvl val="lvl"/>
          <dgm:resizeHandles val="exact"/>
        </dgm:presLayoutVars>
      </dgm:prSet>
      <dgm:spPr/>
    </dgm:pt>
    <dgm:pt modelId="{041195FB-DEE4-44CF-860B-99F9D622A0A6}" type="pres">
      <dgm:prSet presAssocID="{90690764-21A4-4879-830D-2BDFB9C12DA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82D4D7E-9761-45B4-B960-20549CA25C48}" type="pres">
      <dgm:prSet presAssocID="{23E74081-C417-4B1F-965D-17790001711E}" presName="spacer" presStyleCnt="0"/>
      <dgm:spPr/>
    </dgm:pt>
    <dgm:pt modelId="{BCC88379-6E79-4CF7-8D71-F789BC6A5662}" type="pres">
      <dgm:prSet presAssocID="{D375B88C-E149-46C0-90C6-78D6E01344D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AC7D658-AB06-43B3-87D3-81A323145124}" type="pres">
      <dgm:prSet presAssocID="{180714A9-CED9-4148-8C9C-2F7F4ECE368B}" presName="spacer" presStyleCnt="0"/>
      <dgm:spPr/>
    </dgm:pt>
    <dgm:pt modelId="{AEE18338-3603-4509-B01E-00FDACC923BB}" type="pres">
      <dgm:prSet presAssocID="{2B6A0F0B-CD45-432A-A445-936C1D2FB50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9BA9F60-8EC5-40ED-B212-58C52F971CA3}" type="pres">
      <dgm:prSet presAssocID="{72B9DAB5-72A2-4C8F-9881-928A32AFF1E5}" presName="spacer" presStyleCnt="0"/>
      <dgm:spPr/>
    </dgm:pt>
    <dgm:pt modelId="{836DC047-498B-4EE5-87FC-FBDD91C29D4E}" type="pres">
      <dgm:prSet presAssocID="{F7A3B596-0C16-4047-AACD-1BE947568B4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4E3FF12-DF96-4F74-A004-AF2FE7755497}" type="presOf" srcId="{D375B88C-E149-46C0-90C6-78D6E01344DE}" destId="{BCC88379-6E79-4CF7-8D71-F789BC6A5662}" srcOrd="0" destOrd="0" presId="urn:microsoft.com/office/officeart/2005/8/layout/vList2"/>
    <dgm:cxn modelId="{698D66C3-C59F-4844-AD4F-A7C6BD2EC2F6}" srcId="{6D0398CD-0268-4125-AD86-C63A210D26CB}" destId="{D375B88C-E149-46C0-90C6-78D6E01344DE}" srcOrd="1" destOrd="0" parTransId="{AFFD902C-4DA8-478C-BF26-618D597A2780}" sibTransId="{180714A9-CED9-4148-8C9C-2F7F4ECE368B}"/>
    <dgm:cxn modelId="{FDF80AFC-2CF3-465B-BA9D-3004C53B167E}" type="presOf" srcId="{6D0398CD-0268-4125-AD86-C63A210D26CB}" destId="{3FCF86CB-2CE1-4F88-AA73-21623749979B}" srcOrd="0" destOrd="0" presId="urn:microsoft.com/office/officeart/2005/8/layout/vList2"/>
    <dgm:cxn modelId="{3B50F740-0224-4C3D-8806-9730B6B093CD}" srcId="{6D0398CD-0268-4125-AD86-C63A210D26CB}" destId="{2B6A0F0B-CD45-432A-A445-936C1D2FB50D}" srcOrd="2" destOrd="0" parTransId="{2DC4F3F9-E1E3-4493-A413-2E2FEBABB1F1}" sibTransId="{72B9DAB5-72A2-4C8F-9881-928A32AFF1E5}"/>
    <dgm:cxn modelId="{9D5D40DD-25B3-4CE3-A798-74E96902ABCD}" srcId="{6D0398CD-0268-4125-AD86-C63A210D26CB}" destId="{90690764-21A4-4879-830D-2BDFB9C12DA5}" srcOrd="0" destOrd="0" parTransId="{9D38B2FD-0940-478A-A5A6-6FDC988E69CD}" sibTransId="{23E74081-C417-4B1F-965D-17790001711E}"/>
    <dgm:cxn modelId="{7ED0BBA1-2D40-4134-A677-F00FC5DF49AD}" type="presOf" srcId="{90690764-21A4-4879-830D-2BDFB9C12DA5}" destId="{041195FB-DEE4-44CF-860B-99F9D622A0A6}" srcOrd="0" destOrd="0" presId="urn:microsoft.com/office/officeart/2005/8/layout/vList2"/>
    <dgm:cxn modelId="{CE45F3A7-1796-4C12-BBD5-47973A91EBB8}" type="presOf" srcId="{2B6A0F0B-CD45-432A-A445-936C1D2FB50D}" destId="{AEE18338-3603-4509-B01E-00FDACC923BB}" srcOrd="0" destOrd="0" presId="urn:microsoft.com/office/officeart/2005/8/layout/vList2"/>
    <dgm:cxn modelId="{620BC5F9-4F12-42E4-83C6-356B8553F735}" srcId="{6D0398CD-0268-4125-AD86-C63A210D26CB}" destId="{F7A3B596-0C16-4047-AACD-1BE947568B49}" srcOrd="3" destOrd="0" parTransId="{96730898-3AF1-4522-A7C3-7D54BA6A8297}" sibTransId="{0413847E-536A-42E1-B797-E05AB9CBB799}"/>
    <dgm:cxn modelId="{A1E5CA15-ABC7-4491-AE47-0A589B90B3BB}" type="presOf" srcId="{F7A3B596-0C16-4047-AACD-1BE947568B49}" destId="{836DC047-498B-4EE5-87FC-FBDD91C29D4E}" srcOrd="0" destOrd="0" presId="urn:microsoft.com/office/officeart/2005/8/layout/vList2"/>
    <dgm:cxn modelId="{E7676C69-DC73-49B5-BA62-1C7F26E37298}" type="presParOf" srcId="{3FCF86CB-2CE1-4F88-AA73-21623749979B}" destId="{041195FB-DEE4-44CF-860B-99F9D622A0A6}" srcOrd="0" destOrd="0" presId="urn:microsoft.com/office/officeart/2005/8/layout/vList2"/>
    <dgm:cxn modelId="{5610B1AD-5EAB-4DE9-B1A5-E9EB3B201DB3}" type="presParOf" srcId="{3FCF86CB-2CE1-4F88-AA73-21623749979B}" destId="{B82D4D7E-9761-45B4-B960-20549CA25C48}" srcOrd="1" destOrd="0" presId="urn:microsoft.com/office/officeart/2005/8/layout/vList2"/>
    <dgm:cxn modelId="{8977CA59-B847-44CF-8DFD-E6F9AE1282C5}" type="presParOf" srcId="{3FCF86CB-2CE1-4F88-AA73-21623749979B}" destId="{BCC88379-6E79-4CF7-8D71-F789BC6A5662}" srcOrd="2" destOrd="0" presId="urn:microsoft.com/office/officeart/2005/8/layout/vList2"/>
    <dgm:cxn modelId="{3008C418-58D8-441F-997E-8F2AF9494B39}" type="presParOf" srcId="{3FCF86CB-2CE1-4F88-AA73-21623749979B}" destId="{0AC7D658-AB06-43B3-87D3-81A323145124}" srcOrd="3" destOrd="0" presId="urn:microsoft.com/office/officeart/2005/8/layout/vList2"/>
    <dgm:cxn modelId="{893DBAC8-71E6-4455-AD1B-C54A5FE79261}" type="presParOf" srcId="{3FCF86CB-2CE1-4F88-AA73-21623749979B}" destId="{AEE18338-3603-4509-B01E-00FDACC923BB}" srcOrd="4" destOrd="0" presId="urn:microsoft.com/office/officeart/2005/8/layout/vList2"/>
    <dgm:cxn modelId="{C037309F-2127-4605-A0C3-7623C8A6EC60}" type="presParOf" srcId="{3FCF86CB-2CE1-4F88-AA73-21623749979B}" destId="{B9BA9F60-8EC5-40ED-B212-58C52F971CA3}" srcOrd="5" destOrd="0" presId="urn:microsoft.com/office/officeart/2005/8/layout/vList2"/>
    <dgm:cxn modelId="{34F9D0F2-85AA-4AFA-9681-3C030A33F45F}" type="presParOf" srcId="{3FCF86CB-2CE1-4F88-AA73-21623749979B}" destId="{836DC047-498B-4EE5-87FC-FBDD91C29D4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69684F5-1769-4B3F-BD1C-BF4F153F5B6B}" type="doc">
      <dgm:prSet loTypeId="urn:microsoft.com/office/officeart/2005/8/layout/vList2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uk-UA"/>
        </a:p>
      </dgm:t>
    </dgm:pt>
    <dgm:pt modelId="{0E5AB7A2-27EC-4960-86DD-40FD2C940CDB}">
      <dgm:prSet custT="1"/>
      <dgm:spPr/>
      <dgm:t>
        <a:bodyPr/>
        <a:lstStyle/>
        <a:p>
          <a:pPr rtl="0"/>
          <a:r>
            <a:rPr lang="uk-UA" sz="2100" dirty="0" smtClean="0"/>
            <a:t>Міжнародну рекламну кампанію реалізують у 5 етапів, які отримали назву «5 М» (</a:t>
          </a:r>
          <a:r>
            <a:rPr lang="en-US" sz="1800" dirty="0" smtClean="0"/>
            <a:t>mission, message, media, money, measurement</a:t>
          </a:r>
          <a:r>
            <a:rPr lang="en-US" sz="2100" dirty="0" smtClean="0"/>
            <a:t>):</a:t>
          </a:r>
          <a:endParaRPr lang="ru-RU" sz="2100" dirty="0"/>
        </a:p>
      </dgm:t>
    </dgm:pt>
    <dgm:pt modelId="{3B895E10-A6FF-427D-BEDC-0C859825CECD}" type="parTrans" cxnId="{33023846-5EC4-4002-818F-0CC646B80AC5}">
      <dgm:prSet/>
      <dgm:spPr/>
      <dgm:t>
        <a:bodyPr/>
        <a:lstStyle/>
        <a:p>
          <a:endParaRPr lang="uk-UA"/>
        </a:p>
      </dgm:t>
    </dgm:pt>
    <dgm:pt modelId="{3B16C315-29D2-4C28-9A8D-ADC8482A6EB4}" type="sibTrans" cxnId="{33023846-5EC4-4002-818F-0CC646B80AC5}">
      <dgm:prSet/>
      <dgm:spPr/>
      <dgm:t>
        <a:bodyPr/>
        <a:lstStyle/>
        <a:p>
          <a:endParaRPr lang="uk-UA"/>
        </a:p>
      </dgm:t>
    </dgm:pt>
    <dgm:pt modelId="{5F497685-3DB3-4D86-B8EB-EC6D8F39874E}">
      <dgm:prSet/>
      <dgm:spPr/>
      <dgm:t>
        <a:bodyPr/>
        <a:lstStyle/>
        <a:p>
          <a:pPr rtl="0"/>
          <a:r>
            <a:rPr lang="ru-RU" dirty="0" smtClean="0"/>
            <a:t>1. </a:t>
          </a:r>
          <a:r>
            <a:rPr lang="ru-RU" dirty="0" err="1" smtClean="0"/>
            <a:t>Визначення</a:t>
          </a:r>
          <a:r>
            <a:rPr lang="ru-RU" dirty="0" smtClean="0"/>
            <a:t> </a:t>
          </a:r>
          <a:r>
            <a:rPr lang="ru-RU" dirty="0" err="1" smtClean="0"/>
            <a:t>цілей</a:t>
          </a:r>
          <a:r>
            <a:rPr lang="ru-RU" dirty="0" smtClean="0"/>
            <a:t> </a:t>
          </a:r>
          <a:r>
            <a:rPr lang="ru-RU" dirty="0" err="1" smtClean="0"/>
            <a:t>реклами</a:t>
          </a:r>
          <a:r>
            <a:rPr lang="ru-RU" dirty="0" smtClean="0"/>
            <a:t> (</a:t>
          </a:r>
          <a:r>
            <a:rPr lang="ru-RU" dirty="0" err="1" smtClean="0"/>
            <a:t>mission</a:t>
          </a:r>
          <a:r>
            <a:rPr lang="ru-RU" dirty="0" smtClean="0"/>
            <a:t>).</a:t>
          </a:r>
          <a:endParaRPr lang="uk-UA" dirty="0"/>
        </a:p>
      </dgm:t>
    </dgm:pt>
    <dgm:pt modelId="{D60B02D7-B324-46DC-B3C8-7DE5E9403C9C}" type="parTrans" cxnId="{44964DAB-DC1F-4497-A90D-52B6553181CF}">
      <dgm:prSet/>
      <dgm:spPr/>
      <dgm:t>
        <a:bodyPr/>
        <a:lstStyle/>
        <a:p>
          <a:endParaRPr lang="uk-UA"/>
        </a:p>
      </dgm:t>
    </dgm:pt>
    <dgm:pt modelId="{F5CD36EE-E50B-44B1-A112-7F3CE21CD1C3}" type="sibTrans" cxnId="{44964DAB-DC1F-4497-A90D-52B6553181CF}">
      <dgm:prSet/>
      <dgm:spPr/>
      <dgm:t>
        <a:bodyPr/>
        <a:lstStyle/>
        <a:p>
          <a:endParaRPr lang="uk-UA"/>
        </a:p>
      </dgm:t>
    </dgm:pt>
    <dgm:pt modelId="{5F57A206-616F-49CE-AB91-37AB59BA857F}">
      <dgm:prSet/>
      <dgm:spPr/>
      <dgm:t>
        <a:bodyPr/>
        <a:lstStyle/>
        <a:p>
          <a:pPr rtl="0"/>
          <a:r>
            <a:rPr lang="ru-RU" dirty="0" smtClean="0"/>
            <a:t>2. </a:t>
          </a:r>
          <a:r>
            <a:rPr lang="ru-RU" dirty="0" err="1" smtClean="0"/>
            <a:t>Розроблення</a:t>
          </a:r>
          <a:r>
            <a:rPr lang="ru-RU" dirty="0" smtClean="0"/>
            <a:t> рекламного </a:t>
          </a:r>
          <a:r>
            <a:rPr lang="ru-RU" dirty="0" err="1" smtClean="0"/>
            <a:t>звернення</a:t>
          </a:r>
          <a:r>
            <a:rPr lang="ru-RU" dirty="0" smtClean="0"/>
            <a:t> (</a:t>
          </a:r>
          <a:r>
            <a:rPr lang="ru-RU" dirty="0" err="1" smtClean="0"/>
            <a:t>message</a:t>
          </a:r>
          <a:r>
            <a:rPr lang="ru-RU" dirty="0" smtClean="0"/>
            <a:t>). </a:t>
          </a:r>
          <a:endParaRPr lang="ru-RU" dirty="0"/>
        </a:p>
      </dgm:t>
    </dgm:pt>
    <dgm:pt modelId="{C923BBA4-DA89-4E4C-8887-7D634691F07F}" type="parTrans" cxnId="{39EB3DE1-29D6-4F6D-923E-07F6317631D4}">
      <dgm:prSet/>
      <dgm:spPr/>
      <dgm:t>
        <a:bodyPr/>
        <a:lstStyle/>
        <a:p>
          <a:endParaRPr lang="uk-UA"/>
        </a:p>
      </dgm:t>
    </dgm:pt>
    <dgm:pt modelId="{F5873B10-3E4D-4EE1-A024-6BA546C21301}" type="sibTrans" cxnId="{39EB3DE1-29D6-4F6D-923E-07F6317631D4}">
      <dgm:prSet/>
      <dgm:spPr/>
      <dgm:t>
        <a:bodyPr/>
        <a:lstStyle/>
        <a:p>
          <a:endParaRPr lang="uk-UA"/>
        </a:p>
      </dgm:t>
    </dgm:pt>
    <dgm:pt modelId="{6BD73337-1371-483E-880D-86C07A238BD4}">
      <dgm:prSet/>
      <dgm:spPr/>
      <dgm:t>
        <a:bodyPr/>
        <a:lstStyle/>
        <a:p>
          <a:pPr rtl="0"/>
          <a:r>
            <a:rPr lang="ru-RU" dirty="0" smtClean="0"/>
            <a:t>3. </a:t>
          </a:r>
          <a:r>
            <a:rPr lang="ru-RU" dirty="0" err="1" smtClean="0"/>
            <a:t>Вибір</a:t>
          </a:r>
          <a:r>
            <a:rPr lang="ru-RU" dirty="0" smtClean="0"/>
            <a:t> </a:t>
          </a:r>
          <a:r>
            <a:rPr lang="ru-RU" dirty="0" err="1" smtClean="0"/>
            <a:t>засобів</a:t>
          </a:r>
          <a:r>
            <a:rPr lang="ru-RU" dirty="0" smtClean="0"/>
            <a:t> </a:t>
          </a:r>
          <a:r>
            <a:rPr lang="ru-RU" dirty="0" err="1" smtClean="0"/>
            <a:t>поширення</a:t>
          </a:r>
          <a:r>
            <a:rPr lang="ru-RU" dirty="0" smtClean="0"/>
            <a:t> </a:t>
          </a:r>
          <a:r>
            <a:rPr lang="ru-RU" dirty="0" err="1" smtClean="0"/>
            <a:t>реклами</a:t>
          </a:r>
          <a:r>
            <a:rPr lang="ru-RU" dirty="0" smtClean="0"/>
            <a:t> (</a:t>
          </a:r>
          <a:r>
            <a:rPr lang="ru-RU" dirty="0" err="1" smtClean="0"/>
            <a:t>media</a:t>
          </a:r>
          <a:r>
            <a:rPr lang="ru-RU" dirty="0" smtClean="0"/>
            <a:t>)</a:t>
          </a:r>
          <a:endParaRPr lang="uk-UA" dirty="0"/>
        </a:p>
      </dgm:t>
    </dgm:pt>
    <dgm:pt modelId="{82D6FAB5-F0EE-4B8B-A8FE-11D84C4A378F}" type="parTrans" cxnId="{035F7DD3-7B32-43F4-9C74-053D24131F9C}">
      <dgm:prSet/>
      <dgm:spPr/>
      <dgm:t>
        <a:bodyPr/>
        <a:lstStyle/>
        <a:p>
          <a:endParaRPr lang="uk-UA"/>
        </a:p>
      </dgm:t>
    </dgm:pt>
    <dgm:pt modelId="{D8CF90BC-1F8E-46D1-A38E-974B848F5741}" type="sibTrans" cxnId="{035F7DD3-7B32-43F4-9C74-053D24131F9C}">
      <dgm:prSet/>
      <dgm:spPr/>
      <dgm:t>
        <a:bodyPr/>
        <a:lstStyle/>
        <a:p>
          <a:endParaRPr lang="uk-UA"/>
        </a:p>
      </dgm:t>
    </dgm:pt>
    <dgm:pt modelId="{9DFA4DE4-19D7-4856-94A3-5F7DF82BC06E}">
      <dgm:prSet/>
      <dgm:spPr/>
      <dgm:t>
        <a:bodyPr/>
        <a:lstStyle/>
        <a:p>
          <a:pPr rtl="0"/>
          <a:r>
            <a:rPr lang="ru-RU" dirty="0" smtClean="0"/>
            <a:t>4. </a:t>
          </a:r>
          <a:r>
            <a:rPr lang="ru-RU" dirty="0" err="1" smtClean="0"/>
            <a:t>Розроблення</a:t>
          </a:r>
          <a:r>
            <a:rPr lang="ru-RU" dirty="0" smtClean="0"/>
            <a:t> рекламного бюджету (</a:t>
          </a:r>
          <a:r>
            <a:rPr lang="ru-RU" dirty="0" err="1" smtClean="0"/>
            <a:t>money</a:t>
          </a:r>
          <a:r>
            <a:rPr lang="ru-RU" dirty="0" smtClean="0"/>
            <a:t>)</a:t>
          </a:r>
          <a:endParaRPr lang="uk-UA" dirty="0"/>
        </a:p>
      </dgm:t>
    </dgm:pt>
    <dgm:pt modelId="{8B0A1CB7-E6FB-417F-8F87-5B83BC0852BB}" type="parTrans" cxnId="{04568A5A-8EA3-4313-9898-6B5D33FD1632}">
      <dgm:prSet/>
      <dgm:spPr/>
      <dgm:t>
        <a:bodyPr/>
        <a:lstStyle/>
        <a:p>
          <a:endParaRPr lang="uk-UA"/>
        </a:p>
      </dgm:t>
    </dgm:pt>
    <dgm:pt modelId="{56AAEB1C-2F2E-48B7-A15A-C6F32AE3CA48}" type="sibTrans" cxnId="{04568A5A-8EA3-4313-9898-6B5D33FD1632}">
      <dgm:prSet/>
      <dgm:spPr/>
      <dgm:t>
        <a:bodyPr/>
        <a:lstStyle/>
        <a:p>
          <a:endParaRPr lang="uk-UA"/>
        </a:p>
      </dgm:t>
    </dgm:pt>
    <dgm:pt modelId="{BE5A2C18-5132-42E6-856A-FFC67772D668}">
      <dgm:prSet/>
      <dgm:spPr/>
      <dgm:t>
        <a:bodyPr/>
        <a:lstStyle/>
        <a:p>
          <a:pPr rtl="0"/>
          <a:r>
            <a:rPr lang="uk-UA" dirty="0" smtClean="0"/>
            <a:t>5. Оцінювання ефективності рекламної діяльності (</a:t>
          </a:r>
          <a:r>
            <a:rPr lang="en-US" dirty="0" smtClean="0">
              <a:latin typeface="Calibri" pitchFamily="34" charset="0"/>
              <a:cs typeface="Calibri" pitchFamily="34" charset="0"/>
            </a:rPr>
            <a:t>measurement</a:t>
          </a:r>
          <a:r>
            <a:rPr lang="en-US" dirty="0" smtClean="0"/>
            <a:t>)</a:t>
          </a:r>
          <a:endParaRPr lang="uk-UA" dirty="0" smtClean="0"/>
        </a:p>
      </dgm:t>
    </dgm:pt>
    <dgm:pt modelId="{60065055-FC80-4C9A-B22B-80E4E6E5E42B}" type="parTrans" cxnId="{E5472727-1137-4CCB-AD3C-54C9962E8888}">
      <dgm:prSet/>
      <dgm:spPr/>
      <dgm:t>
        <a:bodyPr/>
        <a:lstStyle/>
        <a:p>
          <a:endParaRPr lang="uk-UA"/>
        </a:p>
      </dgm:t>
    </dgm:pt>
    <dgm:pt modelId="{D0088BCC-7263-4B3B-BD11-C1FAB4E02B05}" type="sibTrans" cxnId="{E5472727-1137-4CCB-AD3C-54C9962E8888}">
      <dgm:prSet/>
      <dgm:spPr/>
      <dgm:t>
        <a:bodyPr/>
        <a:lstStyle/>
        <a:p>
          <a:endParaRPr lang="uk-UA"/>
        </a:p>
      </dgm:t>
    </dgm:pt>
    <dgm:pt modelId="{2D40CF70-E21C-4189-8DDA-AD7C1E98373C}">
      <dgm:prSet/>
      <dgm:spPr/>
      <dgm:t>
        <a:bodyPr/>
        <a:lstStyle/>
        <a:p>
          <a:pPr rtl="0"/>
          <a:endParaRPr lang="uk-UA" dirty="0"/>
        </a:p>
      </dgm:t>
    </dgm:pt>
    <dgm:pt modelId="{FFBF5C2A-ECA5-4F0F-B2DC-DE9B777AC746}" type="parTrans" cxnId="{F7B30133-CB55-4DF2-A763-D386FC158891}">
      <dgm:prSet/>
      <dgm:spPr/>
      <dgm:t>
        <a:bodyPr/>
        <a:lstStyle/>
        <a:p>
          <a:endParaRPr lang="uk-UA"/>
        </a:p>
      </dgm:t>
    </dgm:pt>
    <dgm:pt modelId="{A91C6C86-6C2F-49E0-AD03-C19362433F00}" type="sibTrans" cxnId="{F7B30133-CB55-4DF2-A763-D386FC158891}">
      <dgm:prSet/>
      <dgm:spPr/>
      <dgm:t>
        <a:bodyPr/>
        <a:lstStyle/>
        <a:p>
          <a:endParaRPr lang="uk-UA"/>
        </a:p>
      </dgm:t>
    </dgm:pt>
    <dgm:pt modelId="{318ED22F-F1CA-4902-99FC-04193E2CB4E8}" type="pres">
      <dgm:prSet presAssocID="{F69684F5-1769-4B3F-BD1C-BF4F153F5B6B}" presName="linear" presStyleCnt="0">
        <dgm:presLayoutVars>
          <dgm:animLvl val="lvl"/>
          <dgm:resizeHandles val="exact"/>
        </dgm:presLayoutVars>
      </dgm:prSet>
      <dgm:spPr/>
    </dgm:pt>
    <dgm:pt modelId="{C3F0F5A2-6336-4382-B102-2F7FD52D8897}" type="pres">
      <dgm:prSet presAssocID="{0E5AB7A2-27EC-4960-86DD-40FD2C940CDB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8DE47485-D048-4840-A6E5-2621B09B7EE7}" type="pres">
      <dgm:prSet presAssocID="{0E5AB7A2-27EC-4960-86DD-40FD2C940CDB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26CB305B-02F5-4349-B47B-F4E1E1693A3C}" type="presOf" srcId="{BE5A2C18-5132-42E6-856A-FFC67772D668}" destId="{8DE47485-D048-4840-A6E5-2621B09B7EE7}" srcOrd="0" destOrd="5" presId="urn:microsoft.com/office/officeart/2005/8/layout/vList2"/>
    <dgm:cxn modelId="{39EB3DE1-29D6-4F6D-923E-07F6317631D4}" srcId="{0E5AB7A2-27EC-4960-86DD-40FD2C940CDB}" destId="{5F57A206-616F-49CE-AB91-37AB59BA857F}" srcOrd="2" destOrd="0" parTransId="{C923BBA4-DA89-4E4C-8887-7D634691F07F}" sibTransId="{F5873B10-3E4D-4EE1-A024-6BA546C21301}"/>
    <dgm:cxn modelId="{656ED2AB-3893-4525-B73F-4EC3AF58D6BA}" type="presOf" srcId="{6BD73337-1371-483E-880D-86C07A238BD4}" destId="{8DE47485-D048-4840-A6E5-2621B09B7EE7}" srcOrd="0" destOrd="3" presId="urn:microsoft.com/office/officeart/2005/8/layout/vList2"/>
    <dgm:cxn modelId="{04568A5A-8EA3-4313-9898-6B5D33FD1632}" srcId="{0E5AB7A2-27EC-4960-86DD-40FD2C940CDB}" destId="{9DFA4DE4-19D7-4856-94A3-5F7DF82BC06E}" srcOrd="4" destOrd="0" parTransId="{8B0A1CB7-E6FB-417F-8F87-5B83BC0852BB}" sibTransId="{56AAEB1C-2F2E-48B7-A15A-C6F32AE3CA48}"/>
    <dgm:cxn modelId="{F7B30133-CB55-4DF2-A763-D386FC158891}" srcId="{0E5AB7A2-27EC-4960-86DD-40FD2C940CDB}" destId="{2D40CF70-E21C-4189-8DDA-AD7C1E98373C}" srcOrd="0" destOrd="0" parTransId="{FFBF5C2A-ECA5-4F0F-B2DC-DE9B777AC746}" sibTransId="{A91C6C86-6C2F-49E0-AD03-C19362433F00}"/>
    <dgm:cxn modelId="{EA1B6EFB-DB26-4189-AB9F-8EAC33267767}" type="presOf" srcId="{F69684F5-1769-4B3F-BD1C-BF4F153F5B6B}" destId="{318ED22F-F1CA-4902-99FC-04193E2CB4E8}" srcOrd="0" destOrd="0" presId="urn:microsoft.com/office/officeart/2005/8/layout/vList2"/>
    <dgm:cxn modelId="{B38B34B0-AAE6-4093-ACFB-2AF019FBF530}" type="presOf" srcId="{0E5AB7A2-27EC-4960-86DD-40FD2C940CDB}" destId="{C3F0F5A2-6336-4382-B102-2F7FD52D8897}" srcOrd="0" destOrd="0" presId="urn:microsoft.com/office/officeart/2005/8/layout/vList2"/>
    <dgm:cxn modelId="{BC91A8C9-005E-48DB-A47F-9B24DE0F85BD}" type="presOf" srcId="{5F57A206-616F-49CE-AB91-37AB59BA857F}" destId="{8DE47485-D048-4840-A6E5-2621B09B7EE7}" srcOrd="0" destOrd="2" presId="urn:microsoft.com/office/officeart/2005/8/layout/vList2"/>
    <dgm:cxn modelId="{2C69DFB5-0EF4-4A19-8B50-D00401AE4B8F}" type="presOf" srcId="{9DFA4DE4-19D7-4856-94A3-5F7DF82BC06E}" destId="{8DE47485-D048-4840-A6E5-2621B09B7EE7}" srcOrd="0" destOrd="4" presId="urn:microsoft.com/office/officeart/2005/8/layout/vList2"/>
    <dgm:cxn modelId="{BCB920CC-0E62-4729-9D15-10D909BD5DE3}" type="presOf" srcId="{2D40CF70-E21C-4189-8DDA-AD7C1E98373C}" destId="{8DE47485-D048-4840-A6E5-2621B09B7EE7}" srcOrd="0" destOrd="0" presId="urn:microsoft.com/office/officeart/2005/8/layout/vList2"/>
    <dgm:cxn modelId="{33023846-5EC4-4002-818F-0CC646B80AC5}" srcId="{F69684F5-1769-4B3F-BD1C-BF4F153F5B6B}" destId="{0E5AB7A2-27EC-4960-86DD-40FD2C940CDB}" srcOrd="0" destOrd="0" parTransId="{3B895E10-A6FF-427D-BEDC-0C859825CECD}" sibTransId="{3B16C315-29D2-4C28-9A8D-ADC8482A6EB4}"/>
    <dgm:cxn modelId="{035F7DD3-7B32-43F4-9C74-053D24131F9C}" srcId="{0E5AB7A2-27EC-4960-86DD-40FD2C940CDB}" destId="{6BD73337-1371-483E-880D-86C07A238BD4}" srcOrd="3" destOrd="0" parTransId="{82D6FAB5-F0EE-4B8B-A8FE-11D84C4A378F}" sibTransId="{D8CF90BC-1F8E-46D1-A38E-974B848F5741}"/>
    <dgm:cxn modelId="{E5472727-1137-4CCB-AD3C-54C9962E8888}" srcId="{0E5AB7A2-27EC-4960-86DD-40FD2C940CDB}" destId="{BE5A2C18-5132-42E6-856A-FFC67772D668}" srcOrd="5" destOrd="0" parTransId="{60065055-FC80-4C9A-B22B-80E4E6E5E42B}" sibTransId="{D0088BCC-7263-4B3B-BD11-C1FAB4E02B05}"/>
    <dgm:cxn modelId="{6B5503EF-FA84-4E07-AFB2-83D2D33D9FA4}" type="presOf" srcId="{5F497685-3DB3-4D86-B8EB-EC6D8F39874E}" destId="{8DE47485-D048-4840-A6E5-2621B09B7EE7}" srcOrd="0" destOrd="1" presId="urn:microsoft.com/office/officeart/2005/8/layout/vList2"/>
    <dgm:cxn modelId="{44964DAB-DC1F-4497-A90D-52B6553181CF}" srcId="{0E5AB7A2-27EC-4960-86DD-40FD2C940CDB}" destId="{5F497685-3DB3-4D86-B8EB-EC6D8F39874E}" srcOrd="1" destOrd="0" parTransId="{D60B02D7-B324-46DC-B3C8-7DE5E9403C9C}" sibTransId="{F5CD36EE-E50B-44B1-A112-7F3CE21CD1C3}"/>
    <dgm:cxn modelId="{4DF6E3A9-AAAD-4C51-B147-D9D2162CB6CD}" type="presParOf" srcId="{318ED22F-F1CA-4902-99FC-04193E2CB4E8}" destId="{C3F0F5A2-6336-4382-B102-2F7FD52D8897}" srcOrd="0" destOrd="0" presId="urn:microsoft.com/office/officeart/2005/8/layout/vList2"/>
    <dgm:cxn modelId="{03C30BDF-1711-42A8-80BC-26AD7B1CB760}" type="presParOf" srcId="{318ED22F-F1CA-4902-99FC-04193E2CB4E8}" destId="{8DE47485-D048-4840-A6E5-2621B09B7EE7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E75CA9C-E21C-4E12-9D68-629CF4CC273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3545EB1D-B6A7-48F9-942D-AC0D0D904799}">
      <dgm:prSet/>
      <dgm:spPr/>
      <dgm:t>
        <a:bodyPr/>
        <a:lstStyle/>
        <a:p>
          <a:pPr rtl="0"/>
          <a:r>
            <a:rPr lang="uk-UA" dirty="0" smtClean="0"/>
            <a:t>1. Оцінювання поточної ситуації і формулювання цілей </a:t>
          </a:r>
          <a:r>
            <a:rPr lang="en-US" dirty="0" smtClean="0"/>
            <a:t>PR-</a:t>
          </a:r>
          <a:r>
            <a:rPr lang="uk-UA" dirty="0" smtClean="0"/>
            <a:t>кампанії</a:t>
          </a:r>
          <a:endParaRPr lang="en-US" dirty="0"/>
        </a:p>
      </dgm:t>
    </dgm:pt>
    <dgm:pt modelId="{6D6481CF-D1B9-4C65-BD2F-95C30C0DB3C1}" type="parTrans" cxnId="{F9180D62-1DEF-4F8F-86F0-4A87FDD018E6}">
      <dgm:prSet/>
      <dgm:spPr/>
      <dgm:t>
        <a:bodyPr/>
        <a:lstStyle/>
        <a:p>
          <a:endParaRPr lang="uk-UA"/>
        </a:p>
      </dgm:t>
    </dgm:pt>
    <dgm:pt modelId="{C25CC0AE-A10E-4B41-A604-08F3D816ECD6}" type="sibTrans" cxnId="{F9180D62-1DEF-4F8F-86F0-4A87FDD018E6}">
      <dgm:prSet/>
      <dgm:spPr/>
      <dgm:t>
        <a:bodyPr/>
        <a:lstStyle/>
        <a:p>
          <a:endParaRPr lang="uk-UA"/>
        </a:p>
      </dgm:t>
    </dgm:pt>
    <dgm:pt modelId="{6321D4F0-D1FF-4FB2-BF7F-2A348596C6EE}">
      <dgm:prSet/>
      <dgm:spPr/>
      <dgm:t>
        <a:bodyPr/>
        <a:lstStyle/>
        <a:p>
          <a:pPr rtl="0"/>
          <a:r>
            <a:rPr lang="uk-UA" dirty="0" smtClean="0"/>
            <a:t>2. Вибір цільових аудиторій</a:t>
          </a:r>
          <a:endParaRPr lang="en-US" dirty="0"/>
        </a:p>
      </dgm:t>
    </dgm:pt>
    <dgm:pt modelId="{7AC242D7-4D7D-492A-AED2-9A78F0196A65}" type="parTrans" cxnId="{79375C24-24C5-48C6-8A41-7B6B214B030A}">
      <dgm:prSet/>
      <dgm:spPr/>
      <dgm:t>
        <a:bodyPr/>
        <a:lstStyle/>
        <a:p>
          <a:endParaRPr lang="uk-UA"/>
        </a:p>
      </dgm:t>
    </dgm:pt>
    <dgm:pt modelId="{DF55FFAD-BD9F-4D7F-99BD-96D6E28B5ED4}" type="sibTrans" cxnId="{79375C24-24C5-48C6-8A41-7B6B214B030A}">
      <dgm:prSet/>
      <dgm:spPr/>
      <dgm:t>
        <a:bodyPr/>
        <a:lstStyle/>
        <a:p>
          <a:endParaRPr lang="uk-UA"/>
        </a:p>
      </dgm:t>
    </dgm:pt>
    <dgm:pt modelId="{69F525BF-FBE0-4B7C-984D-02D339B48E43}">
      <dgm:prSet/>
      <dgm:spPr/>
      <dgm:t>
        <a:bodyPr/>
        <a:lstStyle/>
        <a:p>
          <a:pPr rtl="0"/>
          <a:r>
            <a:rPr lang="uk-UA" dirty="0" smtClean="0"/>
            <a:t>3. Вибір методів реалізації </a:t>
          </a:r>
          <a:r>
            <a:rPr lang="en-US" dirty="0" smtClean="0"/>
            <a:t>PR-</a:t>
          </a:r>
          <a:r>
            <a:rPr lang="uk-UA" dirty="0" smtClean="0"/>
            <a:t>кампанії (програм та інструментів </a:t>
          </a:r>
          <a:r>
            <a:rPr lang="en-US" dirty="0" smtClean="0"/>
            <a:t>PR)</a:t>
          </a:r>
          <a:endParaRPr lang="uk-UA" dirty="0"/>
        </a:p>
      </dgm:t>
    </dgm:pt>
    <dgm:pt modelId="{575B5774-3997-4835-90CC-472BECF2CFDB}" type="parTrans" cxnId="{8912A87E-5AE0-4C17-864D-E6F1F64C635D}">
      <dgm:prSet/>
      <dgm:spPr/>
      <dgm:t>
        <a:bodyPr/>
        <a:lstStyle/>
        <a:p>
          <a:endParaRPr lang="uk-UA"/>
        </a:p>
      </dgm:t>
    </dgm:pt>
    <dgm:pt modelId="{0ED77ED0-037B-4D52-AAD2-63E71E6C9BD9}" type="sibTrans" cxnId="{8912A87E-5AE0-4C17-864D-E6F1F64C635D}">
      <dgm:prSet/>
      <dgm:spPr/>
      <dgm:t>
        <a:bodyPr/>
        <a:lstStyle/>
        <a:p>
          <a:endParaRPr lang="uk-UA"/>
        </a:p>
      </dgm:t>
    </dgm:pt>
    <dgm:pt modelId="{45EC6FA6-436C-4DCA-8FDF-A63CBA75B822}">
      <dgm:prSet/>
      <dgm:spPr/>
      <dgm:t>
        <a:bodyPr/>
        <a:lstStyle/>
        <a:p>
          <a:pPr rtl="0"/>
          <a:r>
            <a:rPr lang="uk-UA" dirty="0" smtClean="0"/>
            <a:t>4. Формування бюджету </a:t>
          </a:r>
          <a:r>
            <a:rPr lang="en-US" dirty="0" smtClean="0"/>
            <a:t>PR-</a:t>
          </a:r>
          <a:r>
            <a:rPr lang="uk-UA" dirty="0" smtClean="0"/>
            <a:t>кампанії</a:t>
          </a:r>
          <a:endParaRPr lang="en-US" dirty="0"/>
        </a:p>
      </dgm:t>
    </dgm:pt>
    <dgm:pt modelId="{D84AFC83-F607-4490-9347-CB0A19274713}" type="parTrans" cxnId="{4E7E66E6-758B-4659-9CA0-CA6A9389B889}">
      <dgm:prSet/>
      <dgm:spPr/>
      <dgm:t>
        <a:bodyPr/>
        <a:lstStyle/>
        <a:p>
          <a:endParaRPr lang="uk-UA"/>
        </a:p>
      </dgm:t>
    </dgm:pt>
    <dgm:pt modelId="{037154AA-F536-43F9-B7D5-AE2B08A483EA}" type="sibTrans" cxnId="{4E7E66E6-758B-4659-9CA0-CA6A9389B889}">
      <dgm:prSet/>
      <dgm:spPr/>
      <dgm:t>
        <a:bodyPr/>
        <a:lstStyle/>
        <a:p>
          <a:endParaRPr lang="uk-UA"/>
        </a:p>
      </dgm:t>
    </dgm:pt>
    <dgm:pt modelId="{8FAF01A7-1185-407E-BC24-7312E2A9BEBA}">
      <dgm:prSet/>
      <dgm:spPr/>
      <dgm:t>
        <a:bodyPr/>
        <a:lstStyle/>
        <a:p>
          <a:pPr rtl="0"/>
          <a:r>
            <a:rPr lang="ru-RU" dirty="0" smtClean="0"/>
            <a:t>5. </a:t>
          </a:r>
          <a:r>
            <a:rPr lang="ru-RU" dirty="0" err="1" smtClean="0"/>
            <a:t>Проведення</a:t>
          </a:r>
          <a:r>
            <a:rPr lang="ru-RU" dirty="0" smtClean="0"/>
            <a:t> </a:t>
          </a:r>
          <a:r>
            <a:rPr lang="ru-RU" dirty="0" err="1" smtClean="0"/>
            <a:t>заходів</a:t>
          </a:r>
          <a:r>
            <a:rPr lang="ru-RU" dirty="0" smtClean="0"/>
            <a:t> </a:t>
          </a:r>
          <a:r>
            <a:rPr lang="ru-RU" dirty="0" err="1" smtClean="0"/>
            <a:t>PR-кампанії</a:t>
          </a:r>
          <a:r>
            <a:rPr lang="ru-RU" dirty="0" smtClean="0"/>
            <a:t> та </a:t>
          </a:r>
          <a:r>
            <a:rPr lang="ru-RU" dirty="0" err="1" smtClean="0"/>
            <a:t>їх</a:t>
          </a:r>
          <a:r>
            <a:rPr lang="ru-RU" dirty="0" smtClean="0"/>
            <a:t> </a:t>
          </a:r>
          <a:r>
            <a:rPr lang="ru-RU" dirty="0" err="1" smtClean="0"/>
            <a:t>оцінювання</a:t>
          </a:r>
          <a:endParaRPr lang="uk-UA" dirty="0"/>
        </a:p>
      </dgm:t>
    </dgm:pt>
    <dgm:pt modelId="{F7B90194-87C6-4D6C-B673-234BB3CAF3BC}" type="parTrans" cxnId="{9A3C4B97-6DD0-44FE-A8AB-946E07C4B079}">
      <dgm:prSet/>
      <dgm:spPr/>
      <dgm:t>
        <a:bodyPr/>
        <a:lstStyle/>
        <a:p>
          <a:endParaRPr lang="uk-UA"/>
        </a:p>
      </dgm:t>
    </dgm:pt>
    <dgm:pt modelId="{F6072E54-4773-4E94-AC80-E545E04CEFF5}" type="sibTrans" cxnId="{9A3C4B97-6DD0-44FE-A8AB-946E07C4B079}">
      <dgm:prSet/>
      <dgm:spPr/>
      <dgm:t>
        <a:bodyPr/>
        <a:lstStyle/>
        <a:p>
          <a:endParaRPr lang="uk-UA"/>
        </a:p>
      </dgm:t>
    </dgm:pt>
    <dgm:pt modelId="{CF2CD624-4951-432C-B006-F803D33FC132}" type="pres">
      <dgm:prSet presAssocID="{AE75CA9C-E21C-4E12-9D68-629CF4CC2733}" presName="linear" presStyleCnt="0">
        <dgm:presLayoutVars>
          <dgm:animLvl val="lvl"/>
          <dgm:resizeHandles val="exact"/>
        </dgm:presLayoutVars>
      </dgm:prSet>
      <dgm:spPr/>
    </dgm:pt>
    <dgm:pt modelId="{D7241EB7-EC56-4224-B9F2-0EF13526A036}" type="pres">
      <dgm:prSet presAssocID="{3545EB1D-B6A7-48F9-942D-AC0D0D90479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1265B6DF-E8D3-41C3-957D-2DBDC1284DAD}" type="pres">
      <dgm:prSet presAssocID="{C25CC0AE-A10E-4B41-A604-08F3D816ECD6}" presName="spacer" presStyleCnt="0"/>
      <dgm:spPr/>
    </dgm:pt>
    <dgm:pt modelId="{97ADF227-ADCF-4E1B-A9B8-E8D790F48CD3}" type="pres">
      <dgm:prSet presAssocID="{6321D4F0-D1FF-4FB2-BF7F-2A348596C6E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1091EA3-4AE3-451E-82DF-2E9DA42D610D}" type="pres">
      <dgm:prSet presAssocID="{DF55FFAD-BD9F-4D7F-99BD-96D6E28B5ED4}" presName="spacer" presStyleCnt="0"/>
      <dgm:spPr/>
    </dgm:pt>
    <dgm:pt modelId="{B99799CA-7F67-460E-A5E8-F378FE6AC427}" type="pres">
      <dgm:prSet presAssocID="{69F525BF-FBE0-4B7C-984D-02D339B48E43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E6C3A1E8-66E9-4743-B5F5-F65A825960D7}" type="pres">
      <dgm:prSet presAssocID="{0ED77ED0-037B-4D52-AAD2-63E71E6C9BD9}" presName="spacer" presStyleCnt="0"/>
      <dgm:spPr/>
    </dgm:pt>
    <dgm:pt modelId="{B4C2FECC-A283-4E2F-A2BA-C19DF39F377C}" type="pres">
      <dgm:prSet presAssocID="{45EC6FA6-436C-4DCA-8FDF-A63CBA75B822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F8181219-40C1-4A77-BF09-FB3AA8AA646E}" type="pres">
      <dgm:prSet presAssocID="{037154AA-F536-43F9-B7D5-AE2B08A483EA}" presName="spacer" presStyleCnt="0"/>
      <dgm:spPr/>
    </dgm:pt>
    <dgm:pt modelId="{CF2713EE-D2DF-461C-9AD0-7AD51DA33371}" type="pres">
      <dgm:prSet presAssocID="{8FAF01A7-1185-407E-BC24-7312E2A9BEB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2CFE839E-0080-4B72-9BC8-CAD25B444268}" type="presOf" srcId="{AE75CA9C-E21C-4E12-9D68-629CF4CC2733}" destId="{CF2CD624-4951-432C-B006-F803D33FC132}" srcOrd="0" destOrd="0" presId="urn:microsoft.com/office/officeart/2005/8/layout/vList2"/>
    <dgm:cxn modelId="{79375C24-24C5-48C6-8A41-7B6B214B030A}" srcId="{AE75CA9C-E21C-4E12-9D68-629CF4CC2733}" destId="{6321D4F0-D1FF-4FB2-BF7F-2A348596C6EE}" srcOrd="1" destOrd="0" parTransId="{7AC242D7-4D7D-492A-AED2-9A78F0196A65}" sibTransId="{DF55FFAD-BD9F-4D7F-99BD-96D6E28B5ED4}"/>
    <dgm:cxn modelId="{D3E7FB4C-87E6-45ED-BEAC-86ACF2D62F91}" type="presOf" srcId="{8FAF01A7-1185-407E-BC24-7312E2A9BEBA}" destId="{CF2713EE-D2DF-461C-9AD0-7AD51DA33371}" srcOrd="0" destOrd="0" presId="urn:microsoft.com/office/officeart/2005/8/layout/vList2"/>
    <dgm:cxn modelId="{4E7E66E6-758B-4659-9CA0-CA6A9389B889}" srcId="{AE75CA9C-E21C-4E12-9D68-629CF4CC2733}" destId="{45EC6FA6-436C-4DCA-8FDF-A63CBA75B822}" srcOrd="3" destOrd="0" parTransId="{D84AFC83-F607-4490-9347-CB0A19274713}" sibTransId="{037154AA-F536-43F9-B7D5-AE2B08A483EA}"/>
    <dgm:cxn modelId="{7AFF229B-2F65-4813-AA3A-ED23B5AC52D5}" type="presOf" srcId="{45EC6FA6-436C-4DCA-8FDF-A63CBA75B822}" destId="{B4C2FECC-A283-4E2F-A2BA-C19DF39F377C}" srcOrd="0" destOrd="0" presId="urn:microsoft.com/office/officeart/2005/8/layout/vList2"/>
    <dgm:cxn modelId="{8912A87E-5AE0-4C17-864D-E6F1F64C635D}" srcId="{AE75CA9C-E21C-4E12-9D68-629CF4CC2733}" destId="{69F525BF-FBE0-4B7C-984D-02D339B48E43}" srcOrd="2" destOrd="0" parTransId="{575B5774-3997-4835-90CC-472BECF2CFDB}" sibTransId="{0ED77ED0-037B-4D52-AAD2-63E71E6C9BD9}"/>
    <dgm:cxn modelId="{CFEC8805-1004-4324-9C4B-9AB361EA51F3}" type="presOf" srcId="{6321D4F0-D1FF-4FB2-BF7F-2A348596C6EE}" destId="{97ADF227-ADCF-4E1B-A9B8-E8D790F48CD3}" srcOrd="0" destOrd="0" presId="urn:microsoft.com/office/officeart/2005/8/layout/vList2"/>
    <dgm:cxn modelId="{9A3C4B97-6DD0-44FE-A8AB-946E07C4B079}" srcId="{AE75CA9C-E21C-4E12-9D68-629CF4CC2733}" destId="{8FAF01A7-1185-407E-BC24-7312E2A9BEBA}" srcOrd="4" destOrd="0" parTransId="{F7B90194-87C6-4D6C-B673-234BB3CAF3BC}" sibTransId="{F6072E54-4773-4E94-AC80-E545E04CEFF5}"/>
    <dgm:cxn modelId="{F9180D62-1DEF-4F8F-86F0-4A87FDD018E6}" srcId="{AE75CA9C-E21C-4E12-9D68-629CF4CC2733}" destId="{3545EB1D-B6A7-48F9-942D-AC0D0D904799}" srcOrd="0" destOrd="0" parTransId="{6D6481CF-D1B9-4C65-BD2F-95C30C0DB3C1}" sibTransId="{C25CC0AE-A10E-4B41-A604-08F3D816ECD6}"/>
    <dgm:cxn modelId="{49A650F5-7824-4F69-B571-4E9377E719EC}" type="presOf" srcId="{69F525BF-FBE0-4B7C-984D-02D339B48E43}" destId="{B99799CA-7F67-460E-A5E8-F378FE6AC427}" srcOrd="0" destOrd="0" presId="urn:microsoft.com/office/officeart/2005/8/layout/vList2"/>
    <dgm:cxn modelId="{2EED16BD-D358-43A1-8778-83CAFB5588FE}" type="presOf" srcId="{3545EB1D-B6A7-48F9-942D-AC0D0D904799}" destId="{D7241EB7-EC56-4224-B9F2-0EF13526A036}" srcOrd="0" destOrd="0" presId="urn:microsoft.com/office/officeart/2005/8/layout/vList2"/>
    <dgm:cxn modelId="{6A17EF17-BEFE-495F-8DF0-ABDDFCE11085}" type="presParOf" srcId="{CF2CD624-4951-432C-B006-F803D33FC132}" destId="{D7241EB7-EC56-4224-B9F2-0EF13526A036}" srcOrd="0" destOrd="0" presId="urn:microsoft.com/office/officeart/2005/8/layout/vList2"/>
    <dgm:cxn modelId="{A8D2DB1B-2791-4168-9EA1-B0E8BC8EECE5}" type="presParOf" srcId="{CF2CD624-4951-432C-B006-F803D33FC132}" destId="{1265B6DF-E8D3-41C3-957D-2DBDC1284DAD}" srcOrd="1" destOrd="0" presId="urn:microsoft.com/office/officeart/2005/8/layout/vList2"/>
    <dgm:cxn modelId="{5F202F8E-6F7F-45C7-907B-DA7FF5700EF0}" type="presParOf" srcId="{CF2CD624-4951-432C-B006-F803D33FC132}" destId="{97ADF227-ADCF-4E1B-A9B8-E8D790F48CD3}" srcOrd="2" destOrd="0" presId="urn:microsoft.com/office/officeart/2005/8/layout/vList2"/>
    <dgm:cxn modelId="{ADBE0696-C7B8-47EC-929C-EA9029B854F3}" type="presParOf" srcId="{CF2CD624-4951-432C-B006-F803D33FC132}" destId="{B1091EA3-4AE3-451E-82DF-2E9DA42D610D}" srcOrd="3" destOrd="0" presId="urn:microsoft.com/office/officeart/2005/8/layout/vList2"/>
    <dgm:cxn modelId="{ABB44022-9D28-4435-A6CA-7A9C111772A2}" type="presParOf" srcId="{CF2CD624-4951-432C-B006-F803D33FC132}" destId="{B99799CA-7F67-460E-A5E8-F378FE6AC427}" srcOrd="4" destOrd="0" presId="urn:microsoft.com/office/officeart/2005/8/layout/vList2"/>
    <dgm:cxn modelId="{4CD72008-4EC8-4D1B-928B-8A907DC2206A}" type="presParOf" srcId="{CF2CD624-4951-432C-B006-F803D33FC132}" destId="{E6C3A1E8-66E9-4743-B5F5-F65A825960D7}" srcOrd="5" destOrd="0" presId="urn:microsoft.com/office/officeart/2005/8/layout/vList2"/>
    <dgm:cxn modelId="{B0225A39-D86B-4C9D-A6AF-264F7A572226}" type="presParOf" srcId="{CF2CD624-4951-432C-B006-F803D33FC132}" destId="{B4C2FECC-A283-4E2F-A2BA-C19DF39F377C}" srcOrd="6" destOrd="0" presId="urn:microsoft.com/office/officeart/2005/8/layout/vList2"/>
    <dgm:cxn modelId="{4A1F2B47-42A1-4BED-AFC7-04B393DA26F9}" type="presParOf" srcId="{CF2CD624-4951-432C-B006-F803D33FC132}" destId="{F8181219-40C1-4A77-BF09-FB3AA8AA646E}" srcOrd="7" destOrd="0" presId="urn:microsoft.com/office/officeart/2005/8/layout/vList2"/>
    <dgm:cxn modelId="{B767CA2E-69AE-495D-B8D4-6D73DC86F9FD}" type="presParOf" srcId="{CF2CD624-4951-432C-B006-F803D33FC132}" destId="{CF2713EE-D2DF-461C-9AD0-7AD51DA3337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B428609-87A9-4B2F-9FCB-D8649418D3D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FC5F7F48-44B0-4562-A8A4-D6D4B10F56D8}">
      <dgm:prSet custT="1"/>
      <dgm:spPr/>
      <dgm:t>
        <a:bodyPr/>
        <a:lstStyle/>
        <a:p>
          <a:pPr rtl="0"/>
          <a:r>
            <a:rPr lang="uk-UA" sz="2000" dirty="0" smtClean="0"/>
            <a:t>Існує перелік випадків, у яких найчастіше використовуються заходи зі стимулювання:</a:t>
          </a:r>
          <a:endParaRPr lang="uk-UA" sz="2000" dirty="0"/>
        </a:p>
      </dgm:t>
    </dgm:pt>
    <dgm:pt modelId="{AC1CF8DA-A637-48BD-8E7E-DAA0DA19FBB6}" type="parTrans" cxnId="{59FE2261-C153-4DFB-A51E-C1AEBA56FBA2}">
      <dgm:prSet/>
      <dgm:spPr/>
      <dgm:t>
        <a:bodyPr/>
        <a:lstStyle/>
        <a:p>
          <a:endParaRPr lang="uk-UA"/>
        </a:p>
      </dgm:t>
    </dgm:pt>
    <dgm:pt modelId="{86DAFA50-C356-4118-A64B-06D63CED4409}" type="sibTrans" cxnId="{59FE2261-C153-4DFB-A51E-C1AEBA56FBA2}">
      <dgm:prSet/>
      <dgm:spPr/>
      <dgm:t>
        <a:bodyPr/>
        <a:lstStyle/>
        <a:p>
          <a:endParaRPr lang="uk-UA"/>
        </a:p>
      </dgm:t>
    </dgm:pt>
    <dgm:pt modelId="{42FA61CE-9BE7-411A-8814-CBDBA1B18D51}">
      <dgm:prSet/>
      <dgm:spPr/>
      <dgm:t>
        <a:bodyPr/>
        <a:lstStyle/>
        <a:p>
          <a:pPr rtl="0"/>
          <a:r>
            <a:rPr lang="uk-UA" dirty="0" smtClean="0"/>
            <a:t>вихід підприємства на нові ринки; </a:t>
          </a:r>
          <a:endParaRPr lang="uk-UA" dirty="0"/>
        </a:p>
      </dgm:t>
    </dgm:pt>
    <dgm:pt modelId="{CAAD91BF-23A5-40FC-A1DC-DDE6E7C8632D}" type="parTrans" cxnId="{B406A671-8715-49A8-95F3-B4244A03C7AF}">
      <dgm:prSet/>
      <dgm:spPr/>
      <dgm:t>
        <a:bodyPr/>
        <a:lstStyle/>
        <a:p>
          <a:endParaRPr lang="uk-UA"/>
        </a:p>
      </dgm:t>
    </dgm:pt>
    <dgm:pt modelId="{2F21B882-C54B-4200-AE68-25931680FFE3}" type="sibTrans" cxnId="{B406A671-8715-49A8-95F3-B4244A03C7AF}">
      <dgm:prSet/>
      <dgm:spPr/>
      <dgm:t>
        <a:bodyPr/>
        <a:lstStyle/>
        <a:p>
          <a:endParaRPr lang="uk-UA"/>
        </a:p>
      </dgm:t>
    </dgm:pt>
    <dgm:pt modelId="{210AD606-B92E-4B80-802A-AE4E4F32A994}">
      <dgm:prSet/>
      <dgm:spPr/>
      <dgm:t>
        <a:bodyPr/>
        <a:lstStyle/>
        <a:p>
          <a:pPr rtl="0"/>
          <a:r>
            <a:rPr lang="uk-UA" dirty="0" smtClean="0"/>
            <a:t>зниження попиту на товар та його перехід з етапу зростання до етапу зрілості; </a:t>
          </a:r>
          <a:endParaRPr lang="uk-UA" dirty="0"/>
        </a:p>
      </dgm:t>
    </dgm:pt>
    <dgm:pt modelId="{D42D3154-CEE0-4528-8D9A-E8E340D408D6}" type="parTrans" cxnId="{CF181D0D-29F9-4451-89DF-25DE6C491195}">
      <dgm:prSet/>
      <dgm:spPr/>
      <dgm:t>
        <a:bodyPr/>
        <a:lstStyle/>
        <a:p>
          <a:endParaRPr lang="uk-UA"/>
        </a:p>
      </dgm:t>
    </dgm:pt>
    <dgm:pt modelId="{C2D7D9B0-B8D5-476A-B4FC-139A7273F54C}" type="sibTrans" cxnId="{CF181D0D-29F9-4451-89DF-25DE6C491195}">
      <dgm:prSet/>
      <dgm:spPr/>
      <dgm:t>
        <a:bodyPr/>
        <a:lstStyle/>
        <a:p>
          <a:endParaRPr lang="uk-UA"/>
        </a:p>
      </dgm:t>
    </dgm:pt>
    <dgm:pt modelId="{E1E2F901-BB79-4AD5-8835-D6BE22995B6F}">
      <dgm:prSet/>
      <dgm:spPr/>
      <dgm:t>
        <a:bodyPr/>
        <a:lstStyle/>
        <a:p>
          <a:pPr rtl="0"/>
          <a:r>
            <a:rPr lang="uk-UA" dirty="0" smtClean="0"/>
            <a:t>впровадження нового товару на ринок при слабкій інформованості споживачів; </a:t>
          </a:r>
          <a:endParaRPr lang="uk-UA" dirty="0"/>
        </a:p>
      </dgm:t>
    </dgm:pt>
    <dgm:pt modelId="{E483B842-B669-4251-9388-EDEF2BD93B23}" type="parTrans" cxnId="{05390CD2-9452-42DE-96BD-73A73151DE91}">
      <dgm:prSet/>
      <dgm:spPr/>
      <dgm:t>
        <a:bodyPr/>
        <a:lstStyle/>
        <a:p>
          <a:endParaRPr lang="uk-UA"/>
        </a:p>
      </dgm:t>
    </dgm:pt>
    <dgm:pt modelId="{1760DA07-F7B4-4189-AA58-A6CE94189EB4}" type="sibTrans" cxnId="{05390CD2-9452-42DE-96BD-73A73151DE91}">
      <dgm:prSet/>
      <dgm:spPr/>
      <dgm:t>
        <a:bodyPr/>
        <a:lstStyle/>
        <a:p>
          <a:endParaRPr lang="uk-UA"/>
        </a:p>
      </dgm:t>
    </dgm:pt>
    <dgm:pt modelId="{B78B3C7E-61D3-4CB4-8CC9-D50C857D59E9}">
      <dgm:prSet/>
      <dgm:spPr/>
      <dgm:t>
        <a:bodyPr/>
        <a:lstStyle/>
        <a:p>
          <a:pPr rtl="0"/>
          <a:r>
            <a:rPr lang="uk-UA" smtClean="0"/>
            <a:t>існування </a:t>
          </a:r>
          <a:r>
            <a:rPr lang="uk-UA" dirty="0" smtClean="0"/>
            <a:t>на ринку багатьох товарів-конкурентів, які мають ідентичні або схожі властивості.</a:t>
          </a:r>
          <a:endParaRPr lang="uk-UA" dirty="0"/>
        </a:p>
      </dgm:t>
    </dgm:pt>
    <dgm:pt modelId="{055FF0FC-FD03-4E52-BDBB-599224104DD1}" type="parTrans" cxnId="{43AEAED0-F768-4A9C-9672-8C08A240B757}">
      <dgm:prSet/>
      <dgm:spPr/>
      <dgm:t>
        <a:bodyPr/>
        <a:lstStyle/>
        <a:p>
          <a:endParaRPr lang="uk-UA"/>
        </a:p>
      </dgm:t>
    </dgm:pt>
    <dgm:pt modelId="{DFD24691-807E-4DAA-A022-327F5AC3BB72}" type="sibTrans" cxnId="{43AEAED0-F768-4A9C-9672-8C08A240B757}">
      <dgm:prSet/>
      <dgm:spPr/>
      <dgm:t>
        <a:bodyPr/>
        <a:lstStyle/>
        <a:p>
          <a:endParaRPr lang="uk-UA"/>
        </a:p>
      </dgm:t>
    </dgm:pt>
    <dgm:pt modelId="{9BE0DD26-2799-4C56-A532-A9E6A15C92B2}" type="pres">
      <dgm:prSet presAssocID="{DB428609-87A9-4B2F-9FCB-D8649418D3DB}" presName="linear" presStyleCnt="0">
        <dgm:presLayoutVars>
          <dgm:animLvl val="lvl"/>
          <dgm:resizeHandles val="exact"/>
        </dgm:presLayoutVars>
      </dgm:prSet>
      <dgm:spPr/>
    </dgm:pt>
    <dgm:pt modelId="{BA8B4C8B-A505-4E1F-A412-B4DAD361ECFD}" type="pres">
      <dgm:prSet presAssocID="{FC5F7F48-44B0-4562-A8A4-D6D4B10F56D8}" presName="parentText" presStyleLbl="node1" presStyleIdx="0" presStyleCnt="1" custScaleY="158340">
        <dgm:presLayoutVars>
          <dgm:chMax val="0"/>
          <dgm:bulletEnabled val="1"/>
        </dgm:presLayoutVars>
      </dgm:prSet>
      <dgm:spPr/>
    </dgm:pt>
    <dgm:pt modelId="{682A5CF6-4A38-404D-A3FA-51D3990C792E}" type="pres">
      <dgm:prSet presAssocID="{FC5F7F48-44B0-4562-A8A4-D6D4B10F56D8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DA088CB2-F896-4E49-B5A9-02E95F1F9B93}" type="presOf" srcId="{42FA61CE-9BE7-411A-8814-CBDBA1B18D51}" destId="{682A5CF6-4A38-404D-A3FA-51D3990C792E}" srcOrd="0" destOrd="0" presId="urn:microsoft.com/office/officeart/2005/8/layout/vList2"/>
    <dgm:cxn modelId="{B406A671-8715-49A8-95F3-B4244A03C7AF}" srcId="{FC5F7F48-44B0-4562-A8A4-D6D4B10F56D8}" destId="{42FA61CE-9BE7-411A-8814-CBDBA1B18D51}" srcOrd="0" destOrd="0" parTransId="{CAAD91BF-23A5-40FC-A1DC-DDE6E7C8632D}" sibTransId="{2F21B882-C54B-4200-AE68-25931680FFE3}"/>
    <dgm:cxn modelId="{5B16C5D2-D601-4CDC-9599-703869E27305}" type="presOf" srcId="{DB428609-87A9-4B2F-9FCB-D8649418D3DB}" destId="{9BE0DD26-2799-4C56-A532-A9E6A15C92B2}" srcOrd="0" destOrd="0" presId="urn:microsoft.com/office/officeart/2005/8/layout/vList2"/>
    <dgm:cxn modelId="{0BEAF52D-2790-43DA-AD60-B6F9DEF1BEF8}" type="presOf" srcId="{FC5F7F48-44B0-4562-A8A4-D6D4B10F56D8}" destId="{BA8B4C8B-A505-4E1F-A412-B4DAD361ECFD}" srcOrd="0" destOrd="0" presId="urn:microsoft.com/office/officeart/2005/8/layout/vList2"/>
    <dgm:cxn modelId="{43AEAED0-F768-4A9C-9672-8C08A240B757}" srcId="{FC5F7F48-44B0-4562-A8A4-D6D4B10F56D8}" destId="{B78B3C7E-61D3-4CB4-8CC9-D50C857D59E9}" srcOrd="3" destOrd="0" parTransId="{055FF0FC-FD03-4E52-BDBB-599224104DD1}" sibTransId="{DFD24691-807E-4DAA-A022-327F5AC3BB72}"/>
    <dgm:cxn modelId="{59FE2261-C153-4DFB-A51E-C1AEBA56FBA2}" srcId="{DB428609-87A9-4B2F-9FCB-D8649418D3DB}" destId="{FC5F7F48-44B0-4562-A8A4-D6D4B10F56D8}" srcOrd="0" destOrd="0" parTransId="{AC1CF8DA-A637-48BD-8E7E-DAA0DA19FBB6}" sibTransId="{86DAFA50-C356-4118-A64B-06D63CED4409}"/>
    <dgm:cxn modelId="{A73A69FF-961A-40AA-A98F-F3DDA4CAF871}" type="presOf" srcId="{210AD606-B92E-4B80-802A-AE4E4F32A994}" destId="{682A5CF6-4A38-404D-A3FA-51D3990C792E}" srcOrd="0" destOrd="1" presId="urn:microsoft.com/office/officeart/2005/8/layout/vList2"/>
    <dgm:cxn modelId="{F8384C6B-E69C-4FA3-A9BB-2AED759111C2}" type="presOf" srcId="{B78B3C7E-61D3-4CB4-8CC9-D50C857D59E9}" destId="{682A5CF6-4A38-404D-A3FA-51D3990C792E}" srcOrd="0" destOrd="3" presId="urn:microsoft.com/office/officeart/2005/8/layout/vList2"/>
    <dgm:cxn modelId="{B6D912C9-65C4-4B79-BCF6-3F32D23DA2ED}" type="presOf" srcId="{E1E2F901-BB79-4AD5-8835-D6BE22995B6F}" destId="{682A5CF6-4A38-404D-A3FA-51D3990C792E}" srcOrd="0" destOrd="2" presId="urn:microsoft.com/office/officeart/2005/8/layout/vList2"/>
    <dgm:cxn modelId="{CF181D0D-29F9-4451-89DF-25DE6C491195}" srcId="{FC5F7F48-44B0-4562-A8A4-D6D4B10F56D8}" destId="{210AD606-B92E-4B80-802A-AE4E4F32A994}" srcOrd="1" destOrd="0" parTransId="{D42D3154-CEE0-4528-8D9A-E8E340D408D6}" sibTransId="{C2D7D9B0-B8D5-476A-B4FC-139A7273F54C}"/>
    <dgm:cxn modelId="{05390CD2-9452-42DE-96BD-73A73151DE91}" srcId="{FC5F7F48-44B0-4562-A8A4-D6D4B10F56D8}" destId="{E1E2F901-BB79-4AD5-8835-D6BE22995B6F}" srcOrd="2" destOrd="0" parTransId="{E483B842-B669-4251-9388-EDEF2BD93B23}" sibTransId="{1760DA07-F7B4-4189-AA58-A6CE94189EB4}"/>
    <dgm:cxn modelId="{EFAEF02F-BB1E-473C-9874-F91FEC78E4F1}" type="presParOf" srcId="{9BE0DD26-2799-4C56-A532-A9E6A15C92B2}" destId="{BA8B4C8B-A505-4E1F-A412-B4DAD361ECFD}" srcOrd="0" destOrd="0" presId="urn:microsoft.com/office/officeart/2005/8/layout/vList2"/>
    <dgm:cxn modelId="{AF6F1307-F835-4056-8A8F-FD67D720BC72}" type="presParOf" srcId="{9BE0DD26-2799-4C56-A532-A9E6A15C92B2}" destId="{682A5CF6-4A38-404D-A3FA-51D3990C792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EDCCB07-F13C-4AEC-8D07-A19D0D3BF43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5974C46-2AC8-44B1-8959-FE697F2F4759}">
      <dgm:prSet/>
      <dgm:spPr/>
      <dgm:t>
        <a:bodyPr/>
        <a:lstStyle/>
        <a:p>
          <a:pPr rtl="0"/>
          <a:r>
            <a:rPr lang="uk-UA" dirty="0" smtClean="0"/>
            <a:t>1) пропозиція ціни (цінове стимулювання). </a:t>
          </a:r>
          <a:endParaRPr lang="uk-UA" dirty="0"/>
        </a:p>
      </dgm:t>
    </dgm:pt>
    <dgm:pt modelId="{556B063C-1A33-4CC7-8C78-8D9CCDE930B1}" type="parTrans" cxnId="{9A8EEDA8-0588-4309-B32F-EE236D71E846}">
      <dgm:prSet/>
      <dgm:spPr/>
      <dgm:t>
        <a:bodyPr/>
        <a:lstStyle/>
        <a:p>
          <a:endParaRPr lang="uk-UA"/>
        </a:p>
      </dgm:t>
    </dgm:pt>
    <dgm:pt modelId="{A1C7EA01-B618-4600-B7C2-B4E0C220393D}" type="sibTrans" cxnId="{9A8EEDA8-0588-4309-B32F-EE236D71E846}">
      <dgm:prSet/>
      <dgm:spPr/>
      <dgm:t>
        <a:bodyPr/>
        <a:lstStyle/>
        <a:p>
          <a:endParaRPr lang="uk-UA"/>
        </a:p>
      </dgm:t>
    </dgm:pt>
    <dgm:pt modelId="{FB599DD1-8216-49AB-B62D-1CBDFAFE3A14}">
      <dgm:prSet/>
      <dgm:spPr/>
      <dgm:t>
        <a:bodyPr/>
        <a:lstStyle/>
        <a:p>
          <a:pPr rtl="0"/>
          <a:r>
            <a:rPr lang="uk-UA" dirty="0" smtClean="0"/>
            <a:t>Знижки, сполучений продаж, зв’язане ціноутворення у сфері послуг, залік товару БК, розповсюдження купонів на покупку зі знижкою. </a:t>
          </a:r>
          <a:endParaRPr lang="uk-UA" dirty="0"/>
        </a:p>
      </dgm:t>
    </dgm:pt>
    <dgm:pt modelId="{E95FD688-15DD-45FD-A73C-1D91910DAB88}" type="parTrans" cxnId="{4B5948F1-B08C-4FDF-A60E-023EDE001ADA}">
      <dgm:prSet/>
      <dgm:spPr/>
      <dgm:t>
        <a:bodyPr/>
        <a:lstStyle/>
        <a:p>
          <a:endParaRPr lang="uk-UA"/>
        </a:p>
      </dgm:t>
    </dgm:pt>
    <dgm:pt modelId="{159B65E4-E1E5-471D-85D5-FC7D0D71E747}" type="sibTrans" cxnId="{4B5948F1-B08C-4FDF-A60E-023EDE001ADA}">
      <dgm:prSet/>
      <dgm:spPr/>
      <dgm:t>
        <a:bodyPr/>
        <a:lstStyle/>
        <a:p>
          <a:endParaRPr lang="uk-UA"/>
        </a:p>
      </dgm:t>
    </dgm:pt>
    <dgm:pt modelId="{9F49024F-B125-429C-852D-7F48FB675118}">
      <dgm:prSet/>
      <dgm:spPr/>
      <dgm:t>
        <a:bodyPr/>
        <a:lstStyle/>
        <a:p>
          <a:pPr rtl="0"/>
          <a:r>
            <a:rPr lang="uk-UA" dirty="0" smtClean="0"/>
            <a:t>2) пропозиція в натуральній формі. </a:t>
          </a:r>
          <a:endParaRPr lang="uk-UA" dirty="0"/>
        </a:p>
      </dgm:t>
    </dgm:pt>
    <dgm:pt modelId="{6CAC6326-1959-4D03-B744-2658803593F0}" type="parTrans" cxnId="{B96DDB89-5FC2-4DD7-820B-E3AB5B350DBB}">
      <dgm:prSet/>
      <dgm:spPr/>
      <dgm:t>
        <a:bodyPr/>
        <a:lstStyle/>
        <a:p>
          <a:endParaRPr lang="uk-UA"/>
        </a:p>
      </dgm:t>
    </dgm:pt>
    <dgm:pt modelId="{6158E175-AEB3-4D25-B25E-53DCD3FBBEF7}" type="sibTrans" cxnId="{B96DDB89-5FC2-4DD7-820B-E3AB5B350DBB}">
      <dgm:prSet/>
      <dgm:spPr/>
      <dgm:t>
        <a:bodyPr/>
        <a:lstStyle/>
        <a:p>
          <a:endParaRPr lang="uk-UA"/>
        </a:p>
      </dgm:t>
    </dgm:pt>
    <dgm:pt modelId="{D858086D-D7E2-4E9B-A0AE-475F993898CF}">
      <dgm:prSet/>
      <dgm:spPr/>
      <dgm:t>
        <a:bodyPr/>
        <a:lstStyle/>
        <a:p>
          <a:pPr rtl="0"/>
          <a:r>
            <a:rPr lang="uk-UA" dirty="0" smtClean="0"/>
            <a:t>3) активна пропозиція</a:t>
          </a:r>
          <a:endParaRPr lang="uk-UA" dirty="0"/>
        </a:p>
      </dgm:t>
    </dgm:pt>
    <dgm:pt modelId="{140C53F8-E5A3-46EB-90C2-481CA8C025D6}" type="parTrans" cxnId="{57974BAD-77F7-4000-ADA3-7CF20ED1BD8B}">
      <dgm:prSet/>
      <dgm:spPr/>
      <dgm:t>
        <a:bodyPr/>
        <a:lstStyle/>
        <a:p>
          <a:endParaRPr lang="uk-UA"/>
        </a:p>
      </dgm:t>
    </dgm:pt>
    <dgm:pt modelId="{759FA81D-EB77-4D4F-ABC2-0FFD9A5AE62D}" type="sibTrans" cxnId="{57974BAD-77F7-4000-ADA3-7CF20ED1BD8B}">
      <dgm:prSet/>
      <dgm:spPr/>
      <dgm:t>
        <a:bodyPr/>
        <a:lstStyle/>
        <a:p>
          <a:endParaRPr lang="uk-UA"/>
        </a:p>
      </dgm:t>
    </dgm:pt>
    <dgm:pt modelId="{ED2C554F-03EB-414D-B878-FE3C5A20A969}">
      <dgm:prSet/>
      <dgm:spPr/>
      <dgm:t>
        <a:bodyPr/>
        <a:lstStyle/>
        <a:p>
          <a:pPr rtl="0"/>
          <a:r>
            <a:rPr lang="uk-UA" dirty="0" smtClean="0"/>
            <a:t>Премії-товари, безоплатні зразки, сувеніри з рекламою, подарунки, </a:t>
          </a:r>
          <a:r>
            <a:rPr lang="uk-UA" dirty="0" err="1" smtClean="0"/>
            <a:t>семплінг</a:t>
          </a:r>
          <a:r>
            <a:rPr lang="uk-UA" dirty="0" smtClean="0"/>
            <a:t> (дегустація, демонстрація товару). </a:t>
          </a:r>
          <a:endParaRPr lang="uk-UA" dirty="0"/>
        </a:p>
      </dgm:t>
    </dgm:pt>
    <dgm:pt modelId="{11575EB1-748D-42AA-B2E1-C401C0800598}" type="parTrans" cxnId="{4EE7F566-2BC9-4864-9F15-CC062E473DFF}">
      <dgm:prSet/>
      <dgm:spPr/>
      <dgm:t>
        <a:bodyPr/>
        <a:lstStyle/>
        <a:p>
          <a:endParaRPr lang="uk-UA"/>
        </a:p>
      </dgm:t>
    </dgm:pt>
    <dgm:pt modelId="{34E8B270-E79B-4985-86F4-5DBBD2C0E9CF}" type="sibTrans" cxnId="{4EE7F566-2BC9-4864-9F15-CC062E473DFF}">
      <dgm:prSet/>
      <dgm:spPr/>
      <dgm:t>
        <a:bodyPr/>
        <a:lstStyle/>
        <a:p>
          <a:endParaRPr lang="uk-UA"/>
        </a:p>
      </dgm:t>
    </dgm:pt>
    <dgm:pt modelId="{AE9EB41B-5496-4811-BD86-339F3CABA179}">
      <dgm:prSet/>
      <dgm:spPr/>
      <dgm:t>
        <a:bodyPr/>
        <a:lstStyle/>
        <a:p>
          <a:pPr rtl="0"/>
          <a:r>
            <a:rPr lang="uk-UA" dirty="0" smtClean="0"/>
            <a:t>види стимулювання, що потребують безпосередньої участі споживача у проведенні акції. Конкурси, лотереї, ігри.</a:t>
          </a:r>
          <a:endParaRPr lang="uk-UA" dirty="0"/>
        </a:p>
      </dgm:t>
    </dgm:pt>
    <dgm:pt modelId="{1E4B26C4-F5B8-4A68-A6DE-64A4EEE063B7}" type="parTrans" cxnId="{F8254F7C-387C-45D2-944F-78EA1FE583B3}">
      <dgm:prSet/>
      <dgm:spPr/>
      <dgm:t>
        <a:bodyPr/>
        <a:lstStyle/>
        <a:p>
          <a:endParaRPr lang="uk-UA"/>
        </a:p>
      </dgm:t>
    </dgm:pt>
    <dgm:pt modelId="{0B040C8D-D8FA-4ED5-853A-6BDA30F03B39}" type="sibTrans" cxnId="{F8254F7C-387C-45D2-944F-78EA1FE583B3}">
      <dgm:prSet/>
      <dgm:spPr/>
      <dgm:t>
        <a:bodyPr/>
        <a:lstStyle/>
        <a:p>
          <a:endParaRPr lang="uk-UA"/>
        </a:p>
      </dgm:t>
    </dgm:pt>
    <dgm:pt modelId="{1FE97F32-ED5B-4420-A6FA-FE68D0AC55B2}" type="pres">
      <dgm:prSet presAssocID="{4EDCCB07-F13C-4AEC-8D07-A19D0D3BF43B}" presName="Name0" presStyleCnt="0">
        <dgm:presLayoutVars>
          <dgm:dir/>
          <dgm:animLvl val="lvl"/>
          <dgm:resizeHandles val="exact"/>
        </dgm:presLayoutVars>
      </dgm:prSet>
      <dgm:spPr/>
    </dgm:pt>
    <dgm:pt modelId="{D3760EF0-237B-4204-865E-7B567B5FE7C0}" type="pres">
      <dgm:prSet presAssocID="{25974C46-2AC8-44B1-8959-FE697F2F4759}" presName="linNode" presStyleCnt="0"/>
      <dgm:spPr/>
    </dgm:pt>
    <dgm:pt modelId="{77B736DE-C029-4D82-82FB-2CA6A71CDD54}" type="pres">
      <dgm:prSet presAssocID="{25974C46-2AC8-44B1-8959-FE697F2F4759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ED697C88-89FF-4A71-A9A7-569ED5B7CB5A}" type="pres">
      <dgm:prSet presAssocID="{25974C46-2AC8-44B1-8959-FE697F2F4759}" presName="descendantText" presStyleLbl="alignAccFollowNode1" presStyleIdx="0" presStyleCnt="3">
        <dgm:presLayoutVars>
          <dgm:bulletEnabled val="1"/>
        </dgm:presLayoutVars>
      </dgm:prSet>
      <dgm:spPr/>
    </dgm:pt>
    <dgm:pt modelId="{23F96998-DC6F-470B-9A70-1332029601A0}" type="pres">
      <dgm:prSet presAssocID="{A1C7EA01-B618-4600-B7C2-B4E0C220393D}" presName="sp" presStyleCnt="0"/>
      <dgm:spPr/>
    </dgm:pt>
    <dgm:pt modelId="{C03153BA-3B08-429F-8C2E-497BFFAEE563}" type="pres">
      <dgm:prSet presAssocID="{9F49024F-B125-429C-852D-7F48FB675118}" presName="linNode" presStyleCnt="0"/>
      <dgm:spPr/>
    </dgm:pt>
    <dgm:pt modelId="{A932D14C-5B42-44AA-B48C-4192EA8157F4}" type="pres">
      <dgm:prSet presAssocID="{9F49024F-B125-429C-852D-7F48FB675118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238D987C-BA22-4AB0-BE82-309B0C05B1BA}" type="pres">
      <dgm:prSet presAssocID="{9F49024F-B125-429C-852D-7F48FB675118}" presName="descendantText" presStyleLbl="alignAccFollowNode1" presStyleIdx="1" presStyleCnt="3">
        <dgm:presLayoutVars>
          <dgm:bulletEnabled val="1"/>
        </dgm:presLayoutVars>
      </dgm:prSet>
      <dgm:spPr/>
    </dgm:pt>
    <dgm:pt modelId="{71471064-9F5C-4095-8EA7-A04E694F5FFE}" type="pres">
      <dgm:prSet presAssocID="{6158E175-AEB3-4D25-B25E-53DCD3FBBEF7}" presName="sp" presStyleCnt="0"/>
      <dgm:spPr/>
    </dgm:pt>
    <dgm:pt modelId="{E8475999-7C23-4625-A278-56FE222258D3}" type="pres">
      <dgm:prSet presAssocID="{D858086D-D7E2-4E9B-A0AE-475F993898CF}" presName="linNode" presStyleCnt="0"/>
      <dgm:spPr/>
    </dgm:pt>
    <dgm:pt modelId="{517AA9CA-434B-4B51-B0CA-979CB498AA09}" type="pres">
      <dgm:prSet presAssocID="{D858086D-D7E2-4E9B-A0AE-475F993898CF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43DD52B-0999-4698-AE1D-E97B6BC97989}" type="pres">
      <dgm:prSet presAssocID="{D858086D-D7E2-4E9B-A0AE-475F993898CF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4EE7F566-2BC9-4864-9F15-CC062E473DFF}" srcId="{9F49024F-B125-429C-852D-7F48FB675118}" destId="{ED2C554F-03EB-414D-B878-FE3C5A20A969}" srcOrd="0" destOrd="0" parTransId="{11575EB1-748D-42AA-B2E1-C401C0800598}" sibTransId="{34E8B270-E79B-4985-86F4-5DBBD2C0E9CF}"/>
    <dgm:cxn modelId="{57974BAD-77F7-4000-ADA3-7CF20ED1BD8B}" srcId="{4EDCCB07-F13C-4AEC-8D07-A19D0D3BF43B}" destId="{D858086D-D7E2-4E9B-A0AE-475F993898CF}" srcOrd="2" destOrd="0" parTransId="{140C53F8-E5A3-46EB-90C2-481CA8C025D6}" sibTransId="{759FA81D-EB77-4D4F-ABC2-0FFD9A5AE62D}"/>
    <dgm:cxn modelId="{E6E83363-2410-4ABE-886E-4FF72E24DF34}" type="presOf" srcId="{25974C46-2AC8-44B1-8959-FE697F2F4759}" destId="{77B736DE-C029-4D82-82FB-2CA6A71CDD54}" srcOrd="0" destOrd="0" presId="urn:microsoft.com/office/officeart/2005/8/layout/vList5"/>
    <dgm:cxn modelId="{30C9A3CB-A020-4365-BDE7-71F48435ADBF}" type="presOf" srcId="{ED2C554F-03EB-414D-B878-FE3C5A20A969}" destId="{238D987C-BA22-4AB0-BE82-309B0C05B1BA}" srcOrd="0" destOrd="0" presId="urn:microsoft.com/office/officeart/2005/8/layout/vList5"/>
    <dgm:cxn modelId="{4B5948F1-B08C-4FDF-A60E-023EDE001ADA}" srcId="{25974C46-2AC8-44B1-8959-FE697F2F4759}" destId="{FB599DD1-8216-49AB-B62D-1CBDFAFE3A14}" srcOrd="0" destOrd="0" parTransId="{E95FD688-15DD-45FD-A73C-1D91910DAB88}" sibTransId="{159B65E4-E1E5-471D-85D5-FC7D0D71E747}"/>
    <dgm:cxn modelId="{D2D60CED-33A2-4A9D-87C5-375FAE276D5C}" type="presOf" srcId="{D858086D-D7E2-4E9B-A0AE-475F993898CF}" destId="{517AA9CA-434B-4B51-B0CA-979CB498AA09}" srcOrd="0" destOrd="0" presId="urn:microsoft.com/office/officeart/2005/8/layout/vList5"/>
    <dgm:cxn modelId="{261F7B14-8770-4ACD-A850-944BFB244931}" type="presOf" srcId="{4EDCCB07-F13C-4AEC-8D07-A19D0D3BF43B}" destId="{1FE97F32-ED5B-4420-A6FA-FE68D0AC55B2}" srcOrd="0" destOrd="0" presId="urn:microsoft.com/office/officeart/2005/8/layout/vList5"/>
    <dgm:cxn modelId="{B96DDB89-5FC2-4DD7-820B-E3AB5B350DBB}" srcId="{4EDCCB07-F13C-4AEC-8D07-A19D0D3BF43B}" destId="{9F49024F-B125-429C-852D-7F48FB675118}" srcOrd="1" destOrd="0" parTransId="{6CAC6326-1959-4D03-B744-2658803593F0}" sibTransId="{6158E175-AEB3-4D25-B25E-53DCD3FBBEF7}"/>
    <dgm:cxn modelId="{9A8EEDA8-0588-4309-B32F-EE236D71E846}" srcId="{4EDCCB07-F13C-4AEC-8D07-A19D0D3BF43B}" destId="{25974C46-2AC8-44B1-8959-FE697F2F4759}" srcOrd="0" destOrd="0" parTransId="{556B063C-1A33-4CC7-8C78-8D9CCDE930B1}" sibTransId="{A1C7EA01-B618-4600-B7C2-B4E0C220393D}"/>
    <dgm:cxn modelId="{F8254F7C-387C-45D2-944F-78EA1FE583B3}" srcId="{D858086D-D7E2-4E9B-A0AE-475F993898CF}" destId="{AE9EB41B-5496-4811-BD86-339F3CABA179}" srcOrd="0" destOrd="0" parTransId="{1E4B26C4-F5B8-4A68-A6DE-64A4EEE063B7}" sibTransId="{0B040C8D-D8FA-4ED5-853A-6BDA30F03B39}"/>
    <dgm:cxn modelId="{3AED72AE-7C78-4B05-9F97-CF8F3D29B3D5}" type="presOf" srcId="{FB599DD1-8216-49AB-B62D-1CBDFAFE3A14}" destId="{ED697C88-89FF-4A71-A9A7-569ED5B7CB5A}" srcOrd="0" destOrd="0" presId="urn:microsoft.com/office/officeart/2005/8/layout/vList5"/>
    <dgm:cxn modelId="{20113A92-E99D-4E43-AA5F-C6A5CA579112}" type="presOf" srcId="{AE9EB41B-5496-4811-BD86-339F3CABA179}" destId="{743DD52B-0999-4698-AE1D-E97B6BC97989}" srcOrd="0" destOrd="0" presId="urn:microsoft.com/office/officeart/2005/8/layout/vList5"/>
    <dgm:cxn modelId="{1DF53A2E-F219-4D1A-9DAE-BC62DD835AD1}" type="presOf" srcId="{9F49024F-B125-429C-852D-7F48FB675118}" destId="{A932D14C-5B42-44AA-B48C-4192EA8157F4}" srcOrd="0" destOrd="0" presId="urn:microsoft.com/office/officeart/2005/8/layout/vList5"/>
    <dgm:cxn modelId="{3C5B1746-6F25-4C44-A96E-5607C49BFA2E}" type="presParOf" srcId="{1FE97F32-ED5B-4420-A6FA-FE68D0AC55B2}" destId="{D3760EF0-237B-4204-865E-7B567B5FE7C0}" srcOrd="0" destOrd="0" presId="urn:microsoft.com/office/officeart/2005/8/layout/vList5"/>
    <dgm:cxn modelId="{88A58ABE-2B27-40CD-AC3A-67CE233F4225}" type="presParOf" srcId="{D3760EF0-237B-4204-865E-7B567B5FE7C0}" destId="{77B736DE-C029-4D82-82FB-2CA6A71CDD54}" srcOrd="0" destOrd="0" presId="urn:microsoft.com/office/officeart/2005/8/layout/vList5"/>
    <dgm:cxn modelId="{F4D292FA-1E81-43AE-8F76-7A1B2BB9340F}" type="presParOf" srcId="{D3760EF0-237B-4204-865E-7B567B5FE7C0}" destId="{ED697C88-89FF-4A71-A9A7-569ED5B7CB5A}" srcOrd="1" destOrd="0" presId="urn:microsoft.com/office/officeart/2005/8/layout/vList5"/>
    <dgm:cxn modelId="{374DED89-6F8F-4CE7-9D45-4305613C611A}" type="presParOf" srcId="{1FE97F32-ED5B-4420-A6FA-FE68D0AC55B2}" destId="{23F96998-DC6F-470B-9A70-1332029601A0}" srcOrd="1" destOrd="0" presId="urn:microsoft.com/office/officeart/2005/8/layout/vList5"/>
    <dgm:cxn modelId="{6D883FB5-7B69-46B5-AFDC-0929B2150AD6}" type="presParOf" srcId="{1FE97F32-ED5B-4420-A6FA-FE68D0AC55B2}" destId="{C03153BA-3B08-429F-8C2E-497BFFAEE563}" srcOrd="2" destOrd="0" presId="urn:microsoft.com/office/officeart/2005/8/layout/vList5"/>
    <dgm:cxn modelId="{0D23953B-7036-4C36-B5CB-730CC503B97C}" type="presParOf" srcId="{C03153BA-3B08-429F-8C2E-497BFFAEE563}" destId="{A932D14C-5B42-44AA-B48C-4192EA8157F4}" srcOrd="0" destOrd="0" presId="urn:microsoft.com/office/officeart/2005/8/layout/vList5"/>
    <dgm:cxn modelId="{03B3A1E7-BAB7-43C9-BD2F-2D52417D8B30}" type="presParOf" srcId="{C03153BA-3B08-429F-8C2E-497BFFAEE563}" destId="{238D987C-BA22-4AB0-BE82-309B0C05B1BA}" srcOrd="1" destOrd="0" presId="urn:microsoft.com/office/officeart/2005/8/layout/vList5"/>
    <dgm:cxn modelId="{72272DB9-DAE3-4B4E-AC9D-2B31134B9FED}" type="presParOf" srcId="{1FE97F32-ED5B-4420-A6FA-FE68D0AC55B2}" destId="{71471064-9F5C-4095-8EA7-A04E694F5FFE}" srcOrd="3" destOrd="0" presId="urn:microsoft.com/office/officeart/2005/8/layout/vList5"/>
    <dgm:cxn modelId="{225D1D56-6064-4F8E-A8E6-6B4C9A8FC065}" type="presParOf" srcId="{1FE97F32-ED5B-4420-A6FA-FE68D0AC55B2}" destId="{E8475999-7C23-4625-A278-56FE222258D3}" srcOrd="4" destOrd="0" presId="urn:microsoft.com/office/officeart/2005/8/layout/vList5"/>
    <dgm:cxn modelId="{95B46F5A-439E-487D-B99F-F87A4847DF88}" type="presParOf" srcId="{E8475999-7C23-4625-A278-56FE222258D3}" destId="{517AA9CA-434B-4B51-B0CA-979CB498AA09}" srcOrd="0" destOrd="0" presId="urn:microsoft.com/office/officeart/2005/8/layout/vList5"/>
    <dgm:cxn modelId="{614597C2-DCE0-476D-B10F-5D223D9408BB}" type="presParOf" srcId="{E8475999-7C23-4625-A278-56FE222258D3}" destId="{743DD52B-0999-4698-AE1D-E97B6BC9798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1123710-7D9F-4778-8A6E-6045CE162A9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79CE4A4-BEF7-4B4C-8341-13A0F9069277}">
      <dgm:prSet custT="1"/>
      <dgm:spPr/>
      <dgm:t>
        <a:bodyPr/>
        <a:lstStyle/>
        <a:p>
          <a:pPr rtl="0"/>
          <a:r>
            <a:rPr lang="ru-RU" sz="2400" dirty="0" err="1" smtClean="0"/>
            <a:t>Розрізняють</a:t>
          </a:r>
          <a:r>
            <a:rPr lang="ru-RU" sz="2400" dirty="0" smtClean="0"/>
            <a:t> </a:t>
          </a:r>
          <a:r>
            <a:rPr lang="ru-RU" sz="2400" dirty="0" err="1" smtClean="0"/>
            <a:t>кілька</a:t>
          </a:r>
          <a:r>
            <a:rPr lang="ru-RU" sz="2400" dirty="0" smtClean="0"/>
            <a:t> </a:t>
          </a:r>
          <a:r>
            <a:rPr lang="ru-RU" sz="2400" dirty="0" err="1" smtClean="0"/>
            <a:t>типів</a:t>
          </a:r>
          <a:r>
            <a:rPr lang="ru-RU" sz="2400" dirty="0" smtClean="0"/>
            <a:t> </a:t>
          </a:r>
          <a:r>
            <a:rPr lang="ru-RU" sz="2400" dirty="0" err="1" smtClean="0"/>
            <a:t>особистого</a:t>
          </a:r>
          <a:r>
            <a:rPr lang="ru-RU" sz="2400" dirty="0" smtClean="0"/>
            <a:t> продажу за видом контакту:</a:t>
          </a:r>
          <a:endParaRPr lang="uk-UA" sz="2400" dirty="0"/>
        </a:p>
      </dgm:t>
    </dgm:pt>
    <dgm:pt modelId="{97C1BF87-176A-4928-A149-37FBFCE92267}" type="parTrans" cxnId="{FAAF7A01-3240-4D5F-9299-28A8CE3E255A}">
      <dgm:prSet/>
      <dgm:spPr/>
      <dgm:t>
        <a:bodyPr/>
        <a:lstStyle/>
        <a:p>
          <a:endParaRPr lang="uk-UA"/>
        </a:p>
      </dgm:t>
    </dgm:pt>
    <dgm:pt modelId="{10D8BAD7-93DB-457A-8491-F6603CD36406}" type="sibTrans" cxnId="{FAAF7A01-3240-4D5F-9299-28A8CE3E255A}">
      <dgm:prSet/>
      <dgm:spPr/>
      <dgm:t>
        <a:bodyPr/>
        <a:lstStyle/>
        <a:p>
          <a:endParaRPr lang="uk-UA"/>
        </a:p>
      </dgm:t>
    </dgm:pt>
    <dgm:pt modelId="{D59A03F9-1941-4A5B-9A2F-26A9236121A3}">
      <dgm:prSet/>
      <dgm:spPr/>
      <dgm:t>
        <a:bodyPr/>
        <a:lstStyle/>
        <a:p>
          <a:pPr rtl="0"/>
          <a:r>
            <a:rPr lang="uk-UA" dirty="0" smtClean="0"/>
            <a:t>1) продаж у відповідь</a:t>
          </a:r>
          <a:endParaRPr lang="uk-UA" dirty="0"/>
        </a:p>
      </dgm:t>
    </dgm:pt>
    <dgm:pt modelId="{EBF9014F-94ED-4B75-95F7-64A146B37A9F}" type="parTrans" cxnId="{29FC2D26-2EA0-4F52-9331-E56E33199946}">
      <dgm:prSet/>
      <dgm:spPr/>
      <dgm:t>
        <a:bodyPr/>
        <a:lstStyle/>
        <a:p>
          <a:endParaRPr lang="uk-UA"/>
        </a:p>
      </dgm:t>
    </dgm:pt>
    <dgm:pt modelId="{E6497442-0977-49F7-A47C-87919CCD7FCA}" type="sibTrans" cxnId="{29FC2D26-2EA0-4F52-9331-E56E33199946}">
      <dgm:prSet/>
      <dgm:spPr/>
      <dgm:t>
        <a:bodyPr/>
        <a:lstStyle/>
        <a:p>
          <a:endParaRPr lang="uk-UA"/>
        </a:p>
      </dgm:t>
    </dgm:pt>
    <dgm:pt modelId="{E5E8B3FD-85CC-4B2B-ACB5-98D6BFA8316F}">
      <dgm:prSet/>
      <dgm:spPr/>
      <dgm:t>
        <a:bodyPr/>
        <a:lstStyle/>
        <a:p>
          <a:pPr rtl="0"/>
          <a:r>
            <a:rPr lang="uk-UA" dirty="0" smtClean="0"/>
            <a:t>2) продаж представникам торгівлі</a:t>
          </a:r>
          <a:endParaRPr lang="uk-UA" dirty="0"/>
        </a:p>
      </dgm:t>
    </dgm:pt>
    <dgm:pt modelId="{8ECB2DE1-CF39-46DE-9FAC-C700945E62FE}" type="parTrans" cxnId="{2A3E36F1-56EA-48FD-AEC1-862CD3EF36FE}">
      <dgm:prSet/>
      <dgm:spPr/>
      <dgm:t>
        <a:bodyPr/>
        <a:lstStyle/>
        <a:p>
          <a:endParaRPr lang="uk-UA"/>
        </a:p>
      </dgm:t>
    </dgm:pt>
    <dgm:pt modelId="{4FA1F93B-4219-445D-89D4-8CD1A07AB868}" type="sibTrans" cxnId="{2A3E36F1-56EA-48FD-AEC1-862CD3EF36FE}">
      <dgm:prSet/>
      <dgm:spPr/>
      <dgm:t>
        <a:bodyPr/>
        <a:lstStyle/>
        <a:p>
          <a:endParaRPr lang="uk-UA"/>
        </a:p>
      </dgm:t>
    </dgm:pt>
    <dgm:pt modelId="{B8E6640D-3425-4B5A-A945-186FD3A3AD60}">
      <dgm:prSet/>
      <dgm:spPr/>
      <dgm:t>
        <a:bodyPr/>
        <a:lstStyle/>
        <a:p>
          <a:pPr rtl="0"/>
          <a:r>
            <a:rPr lang="uk-UA" dirty="0" smtClean="0"/>
            <a:t>3) місіонерський продаж</a:t>
          </a:r>
          <a:endParaRPr lang="uk-UA" dirty="0"/>
        </a:p>
      </dgm:t>
    </dgm:pt>
    <dgm:pt modelId="{A979AF89-2C5D-4B18-B643-7E8CEE0D81CF}" type="parTrans" cxnId="{3B2C627E-273E-4ACD-A065-B8DC70000A34}">
      <dgm:prSet/>
      <dgm:spPr/>
      <dgm:t>
        <a:bodyPr/>
        <a:lstStyle/>
        <a:p>
          <a:endParaRPr lang="uk-UA"/>
        </a:p>
      </dgm:t>
    </dgm:pt>
    <dgm:pt modelId="{93B20FD3-2E3B-4FAE-92CD-A0BBC95E0EDC}" type="sibTrans" cxnId="{3B2C627E-273E-4ACD-A065-B8DC70000A34}">
      <dgm:prSet/>
      <dgm:spPr/>
      <dgm:t>
        <a:bodyPr/>
        <a:lstStyle/>
        <a:p>
          <a:endParaRPr lang="uk-UA"/>
        </a:p>
      </dgm:t>
    </dgm:pt>
    <dgm:pt modelId="{0A42837B-E9E3-47A9-9CC2-AB38494D0884}">
      <dgm:prSet/>
      <dgm:spPr/>
      <dgm:t>
        <a:bodyPr/>
        <a:lstStyle/>
        <a:p>
          <a:pPr rtl="0"/>
          <a:r>
            <a:rPr lang="uk-UA" dirty="0" smtClean="0"/>
            <a:t>4) технічний продаж</a:t>
          </a:r>
          <a:endParaRPr lang="uk-UA" dirty="0"/>
        </a:p>
      </dgm:t>
    </dgm:pt>
    <dgm:pt modelId="{1113A93B-1F6B-4D67-819B-37CFC9B22C75}" type="parTrans" cxnId="{A11DB078-D35A-408F-8FFF-7A3A69247BCC}">
      <dgm:prSet/>
      <dgm:spPr/>
      <dgm:t>
        <a:bodyPr/>
        <a:lstStyle/>
        <a:p>
          <a:endParaRPr lang="uk-UA"/>
        </a:p>
      </dgm:t>
    </dgm:pt>
    <dgm:pt modelId="{ED7343A6-B489-4143-B2EE-236B58F287BB}" type="sibTrans" cxnId="{A11DB078-D35A-408F-8FFF-7A3A69247BCC}">
      <dgm:prSet/>
      <dgm:spPr/>
      <dgm:t>
        <a:bodyPr/>
        <a:lstStyle/>
        <a:p>
          <a:endParaRPr lang="uk-UA"/>
        </a:p>
      </dgm:t>
    </dgm:pt>
    <dgm:pt modelId="{7C241D94-3A36-4A77-9483-08B5E0CDE95A}">
      <dgm:prSet/>
      <dgm:spPr/>
      <dgm:t>
        <a:bodyPr/>
        <a:lstStyle/>
        <a:p>
          <a:pPr rtl="0"/>
          <a:r>
            <a:rPr lang="uk-UA" dirty="0" smtClean="0"/>
            <a:t>5) творчий продаж</a:t>
          </a:r>
          <a:endParaRPr lang="uk-UA" dirty="0"/>
        </a:p>
      </dgm:t>
    </dgm:pt>
    <dgm:pt modelId="{34303E32-2B4A-4F61-B2E9-941F84F9715D}" type="parTrans" cxnId="{7C760960-950D-4112-B51D-D7ECA5380E36}">
      <dgm:prSet/>
      <dgm:spPr/>
      <dgm:t>
        <a:bodyPr/>
        <a:lstStyle/>
        <a:p>
          <a:endParaRPr lang="uk-UA"/>
        </a:p>
      </dgm:t>
    </dgm:pt>
    <dgm:pt modelId="{0526CEE4-AFEF-4703-97A2-BDE67D795FDF}" type="sibTrans" cxnId="{7C760960-950D-4112-B51D-D7ECA5380E36}">
      <dgm:prSet/>
      <dgm:spPr/>
      <dgm:t>
        <a:bodyPr/>
        <a:lstStyle/>
        <a:p>
          <a:endParaRPr lang="uk-UA"/>
        </a:p>
      </dgm:t>
    </dgm:pt>
    <dgm:pt modelId="{84FE6EC8-E87D-4F77-972B-6A8A648D3A65}">
      <dgm:prSet/>
      <dgm:spPr/>
      <dgm:t>
        <a:bodyPr/>
        <a:lstStyle/>
        <a:p>
          <a:pPr rtl="0"/>
          <a:r>
            <a:rPr lang="uk-UA" dirty="0" smtClean="0"/>
            <a:t>6) консультативний продаж</a:t>
          </a:r>
          <a:endParaRPr lang="uk-UA" dirty="0"/>
        </a:p>
      </dgm:t>
    </dgm:pt>
    <dgm:pt modelId="{A30C8BEA-C4E0-4697-984F-A3D81FB052ED}" type="parTrans" cxnId="{9713B74E-F74C-4AE7-B074-FE103928D8B3}">
      <dgm:prSet/>
      <dgm:spPr/>
      <dgm:t>
        <a:bodyPr/>
        <a:lstStyle/>
        <a:p>
          <a:endParaRPr lang="uk-UA"/>
        </a:p>
      </dgm:t>
    </dgm:pt>
    <dgm:pt modelId="{10F3F3BA-8CB5-4DA8-AA78-76894EC9E017}" type="sibTrans" cxnId="{9713B74E-F74C-4AE7-B074-FE103928D8B3}">
      <dgm:prSet/>
      <dgm:spPr/>
      <dgm:t>
        <a:bodyPr/>
        <a:lstStyle/>
        <a:p>
          <a:endParaRPr lang="uk-UA"/>
        </a:p>
      </dgm:t>
    </dgm:pt>
    <dgm:pt modelId="{CC2933A8-DA39-4F69-AE52-7FAAF5DF3CE4}" type="pres">
      <dgm:prSet presAssocID="{01123710-7D9F-4778-8A6E-6045CE162A95}" presName="linear" presStyleCnt="0">
        <dgm:presLayoutVars>
          <dgm:animLvl val="lvl"/>
          <dgm:resizeHandles val="exact"/>
        </dgm:presLayoutVars>
      </dgm:prSet>
      <dgm:spPr/>
    </dgm:pt>
    <dgm:pt modelId="{F003E648-3DCB-4495-BB5A-D5568F38C3E0}" type="pres">
      <dgm:prSet presAssocID="{C79CE4A4-BEF7-4B4C-8341-13A0F9069277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84A4439A-6402-4B9A-A444-355EDF6AA78F}" type="pres">
      <dgm:prSet presAssocID="{C79CE4A4-BEF7-4B4C-8341-13A0F9069277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7C760960-950D-4112-B51D-D7ECA5380E36}" srcId="{C79CE4A4-BEF7-4B4C-8341-13A0F9069277}" destId="{7C241D94-3A36-4A77-9483-08B5E0CDE95A}" srcOrd="4" destOrd="0" parTransId="{34303E32-2B4A-4F61-B2E9-941F84F9715D}" sibTransId="{0526CEE4-AFEF-4703-97A2-BDE67D795FDF}"/>
    <dgm:cxn modelId="{29FC2D26-2EA0-4F52-9331-E56E33199946}" srcId="{C79CE4A4-BEF7-4B4C-8341-13A0F9069277}" destId="{D59A03F9-1941-4A5B-9A2F-26A9236121A3}" srcOrd="0" destOrd="0" parTransId="{EBF9014F-94ED-4B75-95F7-64A146B37A9F}" sibTransId="{E6497442-0977-49F7-A47C-87919CCD7FCA}"/>
    <dgm:cxn modelId="{A1270817-A6C7-436C-B782-18E006F3932E}" type="presOf" srcId="{84FE6EC8-E87D-4F77-972B-6A8A648D3A65}" destId="{84A4439A-6402-4B9A-A444-355EDF6AA78F}" srcOrd="0" destOrd="5" presId="urn:microsoft.com/office/officeart/2005/8/layout/vList2"/>
    <dgm:cxn modelId="{3B2C627E-273E-4ACD-A065-B8DC70000A34}" srcId="{C79CE4A4-BEF7-4B4C-8341-13A0F9069277}" destId="{B8E6640D-3425-4B5A-A945-186FD3A3AD60}" srcOrd="2" destOrd="0" parTransId="{A979AF89-2C5D-4B18-B643-7E8CEE0D81CF}" sibTransId="{93B20FD3-2E3B-4FAE-92CD-A0BBC95E0EDC}"/>
    <dgm:cxn modelId="{B9FEF984-40FE-4188-96C3-CF6514A9863F}" type="presOf" srcId="{0A42837B-E9E3-47A9-9CC2-AB38494D0884}" destId="{84A4439A-6402-4B9A-A444-355EDF6AA78F}" srcOrd="0" destOrd="3" presId="urn:microsoft.com/office/officeart/2005/8/layout/vList2"/>
    <dgm:cxn modelId="{3598E5CE-034C-4FBD-ACF7-699AC03E50E1}" type="presOf" srcId="{7C241D94-3A36-4A77-9483-08B5E0CDE95A}" destId="{84A4439A-6402-4B9A-A444-355EDF6AA78F}" srcOrd="0" destOrd="4" presId="urn:microsoft.com/office/officeart/2005/8/layout/vList2"/>
    <dgm:cxn modelId="{32213011-398E-49E7-8A0C-DE28A99EA257}" type="presOf" srcId="{01123710-7D9F-4778-8A6E-6045CE162A95}" destId="{CC2933A8-DA39-4F69-AE52-7FAAF5DF3CE4}" srcOrd="0" destOrd="0" presId="urn:microsoft.com/office/officeart/2005/8/layout/vList2"/>
    <dgm:cxn modelId="{FAAF7A01-3240-4D5F-9299-28A8CE3E255A}" srcId="{01123710-7D9F-4778-8A6E-6045CE162A95}" destId="{C79CE4A4-BEF7-4B4C-8341-13A0F9069277}" srcOrd="0" destOrd="0" parTransId="{97C1BF87-176A-4928-A149-37FBFCE92267}" sibTransId="{10D8BAD7-93DB-457A-8491-F6603CD36406}"/>
    <dgm:cxn modelId="{3331A45C-9E2B-4A22-BC0D-CB91F855170A}" type="presOf" srcId="{D59A03F9-1941-4A5B-9A2F-26A9236121A3}" destId="{84A4439A-6402-4B9A-A444-355EDF6AA78F}" srcOrd="0" destOrd="0" presId="urn:microsoft.com/office/officeart/2005/8/layout/vList2"/>
    <dgm:cxn modelId="{2A3E36F1-56EA-48FD-AEC1-862CD3EF36FE}" srcId="{C79CE4A4-BEF7-4B4C-8341-13A0F9069277}" destId="{E5E8B3FD-85CC-4B2B-ACB5-98D6BFA8316F}" srcOrd="1" destOrd="0" parTransId="{8ECB2DE1-CF39-46DE-9FAC-C700945E62FE}" sibTransId="{4FA1F93B-4219-445D-89D4-8CD1A07AB868}"/>
    <dgm:cxn modelId="{CE404749-3E1F-4FE7-B58D-6F4746F7A8AF}" type="presOf" srcId="{C79CE4A4-BEF7-4B4C-8341-13A0F9069277}" destId="{F003E648-3DCB-4495-BB5A-D5568F38C3E0}" srcOrd="0" destOrd="0" presId="urn:microsoft.com/office/officeart/2005/8/layout/vList2"/>
    <dgm:cxn modelId="{B9C503FC-D38A-473D-9F0D-351F3B435A3F}" type="presOf" srcId="{B8E6640D-3425-4B5A-A945-186FD3A3AD60}" destId="{84A4439A-6402-4B9A-A444-355EDF6AA78F}" srcOrd="0" destOrd="2" presId="urn:microsoft.com/office/officeart/2005/8/layout/vList2"/>
    <dgm:cxn modelId="{9713B74E-F74C-4AE7-B074-FE103928D8B3}" srcId="{C79CE4A4-BEF7-4B4C-8341-13A0F9069277}" destId="{84FE6EC8-E87D-4F77-972B-6A8A648D3A65}" srcOrd="5" destOrd="0" parTransId="{A30C8BEA-C4E0-4697-984F-A3D81FB052ED}" sibTransId="{10F3F3BA-8CB5-4DA8-AA78-76894EC9E017}"/>
    <dgm:cxn modelId="{A6C0EEFD-FF5D-4F99-AA87-93E8FD1F6967}" type="presOf" srcId="{E5E8B3FD-85CC-4B2B-ACB5-98D6BFA8316F}" destId="{84A4439A-6402-4B9A-A444-355EDF6AA78F}" srcOrd="0" destOrd="1" presId="urn:microsoft.com/office/officeart/2005/8/layout/vList2"/>
    <dgm:cxn modelId="{A11DB078-D35A-408F-8FFF-7A3A69247BCC}" srcId="{C79CE4A4-BEF7-4B4C-8341-13A0F9069277}" destId="{0A42837B-E9E3-47A9-9CC2-AB38494D0884}" srcOrd="3" destOrd="0" parTransId="{1113A93B-1F6B-4D67-819B-37CFC9B22C75}" sibTransId="{ED7343A6-B489-4143-B2EE-236B58F287BB}"/>
    <dgm:cxn modelId="{4F2C3A7E-5FC6-4FEC-ADD6-598C2E0DAD40}" type="presParOf" srcId="{CC2933A8-DA39-4F69-AE52-7FAAF5DF3CE4}" destId="{F003E648-3DCB-4495-BB5A-D5568F38C3E0}" srcOrd="0" destOrd="0" presId="urn:microsoft.com/office/officeart/2005/8/layout/vList2"/>
    <dgm:cxn modelId="{CD57274B-10D0-4565-9F4E-979E838DD3FB}" type="presParOf" srcId="{CC2933A8-DA39-4F69-AE52-7FAAF5DF3CE4}" destId="{84A4439A-6402-4B9A-A444-355EDF6AA78F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EAAE18-489D-4746-9835-6457E6A88DE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4C8FAAD-6BEA-4221-AC28-7254FC70984A}">
      <dgm:prSet/>
      <dgm:spPr/>
      <dgm:t>
        <a:bodyPr/>
        <a:lstStyle/>
        <a:p>
          <a:pPr rtl="0"/>
          <a:r>
            <a:rPr lang="uk-UA" dirty="0" smtClean="0"/>
            <a:t>5) </a:t>
          </a:r>
          <a:r>
            <a:rPr lang="uk-UA" dirty="0" err="1" smtClean="0"/>
            <a:t>отримувач</a:t>
          </a:r>
          <a:r>
            <a:rPr lang="uk-UA" dirty="0" smtClean="0"/>
            <a:t> інформації суб’єкт (споживач), до якого зверталося джерело інформації; </a:t>
          </a:r>
          <a:endParaRPr lang="uk-UA" dirty="0"/>
        </a:p>
      </dgm:t>
    </dgm:pt>
    <dgm:pt modelId="{F5E0A0C4-49A9-4E56-9D31-366EAA845DAD}" type="parTrans" cxnId="{8F0E85E9-967A-4B2C-BB10-2337914440DF}">
      <dgm:prSet/>
      <dgm:spPr/>
      <dgm:t>
        <a:bodyPr/>
        <a:lstStyle/>
        <a:p>
          <a:endParaRPr lang="uk-UA"/>
        </a:p>
      </dgm:t>
    </dgm:pt>
    <dgm:pt modelId="{DA8A9ADD-6DC7-43F2-B2DC-B01E02FBC6A5}" type="sibTrans" cxnId="{8F0E85E9-967A-4B2C-BB10-2337914440DF}">
      <dgm:prSet/>
      <dgm:spPr/>
      <dgm:t>
        <a:bodyPr/>
        <a:lstStyle/>
        <a:p>
          <a:endParaRPr lang="uk-UA"/>
        </a:p>
      </dgm:t>
    </dgm:pt>
    <dgm:pt modelId="{0B81DB74-A41D-4B5D-91EA-DCC8EA85F0BA}">
      <dgm:prSet/>
      <dgm:spPr/>
      <dgm:t>
        <a:bodyPr/>
        <a:lstStyle/>
        <a:p>
          <a:pPr rtl="0"/>
          <a:r>
            <a:rPr lang="uk-UA" dirty="0" smtClean="0"/>
            <a:t>6) зворотний зв'язок – оцінка ефективності комунікаційного процесу, виходячи з дій </a:t>
          </a:r>
          <a:r>
            <a:rPr lang="uk-UA" dirty="0" err="1" smtClean="0"/>
            <a:t>отримувача</a:t>
          </a:r>
          <a:r>
            <a:rPr lang="uk-UA" dirty="0" smtClean="0"/>
            <a:t> інформації; </a:t>
          </a:r>
          <a:endParaRPr lang="uk-UA" dirty="0"/>
        </a:p>
      </dgm:t>
    </dgm:pt>
    <dgm:pt modelId="{E1839360-8EEE-49E8-B867-2B389A0B7B89}" type="parTrans" cxnId="{6213F867-1214-42F3-BC9E-974F10291BB8}">
      <dgm:prSet/>
      <dgm:spPr/>
    </dgm:pt>
    <dgm:pt modelId="{12FB9F2D-C714-496B-82C8-9084B550123B}" type="sibTrans" cxnId="{6213F867-1214-42F3-BC9E-974F10291BB8}">
      <dgm:prSet/>
      <dgm:spPr/>
    </dgm:pt>
    <dgm:pt modelId="{E18CE351-EAA0-40C8-ADFF-AB9EDC16C61C}">
      <dgm:prSet/>
      <dgm:spPr/>
      <dgm:t>
        <a:bodyPr/>
        <a:lstStyle/>
        <a:p>
          <a:pPr rtl="0"/>
          <a:r>
            <a:rPr lang="uk-UA" smtClean="0"/>
            <a:t>7</a:t>
          </a:r>
          <a:r>
            <a:rPr lang="uk-UA" dirty="0" smtClean="0"/>
            <a:t>) шуми - можливі перешкоди комунікації через виникнення помилок</a:t>
          </a:r>
          <a:endParaRPr lang="uk-UA" dirty="0"/>
        </a:p>
      </dgm:t>
    </dgm:pt>
    <dgm:pt modelId="{5B7366B5-84DB-48D7-A38A-CE1F03B2AFB9}" type="parTrans" cxnId="{59036F7B-D7D4-4DB3-A59D-FB14FD91B1A2}">
      <dgm:prSet/>
      <dgm:spPr/>
    </dgm:pt>
    <dgm:pt modelId="{B7386A14-EE63-4D37-BB49-1F93E21F15F9}" type="sibTrans" cxnId="{59036F7B-D7D4-4DB3-A59D-FB14FD91B1A2}">
      <dgm:prSet/>
      <dgm:spPr/>
    </dgm:pt>
    <dgm:pt modelId="{6E6484D8-8461-4BE7-8788-65F42C669A2F}" type="pres">
      <dgm:prSet presAssocID="{25EAAE18-489D-4746-9835-6457E6A88DEE}" presName="linear" presStyleCnt="0">
        <dgm:presLayoutVars>
          <dgm:animLvl val="lvl"/>
          <dgm:resizeHandles val="exact"/>
        </dgm:presLayoutVars>
      </dgm:prSet>
      <dgm:spPr/>
    </dgm:pt>
    <dgm:pt modelId="{843F7218-D105-4B92-945E-6B7330E821C8}" type="pres">
      <dgm:prSet presAssocID="{44C8FAAD-6BEA-4221-AC28-7254FC70984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0B35AF7-299A-4A56-A0AF-317C7977FB28}" type="pres">
      <dgm:prSet presAssocID="{DA8A9ADD-6DC7-43F2-B2DC-B01E02FBC6A5}" presName="spacer" presStyleCnt="0"/>
      <dgm:spPr/>
    </dgm:pt>
    <dgm:pt modelId="{891CDEE3-D57B-4AFB-BF88-588B59B9C908}" type="pres">
      <dgm:prSet presAssocID="{0B81DB74-A41D-4B5D-91EA-DCC8EA85F0B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2CA6849-8958-44C9-A429-AEA6B0445C14}" type="pres">
      <dgm:prSet presAssocID="{12FB9F2D-C714-496B-82C8-9084B550123B}" presName="spacer" presStyleCnt="0"/>
      <dgm:spPr/>
    </dgm:pt>
    <dgm:pt modelId="{69A93F4D-146C-4F2A-8901-F1FDE6A2B7F8}" type="pres">
      <dgm:prSet presAssocID="{E18CE351-EAA0-40C8-ADFF-AB9EDC16C61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00FF8EC-F405-42CC-8055-ACCF3534509F}" type="presOf" srcId="{0B81DB74-A41D-4B5D-91EA-DCC8EA85F0BA}" destId="{891CDEE3-D57B-4AFB-BF88-588B59B9C908}" srcOrd="0" destOrd="0" presId="urn:microsoft.com/office/officeart/2005/8/layout/vList2"/>
    <dgm:cxn modelId="{B9587775-9357-408D-9642-277DF32B0F59}" type="presOf" srcId="{25EAAE18-489D-4746-9835-6457E6A88DEE}" destId="{6E6484D8-8461-4BE7-8788-65F42C669A2F}" srcOrd="0" destOrd="0" presId="urn:microsoft.com/office/officeart/2005/8/layout/vList2"/>
    <dgm:cxn modelId="{6213F867-1214-42F3-BC9E-974F10291BB8}" srcId="{25EAAE18-489D-4746-9835-6457E6A88DEE}" destId="{0B81DB74-A41D-4B5D-91EA-DCC8EA85F0BA}" srcOrd="1" destOrd="0" parTransId="{E1839360-8EEE-49E8-B867-2B389A0B7B89}" sibTransId="{12FB9F2D-C714-496B-82C8-9084B550123B}"/>
    <dgm:cxn modelId="{59036F7B-D7D4-4DB3-A59D-FB14FD91B1A2}" srcId="{25EAAE18-489D-4746-9835-6457E6A88DEE}" destId="{E18CE351-EAA0-40C8-ADFF-AB9EDC16C61C}" srcOrd="2" destOrd="0" parTransId="{5B7366B5-84DB-48D7-A38A-CE1F03B2AFB9}" sibTransId="{B7386A14-EE63-4D37-BB49-1F93E21F15F9}"/>
    <dgm:cxn modelId="{EFA4A420-34D0-4A16-8084-E9EEA335149C}" type="presOf" srcId="{E18CE351-EAA0-40C8-ADFF-AB9EDC16C61C}" destId="{69A93F4D-146C-4F2A-8901-F1FDE6A2B7F8}" srcOrd="0" destOrd="0" presId="urn:microsoft.com/office/officeart/2005/8/layout/vList2"/>
    <dgm:cxn modelId="{8F0E85E9-967A-4B2C-BB10-2337914440DF}" srcId="{25EAAE18-489D-4746-9835-6457E6A88DEE}" destId="{44C8FAAD-6BEA-4221-AC28-7254FC70984A}" srcOrd="0" destOrd="0" parTransId="{F5E0A0C4-49A9-4E56-9D31-366EAA845DAD}" sibTransId="{DA8A9ADD-6DC7-43F2-B2DC-B01E02FBC6A5}"/>
    <dgm:cxn modelId="{6DDFB6FB-A0A7-4AEE-8006-809B2102F9B1}" type="presOf" srcId="{44C8FAAD-6BEA-4221-AC28-7254FC70984A}" destId="{843F7218-D105-4B92-945E-6B7330E821C8}" srcOrd="0" destOrd="0" presId="urn:microsoft.com/office/officeart/2005/8/layout/vList2"/>
    <dgm:cxn modelId="{D8D77E8C-54EC-4296-99FA-A8E8421B51E9}" type="presParOf" srcId="{6E6484D8-8461-4BE7-8788-65F42C669A2F}" destId="{843F7218-D105-4B92-945E-6B7330E821C8}" srcOrd="0" destOrd="0" presId="urn:microsoft.com/office/officeart/2005/8/layout/vList2"/>
    <dgm:cxn modelId="{FAA00BAE-44AF-4B17-B44D-6FBCBE71C29F}" type="presParOf" srcId="{6E6484D8-8461-4BE7-8788-65F42C669A2F}" destId="{40B35AF7-299A-4A56-A0AF-317C7977FB28}" srcOrd="1" destOrd="0" presId="urn:microsoft.com/office/officeart/2005/8/layout/vList2"/>
    <dgm:cxn modelId="{76725716-25C5-41C5-A756-06C33CCEE8B8}" type="presParOf" srcId="{6E6484D8-8461-4BE7-8788-65F42C669A2F}" destId="{891CDEE3-D57B-4AFB-BF88-588B59B9C908}" srcOrd="2" destOrd="0" presId="urn:microsoft.com/office/officeart/2005/8/layout/vList2"/>
    <dgm:cxn modelId="{B684D1E6-A8C5-4048-AAFD-B8705DA5C7C0}" type="presParOf" srcId="{6E6484D8-8461-4BE7-8788-65F42C669A2F}" destId="{D2CA6849-8958-44C9-A429-AEA6B0445C14}" srcOrd="3" destOrd="0" presId="urn:microsoft.com/office/officeart/2005/8/layout/vList2"/>
    <dgm:cxn modelId="{85DA7FAD-D6B0-4C93-A094-87EB4B1F34EB}" type="presParOf" srcId="{6E6484D8-8461-4BE7-8788-65F42C669A2F}" destId="{69A93F4D-146C-4F2A-8901-F1FDE6A2B7F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FF96E1B-D3D3-47AE-A447-EAD24091F0C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6FAC676-AC34-4F29-9D45-532FDB4AABAB}">
      <dgm:prSet/>
      <dgm:spPr/>
      <dgm:t>
        <a:bodyPr/>
        <a:lstStyle/>
        <a:p>
          <a:pPr rtl="0"/>
          <a:r>
            <a:rPr lang="uk-UA" dirty="0" smtClean="0"/>
            <a:t>Перший етап – аналіз ситуації – </a:t>
          </a:r>
          <a:endParaRPr lang="en-US" dirty="0"/>
        </a:p>
      </dgm:t>
    </dgm:pt>
    <dgm:pt modelId="{BA3518CF-3777-483F-920F-9FCD3478CED6}" type="parTrans" cxnId="{DAC066A3-D17E-4BA6-B515-803715C3D0DB}">
      <dgm:prSet/>
      <dgm:spPr/>
      <dgm:t>
        <a:bodyPr/>
        <a:lstStyle/>
        <a:p>
          <a:endParaRPr lang="uk-UA"/>
        </a:p>
      </dgm:t>
    </dgm:pt>
    <dgm:pt modelId="{0513D25D-15CB-4383-ABD5-7C5421681730}" type="sibTrans" cxnId="{DAC066A3-D17E-4BA6-B515-803715C3D0DB}">
      <dgm:prSet/>
      <dgm:spPr/>
      <dgm:t>
        <a:bodyPr/>
        <a:lstStyle/>
        <a:p>
          <a:endParaRPr lang="uk-UA"/>
        </a:p>
      </dgm:t>
    </dgm:pt>
    <dgm:pt modelId="{7C91AF7B-C6B0-4A8D-B50C-FD9AFA719F17}">
      <dgm:prSet/>
      <dgm:spPr/>
      <dgm:t>
        <a:bodyPr/>
        <a:lstStyle/>
        <a:p>
          <a:pPr rtl="0"/>
          <a:r>
            <a:rPr lang="uk-UA" dirty="0" smtClean="0"/>
            <a:t>2-м етапом є визначення комунікативної цільової аудиторії. </a:t>
          </a:r>
          <a:endParaRPr lang="en-US" dirty="0"/>
        </a:p>
      </dgm:t>
    </dgm:pt>
    <dgm:pt modelId="{FA4D804F-784A-4D48-8C8B-029931F5E89C}" type="parTrans" cxnId="{10CBEE57-8456-4BB8-8A93-EAB446720297}">
      <dgm:prSet/>
      <dgm:spPr/>
      <dgm:t>
        <a:bodyPr/>
        <a:lstStyle/>
        <a:p>
          <a:endParaRPr lang="uk-UA"/>
        </a:p>
      </dgm:t>
    </dgm:pt>
    <dgm:pt modelId="{092D0183-3C45-4DBC-9F12-CD8F004834A1}" type="sibTrans" cxnId="{10CBEE57-8456-4BB8-8A93-EAB446720297}">
      <dgm:prSet/>
      <dgm:spPr/>
      <dgm:t>
        <a:bodyPr/>
        <a:lstStyle/>
        <a:p>
          <a:endParaRPr lang="uk-UA"/>
        </a:p>
      </dgm:t>
    </dgm:pt>
    <dgm:pt modelId="{C7533840-D292-4430-A243-738312FB4520}">
      <dgm:prSet/>
      <dgm:spPr/>
      <dgm:t>
        <a:bodyPr/>
        <a:lstStyle/>
        <a:p>
          <a:pPr rtl="0"/>
          <a:r>
            <a:rPr lang="uk-UA" dirty="0" smtClean="0"/>
            <a:t>3-й етап – визначення комунікативних цілей. </a:t>
          </a:r>
          <a:endParaRPr lang="en-US" dirty="0"/>
        </a:p>
      </dgm:t>
    </dgm:pt>
    <dgm:pt modelId="{B8044EC6-45CF-4B98-A0A5-378C6543C59F}" type="parTrans" cxnId="{50BC8D02-E9FC-445E-9BD8-778C9882618F}">
      <dgm:prSet/>
      <dgm:spPr/>
      <dgm:t>
        <a:bodyPr/>
        <a:lstStyle/>
        <a:p>
          <a:endParaRPr lang="uk-UA"/>
        </a:p>
      </dgm:t>
    </dgm:pt>
    <dgm:pt modelId="{B0785614-5E70-4AE3-9F2D-BC7E869B02BF}" type="sibTrans" cxnId="{50BC8D02-E9FC-445E-9BD8-778C9882618F}">
      <dgm:prSet/>
      <dgm:spPr/>
      <dgm:t>
        <a:bodyPr/>
        <a:lstStyle/>
        <a:p>
          <a:endParaRPr lang="uk-UA"/>
        </a:p>
      </dgm:t>
    </dgm:pt>
    <dgm:pt modelId="{E891396D-0058-4027-BE16-4B0CD1312276}">
      <dgm:prSet/>
      <dgm:spPr/>
      <dgm:t>
        <a:bodyPr/>
        <a:lstStyle/>
        <a:p>
          <a:pPr rtl="0"/>
          <a:r>
            <a:rPr lang="uk-UA" dirty="0" smtClean="0"/>
            <a:t>4-й етап – розробка стратегії маркетингових </a:t>
          </a:r>
          <a:r>
            <a:rPr lang="uk-UA" dirty="0" err="1" smtClean="0"/>
            <a:t>комунікацій-мікс</a:t>
          </a:r>
          <a:r>
            <a:rPr lang="uk-UA" dirty="0" smtClean="0"/>
            <a:t>. </a:t>
          </a:r>
          <a:endParaRPr lang="uk-UA" dirty="0"/>
        </a:p>
      </dgm:t>
    </dgm:pt>
    <dgm:pt modelId="{223C06F6-4FEB-4D09-A9FA-EB4EC87420D2}" type="parTrans" cxnId="{9E182AE3-0570-4C2D-85A5-C2E4B1AB7EA6}">
      <dgm:prSet/>
      <dgm:spPr/>
      <dgm:t>
        <a:bodyPr/>
        <a:lstStyle/>
        <a:p>
          <a:endParaRPr lang="uk-UA"/>
        </a:p>
      </dgm:t>
    </dgm:pt>
    <dgm:pt modelId="{AC8B3CB1-40E1-4F58-AEED-E2D1336A9E60}" type="sibTrans" cxnId="{9E182AE3-0570-4C2D-85A5-C2E4B1AB7EA6}">
      <dgm:prSet/>
      <dgm:spPr/>
      <dgm:t>
        <a:bodyPr/>
        <a:lstStyle/>
        <a:p>
          <a:endParaRPr lang="uk-UA"/>
        </a:p>
      </dgm:t>
    </dgm:pt>
    <dgm:pt modelId="{A2737AA0-15F2-4BCA-A87F-460A1C9CA2F4}">
      <dgm:prSet/>
      <dgm:spPr/>
      <dgm:t>
        <a:bodyPr/>
        <a:lstStyle/>
        <a:p>
          <a:pPr rtl="0"/>
          <a:r>
            <a:rPr lang="uk-UA" dirty="0" smtClean="0"/>
            <a:t>включає в себе аналіз загальних характеристик ринку та визначення його структури (товарної, конкурентної тощо), визначення небезпек та можливостей, що складаються на ринку для реалізації маркетингових комунікацій, тобто аналіз бізнес-оточення.</a:t>
          </a:r>
          <a:endParaRPr lang="en-US" dirty="0"/>
        </a:p>
      </dgm:t>
    </dgm:pt>
    <dgm:pt modelId="{86D72330-1D56-4F07-AB46-703CF2583EAB}" type="parTrans" cxnId="{FF5989BC-6E9E-4E33-A5B7-94CA427242F2}">
      <dgm:prSet/>
      <dgm:spPr/>
      <dgm:t>
        <a:bodyPr/>
        <a:lstStyle/>
        <a:p>
          <a:endParaRPr lang="uk-UA"/>
        </a:p>
      </dgm:t>
    </dgm:pt>
    <dgm:pt modelId="{2ECC4046-075E-49A0-B93C-3148180D54C3}" type="sibTrans" cxnId="{FF5989BC-6E9E-4E33-A5B7-94CA427242F2}">
      <dgm:prSet/>
      <dgm:spPr/>
      <dgm:t>
        <a:bodyPr/>
        <a:lstStyle/>
        <a:p>
          <a:endParaRPr lang="uk-UA"/>
        </a:p>
      </dgm:t>
    </dgm:pt>
    <dgm:pt modelId="{B8E63461-9B0E-445F-AC2D-B9B6A3BD4886}">
      <dgm:prSet/>
      <dgm:spPr/>
      <dgm:t>
        <a:bodyPr/>
        <a:lstStyle/>
        <a:p>
          <a:pPr rtl="0"/>
          <a:r>
            <a:rPr lang="uk-UA" smtClean="0"/>
            <a:t>Комунікативна </a:t>
          </a:r>
          <a:r>
            <a:rPr lang="uk-UA" dirty="0" smtClean="0"/>
            <a:t>цільова аудиторія не завжди співпадає із загальною цільовою аудиторією, тобто тією групою людей, які бажають купити товар.</a:t>
          </a:r>
          <a:endParaRPr lang="en-US" dirty="0"/>
        </a:p>
      </dgm:t>
    </dgm:pt>
    <dgm:pt modelId="{0F21179A-727B-4CD5-8E9A-4813063F07CE}" type="parTrans" cxnId="{38AD3211-1ED0-4016-9035-4CE0C5B6D272}">
      <dgm:prSet/>
      <dgm:spPr/>
      <dgm:t>
        <a:bodyPr/>
        <a:lstStyle/>
        <a:p>
          <a:endParaRPr lang="uk-UA"/>
        </a:p>
      </dgm:t>
    </dgm:pt>
    <dgm:pt modelId="{04447158-79F8-4F40-94C0-AE1B4B449A95}" type="sibTrans" cxnId="{38AD3211-1ED0-4016-9035-4CE0C5B6D272}">
      <dgm:prSet/>
      <dgm:spPr/>
      <dgm:t>
        <a:bodyPr/>
        <a:lstStyle/>
        <a:p>
          <a:endParaRPr lang="uk-UA"/>
        </a:p>
      </dgm:t>
    </dgm:pt>
    <dgm:pt modelId="{B05758BA-4B20-4F5C-B43D-A355F1DF5B35}">
      <dgm:prSet/>
      <dgm:spPr/>
      <dgm:t>
        <a:bodyPr/>
        <a:lstStyle/>
        <a:p>
          <a:pPr rtl="0"/>
          <a:r>
            <a:rPr lang="uk-UA" smtClean="0"/>
            <a:t>На </a:t>
          </a:r>
          <a:r>
            <a:rPr lang="uk-UA" dirty="0" smtClean="0"/>
            <a:t>даному етапі, виходячи з аналізу ситуації, необхідно чітко сформулювати цілі комунікації. </a:t>
          </a:r>
          <a:endParaRPr lang="en-US" dirty="0"/>
        </a:p>
      </dgm:t>
    </dgm:pt>
    <dgm:pt modelId="{1ED6E642-0D4C-4BF3-8EF3-2C307C378520}" type="parTrans" cxnId="{6D0CBEF0-CDC9-465D-BF26-4DEC117F6B4D}">
      <dgm:prSet/>
      <dgm:spPr/>
      <dgm:t>
        <a:bodyPr/>
        <a:lstStyle/>
        <a:p>
          <a:endParaRPr lang="uk-UA"/>
        </a:p>
      </dgm:t>
    </dgm:pt>
    <dgm:pt modelId="{0364129F-0CC3-4AA8-9270-FC0CD682C8C6}" type="sibTrans" cxnId="{6D0CBEF0-CDC9-465D-BF26-4DEC117F6B4D}">
      <dgm:prSet/>
      <dgm:spPr/>
      <dgm:t>
        <a:bodyPr/>
        <a:lstStyle/>
        <a:p>
          <a:endParaRPr lang="uk-UA"/>
        </a:p>
      </dgm:t>
    </dgm:pt>
    <dgm:pt modelId="{D734E56C-F61A-496C-A98B-2FD657E3F2A3}">
      <dgm:prSet/>
      <dgm:spPr/>
      <dgm:t>
        <a:bodyPr/>
        <a:lstStyle/>
        <a:p>
          <a:pPr rtl="0"/>
          <a:r>
            <a:rPr lang="uk-UA" smtClean="0"/>
            <a:t>Під </a:t>
          </a:r>
          <a:r>
            <a:rPr lang="uk-UA" dirty="0" smtClean="0"/>
            <a:t>маркетинговими </a:t>
          </a:r>
          <a:r>
            <a:rPr lang="uk-UA" dirty="0" err="1" smtClean="0"/>
            <a:t>комунікаціями-мікс</a:t>
          </a:r>
          <a:r>
            <a:rPr lang="uk-UA" dirty="0" smtClean="0"/>
            <a:t> розуміють використання сукупності інструментів маркетингових комунікацій для досягнення поставлених цілей. </a:t>
          </a:r>
          <a:endParaRPr lang="uk-UA" dirty="0"/>
        </a:p>
      </dgm:t>
    </dgm:pt>
    <dgm:pt modelId="{D7049180-3F22-4C89-ABF0-DF81B533FC56}" type="parTrans" cxnId="{18CD010B-E559-4ED6-A077-99869F955855}">
      <dgm:prSet/>
      <dgm:spPr/>
      <dgm:t>
        <a:bodyPr/>
        <a:lstStyle/>
        <a:p>
          <a:endParaRPr lang="uk-UA"/>
        </a:p>
      </dgm:t>
    </dgm:pt>
    <dgm:pt modelId="{1DACF784-4FD1-44B4-B213-761426A129F6}" type="sibTrans" cxnId="{18CD010B-E559-4ED6-A077-99869F955855}">
      <dgm:prSet/>
      <dgm:spPr/>
      <dgm:t>
        <a:bodyPr/>
        <a:lstStyle/>
        <a:p>
          <a:endParaRPr lang="uk-UA"/>
        </a:p>
      </dgm:t>
    </dgm:pt>
    <dgm:pt modelId="{4AB357B4-7C1F-409C-8925-50374A9CB0A5}" type="pres">
      <dgm:prSet presAssocID="{CFF96E1B-D3D3-47AE-A447-EAD24091F0C0}" presName="Name0" presStyleCnt="0">
        <dgm:presLayoutVars>
          <dgm:dir/>
          <dgm:animLvl val="lvl"/>
          <dgm:resizeHandles val="exact"/>
        </dgm:presLayoutVars>
      </dgm:prSet>
      <dgm:spPr/>
    </dgm:pt>
    <dgm:pt modelId="{95129844-CF61-4888-90DF-2148648A1265}" type="pres">
      <dgm:prSet presAssocID="{D6FAC676-AC34-4F29-9D45-532FDB4AABAB}" presName="linNode" presStyleCnt="0"/>
      <dgm:spPr/>
    </dgm:pt>
    <dgm:pt modelId="{18F7F7BC-C36A-4E32-BC29-93F98F48AB49}" type="pres">
      <dgm:prSet presAssocID="{D6FAC676-AC34-4F29-9D45-532FDB4AABAB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B70B949F-6144-45B5-8EF1-950FC06DDD6B}" type="pres">
      <dgm:prSet presAssocID="{D6FAC676-AC34-4F29-9D45-532FDB4AABAB}" presName="descendantText" presStyleLbl="alignAccFollowNode1" presStyleIdx="0" presStyleCnt="4">
        <dgm:presLayoutVars>
          <dgm:bulletEnabled val="1"/>
        </dgm:presLayoutVars>
      </dgm:prSet>
      <dgm:spPr/>
    </dgm:pt>
    <dgm:pt modelId="{0678BC56-186D-4802-86F6-F2E3E2506022}" type="pres">
      <dgm:prSet presAssocID="{0513D25D-15CB-4383-ABD5-7C5421681730}" presName="sp" presStyleCnt="0"/>
      <dgm:spPr/>
    </dgm:pt>
    <dgm:pt modelId="{32C80782-226C-46EC-854C-59D9ABFC14EA}" type="pres">
      <dgm:prSet presAssocID="{7C91AF7B-C6B0-4A8D-B50C-FD9AFA719F17}" presName="linNode" presStyleCnt="0"/>
      <dgm:spPr/>
    </dgm:pt>
    <dgm:pt modelId="{C33100B4-4DC9-4F43-B520-6B51B5CE3E28}" type="pres">
      <dgm:prSet presAssocID="{7C91AF7B-C6B0-4A8D-B50C-FD9AFA719F17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EF63AF0F-F749-45B6-9627-7C7010833DC0}" type="pres">
      <dgm:prSet presAssocID="{7C91AF7B-C6B0-4A8D-B50C-FD9AFA719F17}" presName="descendantText" presStyleLbl="alignAccFollowNode1" presStyleIdx="1" presStyleCnt="4">
        <dgm:presLayoutVars>
          <dgm:bulletEnabled val="1"/>
        </dgm:presLayoutVars>
      </dgm:prSet>
      <dgm:spPr/>
    </dgm:pt>
    <dgm:pt modelId="{92185977-32E6-4492-9540-6F1F91BE0386}" type="pres">
      <dgm:prSet presAssocID="{092D0183-3C45-4DBC-9F12-CD8F004834A1}" presName="sp" presStyleCnt="0"/>
      <dgm:spPr/>
    </dgm:pt>
    <dgm:pt modelId="{F22514BE-3732-45EB-92D2-4DD83EE9FB4D}" type="pres">
      <dgm:prSet presAssocID="{C7533840-D292-4430-A243-738312FB4520}" presName="linNode" presStyleCnt="0"/>
      <dgm:spPr/>
    </dgm:pt>
    <dgm:pt modelId="{A3DA27C8-7C6E-467A-97B6-FA456D4E268C}" type="pres">
      <dgm:prSet presAssocID="{C7533840-D292-4430-A243-738312FB4520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6DAB0A2E-B950-4399-8C6A-BEC399EFDCBC}" type="pres">
      <dgm:prSet presAssocID="{C7533840-D292-4430-A243-738312FB4520}" presName="descendantText" presStyleLbl="alignAccFollowNode1" presStyleIdx="2" presStyleCnt="4">
        <dgm:presLayoutVars>
          <dgm:bulletEnabled val="1"/>
        </dgm:presLayoutVars>
      </dgm:prSet>
      <dgm:spPr/>
    </dgm:pt>
    <dgm:pt modelId="{306E9432-8ED6-4152-A6DC-A4E39A186DA8}" type="pres">
      <dgm:prSet presAssocID="{B0785614-5E70-4AE3-9F2D-BC7E869B02BF}" presName="sp" presStyleCnt="0"/>
      <dgm:spPr/>
    </dgm:pt>
    <dgm:pt modelId="{A96EE2D3-2D7C-4BED-94B7-D41D662B8D33}" type="pres">
      <dgm:prSet presAssocID="{E891396D-0058-4027-BE16-4B0CD1312276}" presName="linNode" presStyleCnt="0"/>
      <dgm:spPr/>
    </dgm:pt>
    <dgm:pt modelId="{E4232B03-A736-4739-BFEB-291C19FD004B}" type="pres">
      <dgm:prSet presAssocID="{E891396D-0058-4027-BE16-4B0CD1312276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2BD6A36A-62B6-4BA8-9E20-CA1BB0D41A24}" type="pres">
      <dgm:prSet presAssocID="{E891396D-0058-4027-BE16-4B0CD1312276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A398110C-39AF-467B-AFC6-140D745A0501}" type="presOf" srcId="{CFF96E1B-D3D3-47AE-A447-EAD24091F0C0}" destId="{4AB357B4-7C1F-409C-8925-50374A9CB0A5}" srcOrd="0" destOrd="0" presId="urn:microsoft.com/office/officeart/2005/8/layout/vList5"/>
    <dgm:cxn modelId="{FF5989BC-6E9E-4E33-A5B7-94CA427242F2}" srcId="{D6FAC676-AC34-4F29-9D45-532FDB4AABAB}" destId="{A2737AA0-15F2-4BCA-A87F-460A1C9CA2F4}" srcOrd="0" destOrd="0" parTransId="{86D72330-1D56-4F07-AB46-703CF2583EAB}" sibTransId="{2ECC4046-075E-49A0-B93C-3148180D54C3}"/>
    <dgm:cxn modelId="{244967DA-7762-4D60-8C75-ED23023F40B1}" type="presOf" srcId="{7C91AF7B-C6B0-4A8D-B50C-FD9AFA719F17}" destId="{C33100B4-4DC9-4F43-B520-6B51B5CE3E28}" srcOrd="0" destOrd="0" presId="urn:microsoft.com/office/officeart/2005/8/layout/vList5"/>
    <dgm:cxn modelId="{18CD010B-E559-4ED6-A077-99869F955855}" srcId="{E891396D-0058-4027-BE16-4B0CD1312276}" destId="{D734E56C-F61A-496C-A98B-2FD657E3F2A3}" srcOrd="0" destOrd="0" parTransId="{D7049180-3F22-4C89-ABF0-DF81B533FC56}" sibTransId="{1DACF784-4FD1-44B4-B213-761426A129F6}"/>
    <dgm:cxn modelId="{6D0CBEF0-CDC9-465D-BF26-4DEC117F6B4D}" srcId="{C7533840-D292-4430-A243-738312FB4520}" destId="{B05758BA-4B20-4F5C-B43D-A355F1DF5B35}" srcOrd="0" destOrd="0" parTransId="{1ED6E642-0D4C-4BF3-8EF3-2C307C378520}" sibTransId="{0364129F-0CC3-4AA8-9270-FC0CD682C8C6}"/>
    <dgm:cxn modelId="{24B25088-FA0F-469A-B66D-246BC9B05547}" type="presOf" srcId="{C7533840-D292-4430-A243-738312FB4520}" destId="{A3DA27C8-7C6E-467A-97B6-FA456D4E268C}" srcOrd="0" destOrd="0" presId="urn:microsoft.com/office/officeart/2005/8/layout/vList5"/>
    <dgm:cxn modelId="{38AD3211-1ED0-4016-9035-4CE0C5B6D272}" srcId="{7C91AF7B-C6B0-4A8D-B50C-FD9AFA719F17}" destId="{B8E63461-9B0E-445F-AC2D-B9B6A3BD4886}" srcOrd="0" destOrd="0" parTransId="{0F21179A-727B-4CD5-8E9A-4813063F07CE}" sibTransId="{04447158-79F8-4F40-94C0-AE1B4B449A95}"/>
    <dgm:cxn modelId="{50BC8D02-E9FC-445E-9BD8-778C9882618F}" srcId="{CFF96E1B-D3D3-47AE-A447-EAD24091F0C0}" destId="{C7533840-D292-4430-A243-738312FB4520}" srcOrd="2" destOrd="0" parTransId="{B8044EC6-45CF-4B98-A0A5-378C6543C59F}" sibTransId="{B0785614-5E70-4AE3-9F2D-BC7E869B02BF}"/>
    <dgm:cxn modelId="{4A24B83F-9B0B-4107-886E-060369260EA2}" type="presOf" srcId="{E891396D-0058-4027-BE16-4B0CD1312276}" destId="{E4232B03-A736-4739-BFEB-291C19FD004B}" srcOrd="0" destOrd="0" presId="urn:microsoft.com/office/officeart/2005/8/layout/vList5"/>
    <dgm:cxn modelId="{9E182AE3-0570-4C2D-85A5-C2E4B1AB7EA6}" srcId="{CFF96E1B-D3D3-47AE-A447-EAD24091F0C0}" destId="{E891396D-0058-4027-BE16-4B0CD1312276}" srcOrd="3" destOrd="0" parTransId="{223C06F6-4FEB-4D09-A9FA-EB4EC87420D2}" sibTransId="{AC8B3CB1-40E1-4F58-AEED-E2D1336A9E60}"/>
    <dgm:cxn modelId="{8BC2BD5B-1F2F-4D01-830C-072FE0F2F54B}" type="presOf" srcId="{D6FAC676-AC34-4F29-9D45-532FDB4AABAB}" destId="{18F7F7BC-C36A-4E32-BC29-93F98F48AB49}" srcOrd="0" destOrd="0" presId="urn:microsoft.com/office/officeart/2005/8/layout/vList5"/>
    <dgm:cxn modelId="{10CBEE57-8456-4BB8-8A93-EAB446720297}" srcId="{CFF96E1B-D3D3-47AE-A447-EAD24091F0C0}" destId="{7C91AF7B-C6B0-4A8D-B50C-FD9AFA719F17}" srcOrd="1" destOrd="0" parTransId="{FA4D804F-784A-4D48-8C8B-029931F5E89C}" sibTransId="{092D0183-3C45-4DBC-9F12-CD8F004834A1}"/>
    <dgm:cxn modelId="{46EA8F35-75B8-49B0-9D0C-C6048F7C8F2D}" type="presOf" srcId="{A2737AA0-15F2-4BCA-A87F-460A1C9CA2F4}" destId="{B70B949F-6144-45B5-8EF1-950FC06DDD6B}" srcOrd="0" destOrd="0" presId="urn:microsoft.com/office/officeart/2005/8/layout/vList5"/>
    <dgm:cxn modelId="{E9BB9B59-7858-4E6E-AA17-B3E5C398ACB0}" type="presOf" srcId="{B05758BA-4B20-4F5C-B43D-A355F1DF5B35}" destId="{6DAB0A2E-B950-4399-8C6A-BEC399EFDCBC}" srcOrd="0" destOrd="0" presId="urn:microsoft.com/office/officeart/2005/8/layout/vList5"/>
    <dgm:cxn modelId="{6783690B-CDC7-44AF-B6C8-6FEB469CFD84}" type="presOf" srcId="{B8E63461-9B0E-445F-AC2D-B9B6A3BD4886}" destId="{EF63AF0F-F749-45B6-9627-7C7010833DC0}" srcOrd="0" destOrd="0" presId="urn:microsoft.com/office/officeart/2005/8/layout/vList5"/>
    <dgm:cxn modelId="{DAC066A3-D17E-4BA6-B515-803715C3D0DB}" srcId="{CFF96E1B-D3D3-47AE-A447-EAD24091F0C0}" destId="{D6FAC676-AC34-4F29-9D45-532FDB4AABAB}" srcOrd="0" destOrd="0" parTransId="{BA3518CF-3777-483F-920F-9FCD3478CED6}" sibTransId="{0513D25D-15CB-4383-ABD5-7C5421681730}"/>
    <dgm:cxn modelId="{8C6FBDB9-7954-45A3-BFC1-9A2EF97263CF}" type="presOf" srcId="{D734E56C-F61A-496C-A98B-2FD657E3F2A3}" destId="{2BD6A36A-62B6-4BA8-9E20-CA1BB0D41A24}" srcOrd="0" destOrd="0" presId="urn:microsoft.com/office/officeart/2005/8/layout/vList5"/>
    <dgm:cxn modelId="{BE6060B6-78C5-40AF-B06B-587C36DD5571}" type="presParOf" srcId="{4AB357B4-7C1F-409C-8925-50374A9CB0A5}" destId="{95129844-CF61-4888-90DF-2148648A1265}" srcOrd="0" destOrd="0" presId="urn:microsoft.com/office/officeart/2005/8/layout/vList5"/>
    <dgm:cxn modelId="{04B84457-80BF-4647-B620-FAF188F4D6EA}" type="presParOf" srcId="{95129844-CF61-4888-90DF-2148648A1265}" destId="{18F7F7BC-C36A-4E32-BC29-93F98F48AB49}" srcOrd="0" destOrd="0" presId="urn:microsoft.com/office/officeart/2005/8/layout/vList5"/>
    <dgm:cxn modelId="{BEA88CF0-BBF8-4AC2-B302-44530C9D2A74}" type="presParOf" srcId="{95129844-CF61-4888-90DF-2148648A1265}" destId="{B70B949F-6144-45B5-8EF1-950FC06DDD6B}" srcOrd="1" destOrd="0" presId="urn:microsoft.com/office/officeart/2005/8/layout/vList5"/>
    <dgm:cxn modelId="{4E76748F-CBC2-4D6A-9936-801922EF5EA1}" type="presParOf" srcId="{4AB357B4-7C1F-409C-8925-50374A9CB0A5}" destId="{0678BC56-186D-4802-86F6-F2E3E2506022}" srcOrd="1" destOrd="0" presId="urn:microsoft.com/office/officeart/2005/8/layout/vList5"/>
    <dgm:cxn modelId="{258D637F-6DEE-451C-A10B-EA53351585B4}" type="presParOf" srcId="{4AB357B4-7C1F-409C-8925-50374A9CB0A5}" destId="{32C80782-226C-46EC-854C-59D9ABFC14EA}" srcOrd="2" destOrd="0" presId="urn:microsoft.com/office/officeart/2005/8/layout/vList5"/>
    <dgm:cxn modelId="{D9BA2EAD-AB03-495D-9E4B-D93474C86287}" type="presParOf" srcId="{32C80782-226C-46EC-854C-59D9ABFC14EA}" destId="{C33100B4-4DC9-4F43-B520-6B51B5CE3E28}" srcOrd="0" destOrd="0" presId="urn:microsoft.com/office/officeart/2005/8/layout/vList5"/>
    <dgm:cxn modelId="{63D75695-DFE0-4A38-AECC-C0ABEA5A5872}" type="presParOf" srcId="{32C80782-226C-46EC-854C-59D9ABFC14EA}" destId="{EF63AF0F-F749-45B6-9627-7C7010833DC0}" srcOrd="1" destOrd="0" presId="urn:microsoft.com/office/officeart/2005/8/layout/vList5"/>
    <dgm:cxn modelId="{1C412585-7F35-460C-8B4C-A23B655057BF}" type="presParOf" srcId="{4AB357B4-7C1F-409C-8925-50374A9CB0A5}" destId="{92185977-32E6-4492-9540-6F1F91BE0386}" srcOrd="3" destOrd="0" presId="urn:microsoft.com/office/officeart/2005/8/layout/vList5"/>
    <dgm:cxn modelId="{040D3507-B071-41E2-AB27-91D7A2B0E958}" type="presParOf" srcId="{4AB357B4-7C1F-409C-8925-50374A9CB0A5}" destId="{F22514BE-3732-45EB-92D2-4DD83EE9FB4D}" srcOrd="4" destOrd="0" presId="urn:microsoft.com/office/officeart/2005/8/layout/vList5"/>
    <dgm:cxn modelId="{6D620EC9-239D-4DF5-8E55-4A545BB8E58B}" type="presParOf" srcId="{F22514BE-3732-45EB-92D2-4DD83EE9FB4D}" destId="{A3DA27C8-7C6E-467A-97B6-FA456D4E268C}" srcOrd="0" destOrd="0" presId="urn:microsoft.com/office/officeart/2005/8/layout/vList5"/>
    <dgm:cxn modelId="{AB83F1DC-F242-4246-B382-32E4E0CD4E2C}" type="presParOf" srcId="{F22514BE-3732-45EB-92D2-4DD83EE9FB4D}" destId="{6DAB0A2E-B950-4399-8C6A-BEC399EFDCBC}" srcOrd="1" destOrd="0" presId="urn:microsoft.com/office/officeart/2005/8/layout/vList5"/>
    <dgm:cxn modelId="{63F3D2CE-592C-4BB1-A994-36D9A145C503}" type="presParOf" srcId="{4AB357B4-7C1F-409C-8925-50374A9CB0A5}" destId="{306E9432-8ED6-4152-A6DC-A4E39A186DA8}" srcOrd="5" destOrd="0" presId="urn:microsoft.com/office/officeart/2005/8/layout/vList5"/>
    <dgm:cxn modelId="{41161F75-C983-47E7-83CD-83BD0F6A46E3}" type="presParOf" srcId="{4AB357B4-7C1F-409C-8925-50374A9CB0A5}" destId="{A96EE2D3-2D7C-4BED-94B7-D41D662B8D33}" srcOrd="6" destOrd="0" presId="urn:microsoft.com/office/officeart/2005/8/layout/vList5"/>
    <dgm:cxn modelId="{B3195D70-8DE0-4833-9C40-C7A1770939BE}" type="presParOf" srcId="{A96EE2D3-2D7C-4BED-94B7-D41D662B8D33}" destId="{E4232B03-A736-4739-BFEB-291C19FD004B}" srcOrd="0" destOrd="0" presId="urn:microsoft.com/office/officeart/2005/8/layout/vList5"/>
    <dgm:cxn modelId="{009AE702-DA43-4E3D-8056-50B1CA3B2469}" type="presParOf" srcId="{A96EE2D3-2D7C-4BED-94B7-D41D662B8D33}" destId="{2BD6A36A-62B6-4BA8-9E20-CA1BB0D41A2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4827FCF-6883-4221-817A-A4A92739B94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8F6DAF8-80EC-4A53-9FCB-FABAEB275DF8}">
      <dgm:prSet/>
      <dgm:spPr/>
      <dgm:t>
        <a:bodyPr/>
        <a:lstStyle/>
        <a:p>
          <a:pPr rtl="0"/>
          <a:r>
            <a:rPr lang="uk-UA" dirty="0" smtClean="0"/>
            <a:t>5-й етап – формування бюджету маркетингових комунікацій. </a:t>
          </a:r>
          <a:endParaRPr lang="en-US" dirty="0"/>
        </a:p>
      </dgm:t>
    </dgm:pt>
    <dgm:pt modelId="{8D80F4DF-B2F8-4CB3-A168-8B79804C0D87}" type="parTrans" cxnId="{75669908-B3B5-4BCE-9329-45FCA82D664C}">
      <dgm:prSet/>
      <dgm:spPr/>
      <dgm:t>
        <a:bodyPr/>
        <a:lstStyle/>
        <a:p>
          <a:endParaRPr lang="uk-UA"/>
        </a:p>
      </dgm:t>
    </dgm:pt>
    <dgm:pt modelId="{2545E143-2E52-43F8-B198-83FE82AB442B}" type="sibTrans" cxnId="{75669908-B3B5-4BCE-9329-45FCA82D664C}">
      <dgm:prSet/>
      <dgm:spPr/>
      <dgm:t>
        <a:bodyPr/>
        <a:lstStyle/>
        <a:p>
          <a:endParaRPr lang="uk-UA"/>
        </a:p>
      </dgm:t>
    </dgm:pt>
    <dgm:pt modelId="{9A04C65F-7C29-4D41-A001-DDCD6210A136}">
      <dgm:prSet/>
      <dgm:spPr/>
      <dgm:t>
        <a:bodyPr/>
        <a:lstStyle/>
        <a:p>
          <a:pPr rtl="0"/>
          <a:r>
            <a:rPr lang="uk-UA" dirty="0" smtClean="0"/>
            <a:t>6-й етап – реалізація стратегії маркетингових комунікацій. </a:t>
          </a:r>
          <a:endParaRPr lang="en-US" dirty="0"/>
        </a:p>
      </dgm:t>
    </dgm:pt>
    <dgm:pt modelId="{36450A9D-9203-4014-BA2B-5104C41A0E13}" type="parTrans" cxnId="{728F8C27-6A95-4EEF-99A0-E8E93DCC655A}">
      <dgm:prSet/>
      <dgm:spPr/>
      <dgm:t>
        <a:bodyPr/>
        <a:lstStyle/>
        <a:p>
          <a:endParaRPr lang="uk-UA"/>
        </a:p>
      </dgm:t>
    </dgm:pt>
    <dgm:pt modelId="{47F89DCF-2315-49A3-84D9-8EBF26D0C66E}" type="sibTrans" cxnId="{728F8C27-6A95-4EEF-99A0-E8E93DCC655A}">
      <dgm:prSet/>
      <dgm:spPr/>
      <dgm:t>
        <a:bodyPr/>
        <a:lstStyle/>
        <a:p>
          <a:endParaRPr lang="uk-UA"/>
        </a:p>
      </dgm:t>
    </dgm:pt>
    <dgm:pt modelId="{CDF3D122-33AE-4120-8EEC-C42B64E96C0E}">
      <dgm:prSet/>
      <dgm:spPr/>
      <dgm:t>
        <a:bodyPr/>
        <a:lstStyle/>
        <a:p>
          <a:pPr rtl="0"/>
          <a:r>
            <a:rPr lang="uk-UA" dirty="0" smtClean="0"/>
            <a:t>7-й етап – оцінка результатів. </a:t>
          </a:r>
          <a:endParaRPr lang="uk-UA" dirty="0"/>
        </a:p>
      </dgm:t>
    </dgm:pt>
    <dgm:pt modelId="{DFE0D098-7895-4562-9F97-3E42DA30C517}" type="parTrans" cxnId="{F0B72E99-52D4-4FD8-A57D-925EF0631E6A}">
      <dgm:prSet/>
      <dgm:spPr/>
      <dgm:t>
        <a:bodyPr/>
        <a:lstStyle/>
        <a:p>
          <a:endParaRPr lang="uk-UA"/>
        </a:p>
      </dgm:t>
    </dgm:pt>
    <dgm:pt modelId="{522A8D11-E364-4619-A98A-D078265CDBA5}" type="sibTrans" cxnId="{F0B72E99-52D4-4FD8-A57D-925EF0631E6A}">
      <dgm:prSet/>
      <dgm:spPr/>
      <dgm:t>
        <a:bodyPr/>
        <a:lstStyle/>
        <a:p>
          <a:endParaRPr lang="uk-UA"/>
        </a:p>
      </dgm:t>
    </dgm:pt>
    <dgm:pt modelId="{003BA565-281A-43AA-9AF8-739FE105140C}">
      <dgm:prSet/>
      <dgm:spPr/>
      <dgm:t>
        <a:bodyPr/>
        <a:lstStyle/>
        <a:p>
          <a:pPr rtl="0"/>
          <a:r>
            <a:rPr lang="uk-UA" smtClean="0"/>
            <a:t>Практично </a:t>
          </a:r>
          <a:r>
            <a:rPr lang="uk-UA" dirty="0" smtClean="0"/>
            <a:t>усі організації стикаються з проблемою визначення оптимального бюджету і майже ніхто не може визначити точно цю цифру – бюджет, що дозволив би отримати 100%</a:t>
          </a:r>
          <a:r>
            <a:rPr lang="uk-UA" dirty="0" err="1" smtClean="0"/>
            <a:t>-ву</a:t>
          </a:r>
          <a:r>
            <a:rPr lang="uk-UA" dirty="0" smtClean="0"/>
            <a:t> віддачу від маркетингових комунікацій. </a:t>
          </a:r>
          <a:endParaRPr lang="en-US" dirty="0"/>
        </a:p>
      </dgm:t>
    </dgm:pt>
    <dgm:pt modelId="{38416AF1-C4D0-4C6C-8C3E-4CDE962C1D1C}" type="parTrans" cxnId="{D96181DB-7549-4172-AA9E-23024753E3D5}">
      <dgm:prSet/>
      <dgm:spPr/>
      <dgm:t>
        <a:bodyPr/>
        <a:lstStyle/>
        <a:p>
          <a:endParaRPr lang="uk-UA"/>
        </a:p>
      </dgm:t>
    </dgm:pt>
    <dgm:pt modelId="{B7329B94-22A9-45EA-A3A3-D055851B1769}" type="sibTrans" cxnId="{D96181DB-7549-4172-AA9E-23024753E3D5}">
      <dgm:prSet/>
      <dgm:spPr/>
      <dgm:t>
        <a:bodyPr/>
        <a:lstStyle/>
        <a:p>
          <a:endParaRPr lang="uk-UA"/>
        </a:p>
      </dgm:t>
    </dgm:pt>
    <dgm:pt modelId="{03FFCF55-00C9-46D3-97AB-4B573CB135D6}">
      <dgm:prSet/>
      <dgm:spPr/>
      <dgm:t>
        <a:bodyPr/>
        <a:lstStyle/>
        <a:p>
          <a:pPr rtl="0"/>
          <a:r>
            <a:rPr lang="uk-UA" smtClean="0"/>
            <a:t>Він </a:t>
          </a:r>
          <a:r>
            <a:rPr lang="uk-UA" dirty="0" smtClean="0"/>
            <a:t>передбачає прийняття конкретних рішень</a:t>
          </a:r>
          <a:endParaRPr lang="en-US" dirty="0"/>
        </a:p>
      </dgm:t>
    </dgm:pt>
    <dgm:pt modelId="{38FD5D55-12B8-4172-87D4-118686F459E7}" type="parTrans" cxnId="{75B106C6-4294-454D-A6BF-9571ECA2F687}">
      <dgm:prSet/>
      <dgm:spPr/>
      <dgm:t>
        <a:bodyPr/>
        <a:lstStyle/>
        <a:p>
          <a:endParaRPr lang="uk-UA"/>
        </a:p>
      </dgm:t>
    </dgm:pt>
    <dgm:pt modelId="{11EE4D15-7803-48FF-B9EB-DC63494FE5B2}" type="sibTrans" cxnId="{75B106C6-4294-454D-A6BF-9571ECA2F687}">
      <dgm:prSet/>
      <dgm:spPr/>
      <dgm:t>
        <a:bodyPr/>
        <a:lstStyle/>
        <a:p>
          <a:endParaRPr lang="uk-UA"/>
        </a:p>
      </dgm:t>
    </dgm:pt>
    <dgm:pt modelId="{116130D1-394C-4389-8B78-460F604410F9}">
      <dgm:prSet/>
      <dgm:spPr/>
      <dgm:t>
        <a:bodyPr/>
        <a:lstStyle/>
        <a:p>
          <a:pPr rtl="0"/>
          <a:r>
            <a:rPr lang="uk-UA" smtClean="0"/>
            <a:t>Вона </a:t>
          </a:r>
          <a:r>
            <a:rPr lang="uk-UA" dirty="0" smtClean="0"/>
            <a:t>передбачає передусім визначення ефективності маркетингових комунікацій – тобто співвідношення між ступенем досягнення мети, що ставиться у межах комунікативної діяльності і витрат на досягнення поставленої мети. </a:t>
          </a:r>
          <a:endParaRPr lang="uk-UA" dirty="0"/>
        </a:p>
      </dgm:t>
    </dgm:pt>
    <dgm:pt modelId="{0B07D815-9ABD-4822-972D-C5601C8DC96A}" type="parTrans" cxnId="{4B4DC160-40CD-4A0D-8642-531A2083E596}">
      <dgm:prSet/>
      <dgm:spPr/>
      <dgm:t>
        <a:bodyPr/>
        <a:lstStyle/>
        <a:p>
          <a:endParaRPr lang="uk-UA"/>
        </a:p>
      </dgm:t>
    </dgm:pt>
    <dgm:pt modelId="{A700108D-786B-4E34-9B47-4F82F23CBE1C}" type="sibTrans" cxnId="{4B4DC160-40CD-4A0D-8642-531A2083E596}">
      <dgm:prSet/>
      <dgm:spPr/>
      <dgm:t>
        <a:bodyPr/>
        <a:lstStyle/>
        <a:p>
          <a:endParaRPr lang="uk-UA"/>
        </a:p>
      </dgm:t>
    </dgm:pt>
    <dgm:pt modelId="{36E5E4C2-372A-4D84-9684-15E044DB5698}" type="pres">
      <dgm:prSet presAssocID="{34827FCF-6883-4221-817A-A4A92739B94F}" presName="Name0" presStyleCnt="0">
        <dgm:presLayoutVars>
          <dgm:dir/>
          <dgm:animLvl val="lvl"/>
          <dgm:resizeHandles val="exact"/>
        </dgm:presLayoutVars>
      </dgm:prSet>
      <dgm:spPr/>
    </dgm:pt>
    <dgm:pt modelId="{50B0A627-B370-4926-A221-64D8716BAAC7}" type="pres">
      <dgm:prSet presAssocID="{08F6DAF8-80EC-4A53-9FCB-FABAEB275DF8}" presName="linNode" presStyleCnt="0"/>
      <dgm:spPr/>
    </dgm:pt>
    <dgm:pt modelId="{02608E19-E879-442D-8FBE-6777BB4C1047}" type="pres">
      <dgm:prSet presAssocID="{08F6DAF8-80EC-4A53-9FCB-FABAEB275DF8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D5C05C5A-BC02-4259-8884-D2267680C3F7}" type="pres">
      <dgm:prSet presAssocID="{08F6DAF8-80EC-4A53-9FCB-FABAEB275DF8}" presName="descendantText" presStyleLbl="alignAccFollowNode1" presStyleIdx="0" presStyleCnt="3">
        <dgm:presLayoutVars>
          <dgm:bulletEnabled val="1"/>
        </dgm:presLayoutVars>
      </dgm:prSet>
      <dgm:spPr/>
    </dgm:pt>
    <dgm:pt modelId="{CA7C8BF1-7AA6-41A0-88A8-A66E7F60F1D5}" type="pres">
      <dgm:prSet presAssocID="{2545E143-2E52-43F8-B198-83FE82AB442B}" presName="sp" presStyleCnt="0"/>
      <dgm:spPr/>
    </dgm:pt>
    <dgm:pt modelId="{AC06162C-D3EE-4E2B-916C-ED3C0B6EAFA5}" type="pres">
      <dgm:prSet presAssocID="{9A04C65F-7C29-4D41-A001-DDCD6210A136}" presName="linNode" presStyleCnt="0"/>
      <dgm:spPr/>
    </dgm:pt>
    <dgm:pt modelId="{B56B190F-8BCD-4CAB-A345-AF98301EDB19}" type="pres">
      <dgm:prSet presAssocID="{9A04C65F-7C29-4D41-A001-DDCD6210A136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6B7170DC-FD7E-4843-A277-63CD38225264}" type="pres">
      <dgm:prSet presAssocID="{9A04C65F-7C29-4D41-A001-DDCD6210A136}" presName="descendantText" presStyleLbl="alignAccFollowNode1" presStyleIdx="1" presStyleCnt="3">
        <dgm:presLayoutVars>
          <dgm:bulletEnabled val="1"/>
        </dgm:presLayoutVars>
      </dgm:prSet>
      <dgm:spPr/>
    </dgm:pt>
    <dgm:pt modelId="{5531D257-A318-4ADE-BCA5-6405095750F5}" type="pres">
      <dgm:prSet presAssocID="{47F89DCF-2315-49A3-84D9-8EBF26D0C66E}" presName="sp" presStyleCnt="0"/>
      <dgm:spPr/>
    </dgm:pt>
    <dgm:pt modelId="{781A8944-5C13-45D2-B606-66518D60EA32}" type="pres">
      <dgm:prSet presAssocID="{CDF3D122-33AE-4120-8EEC-C42B64E96C0E}" presName="linNode" presStyleCnt="0"/>
      <dgm:spPr/>
    </dgm:pt>
    <dgm:pt modelId="{56FE04F8-BFAD-4A32-8F1D-4E2AEED18273}" type="pres">
      <dgm:prSet presAssocID="{CDF3D122-33AE-4120-8EEC-C42B64E96C0E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1D975AAF-8F06-49BA-9A72-48E62CF59645}" type="pres">
      <dgm:prSet presAssocID="{CDF3D122-33AE-4120-8EEC-C42B64E96C0E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75B106C6-4294-454D-A6BF-9571ECA2F687}" srcId="{9A04C65F-7C29-4D41-A001-DDCD6210A136}" destId="{03FFCF55-00C9-46D3-97AB-4B573CB135D6}" srcOrd="0" destOrd="0" parTransId="{38FD5D55-12B8-4172-87D4-118686F459E7}" sibTransId="{11EE4D15-7803-48FF-B9EB-DC63494FE5B2}"/>
    <dgm:cxn modelId="{728F8C27-6A95-4EEF-99A0-E8E93DCC655A}" srcId="{34827FCF-6883-4221-817A-A4A92739B94F}" destId="{9A04C65F-7C29-4D41-A001-DDCD6210A136}" srcOrd="1" destOrd="0" parTransId="{36450A9D-9203-4014-BA2B-5104C41A0E13}" sibTransId="{47F89DCF-2315-49A3-84D9-8EBF26D0C66E}"/>
    <dgm:cxn modelId="{55AE4270-720D-460D-9CCD-951C494269E9}" type="presOf" srcId="{003BA565-281A-43AA-9AF8-739FE105140C}" destId="{D5C05C5A-BC02-4259-8884-D2267680C3F7}" srcOrd="0" destOrd="0" presId="urn:microsoft.com/office/officeart/2005/8/layout/vList5"/>
    <dgm:cxn modelId="{4B4DC160-40CD-4A0D-8642-531A2083E596}" srcId="{CDF3D122-33AE-4120-8EEC-C42B64E96C0E}" destId="{116130D1-394C-4389-8B78-460F604410F9}" srcOrd="0" destOrd="0" parTransId="{0B07D815-9ABD-4822-972D-C5601C8DC96A}" sibTransId="{A700108D-786B-4E34-9B47-4F82F23CBE1C}"/>
    <dgm:cxn modelId="{6E8CC83F-9012-4843-A91C-1D6BC9CD10E5}" type="presOf" srcId="{116130D1-394C-4389-8B78-460F604410F9}" destId="{1D975AAF-8F06-49BA-9A72-48E62CF59645}" srcOrd="0" destOrd="0" presId="urn:microsoft.com/office/officeart/2005/8/layout/vList5"/>
    <dgm:cxn modelId="{BAA14BEE-F9E3-4558-B9DB-29404E024421}" type="presOf" srcId="{34827FCF-6883-4221-817A-A4A92739B94F}" destId="{36E5E4C2-372A-4D84-9684-15E044DB5698}" srcOrd="0" destOrd="0" presId="urn:microsoft.com/office/officeart/2005/8/layout/vList5"/>
    <dgm:cxn modelId="{E12C0595-0BBE-456F-B9F8-B9639A7249B2}" type="presOf" srcId="{03FFCF55-00C9-46D3-97AB-4B573CB135D6}" destId="{6B7170DC-FD7E-4843-A277-63CD38225264}" srcOrd="0" destOrd="0" presId="urn:microsoft.com/office/officeart/2005/8/layout/vList5"/>
    <dgm:cxn modelId="{75669908-B3B5-4BCE-9329-45FCA82D664C}" srcId="{34827FCF-6883-4221-817A-A4A92739B94F}" destId="{08F6DAF8-80EC-4A53-9FCB-FABAEB275DF8}" srcOrd="0" destOrd="0" parTransId="{8D80F4DF-B2F8-4CB3-A168-8B79804C0D87}" sibTransId="{2545E143-2E52-43F8-B198-83FE82AB442B}"/>
    <dgm:cxn modelId="{D359318A-BAED-4074-B367-0E5F071401A0}" type="presOf" srcId="{08F6DAF8-80EC-4A53-9FCB-FABAEB275DF8}" destId="{02608E19-E879-442D-8FBE-6777BB4C1047}" srcOrd="0" destOrd="0" presId="urn:microsoft.com/office/officeart/2005/8/layout/vList5"/>
    <dgm:cxn modelId="{D96181DB-7549-4172-AA9E-23024753E3D5}" srcId="{08F6DAF8-80EC-4A53-9FCB-FABAEB275DF8}" destId="{003BA565-281A-43AA-9AF8-739FE105140C}" srcOrd="0" destOrd="0" parTransId="{38416AF1-C4D0-4C6C-8C3E-4CDE962C1D1C}" sibTransId="{B7329B94-22A9-45EA-A3A3-D055851B1769}"/>
    <dgm:cxn modelId="{F0B72E99-52D4-4FD8-A57D-925EF0631E6A}" srcId="{34827FCF-6883-4221-817A-A4A92739B94F}" destId="{CDF3D122-33AE-4120-8EEC-C42B64E96C0E}" srcOrd="2" destOrd="0" parTransId="{DFE0D098-7895-4562-9F97-3E42DA30C517}" sibTransId="{522A8D11-E364-4619-A98A-D078265CDBA5}"/>
    <dgm:cxn modelId="{2E4CA330-2235-47BF-9874-E3E8F1FBFF71}" type="presOf" srcId="{9A04C65F-7C29-4D41-A001-DDCD6210A136}" destId="{B56B190F-8BCD-4CAB-A345-AF98301EDB19}" srcOrd="0" destOrd="0" presId="urn:microsoft.com/office/officeart/2005/8/layout/vList5"/>
    <dgm:cxn modelId="{6F8EEB64-7E8E-4B3B-BD15-9E5C11E08121}" type="presOf" srcId="{CDF3D122-33AE-4120-8EEC-C42B64E96C0E}" destId="{56FE04F8-BFAD-4A32-8F1D-4E2AEED18273}" srcOrd="0" destOrd="0" presId="urn:microsoft.com/office/officeart/2005/8/layout/vList5"/>
    <dgm:cxn modelId="{C53161EC-2F46-42AD-A59C-6446554D0BA2}" type="presParOf" srcId="{36E5E4C2-372A-4D84-9684-15E044DB5698}" destId="{50B0A627-B370-4926-A221-64D8716BAAC7}" srcOrd="0" destOrd="0" presId="urn:microsoft.com/office/officeart/2005/8/layout/vList5"/>
    <dgm:cxn modelId="{B1BDF2FD-856E-442F-8440-5623AD5E06ED}" type="presParOf" srcId="{50B0A627-B370-4926-A221-64D8716BAAC7}" destId="{02608E19-E879-442D-8FBE-6777BB4C1047}" srcOrd="0" destOrd="0" presId="urn:microsoft.com/office/officeart/2005/8/layout/vList5"/>
    <dgm:cxn modelId="{6CC53453-4184-48B8-8153-2F2F27657D0D}" type="presParOf" srcId="{50B0A627-B370-4926-A221-64D8716BAAC7}" destId="{D5C05C5A-BC02-4259-8884-D2267680C3F7}" srcOrd="1" destOrd="0" presId="urn:microsoft.com/office/officeart/2005/8/layout/vList5"/>
    <dgm:cxn modelId="{9EF288C7-CBE6-4E9F-9639-5BC9D5AE1AD4}" type="presParOf" srcId="{36E5E4C2-372A-4D84-9684-15E044DB5698}" destId="{CA7C8BF1-7AA6-41A0-88A8-A66E7F60F1D5}" srcOrd="1" destOrd="0" presId="urn:microsoft.com/office/officeart/2005/8/layout/vList5"/>
    <dgm:cxn modelId="{756CDFC3-550D-4AE9-8CBA-EF288EDAA310}" type="presParOf" srcId="{36E5E4C2-372A-4D84-9684-15E044DB5698}" destId="{AC06162C-D3EE-4E2B-916C-ED3C0B6EAFA5}" srcOrd="2" destOrd="0" presId="urn:microsoft.com/office/officeart/2005/8/layout/vList5"/>
    <dgm:cxn modelId="{17B48734-3141-4487-8636-1D67BDA3D45D}" type="presParOf" srcId="{AC06162C-D3EE-4E2B-916C-ED3C0B6EAFA5}" destId="{B56B190F-8BCD-4CAB-A345-AF98301EDB19}" srcOrd="0" destOrd="0" presId="urn:microsoft.com/office/officeart/2005/8/layout/vList5"/>
    <dgm:cxn modelId="{2BF0DB4B-5A31-482A-8656-B6CA4CB68895}" type="presParOf" srcId="{AC06162C-D3EE-4E2B-916C-ED3C0B6EAFA5}" destId="{6B7170DC-FD7E-4843-A277-63CD38225264}" srcOrd="1" destOrd="0" presId="urn:microsoft.com/office/officeart/2005/8/layout/vList5"/>
    <dgm:cxn modelId="{B45A8715-19A7-4369-BC22-722B3D44BC82}" type="presParOf" srcId="{36E5E4C2-372A-4D84-9684-15E044DB5698}" destId="{5531D257-A318-4ADE-BCA5-6405095750F5}" srcOrd="3" destOrd="0" presId="urn:microsoft.com/office/officeart/2005/8/layout/vList5"/>
    <dgm:cxn modelId="{793A8083-F05A-4AB1-925A-3A49F7468E60}" type="presParOf" srcId="{36E5E4C2-372A-4D84-9684-15E044DB5698}" destId="{781A8944-5C13-45D2-B606-66518D60EA32}" srcOrd="4" destOrd="0" presId="urn:microsoft.com/office/officeart/2005/8/layout/vList5"/>
    <dgm:cxn modelId="{1E566D34-92E1-4A41-A549-5314E6E5B0D2}" type="presParOf" srcId="{781A8944-5C13-45D2-B606-66518D60EA32}" destId="{56FE04F8-BFAD-4A32-8F1D-4E2AEED18273}" srcOrd="0" destOrd="0" presId="urn:microsoft.com/office/officeart/2005/8/layout/vList5"/>
    <dgm:cxn modelId="{EECA5429-516D-49BD-A60D-79A78854AC96}" type="presParOf" srcId="{781A8944-5C13-45D2-B606-66518D60EA32}" destId="{1D975AAF-8F06-49BA-9A72-48E62CF5964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9010165-1807-44D9-8713-8E454E3402B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ECC1634-7C62-4D56-8050-5DBB001C0DB6}">
      <dgm:prSet/>
      <dgm:spPr/>
      <dgm:t>
        <a:bodyPr/>
        <a:lstStyle/>
        <a:p>
          <a:pPr rtl="0"/>
          <a:r>
            <a:rPr lang="ru-RU" dirty="0" err="1" smtClean="0"/>
            <a:t>інформативна</a:t>
          </a:r>
          <a:r>
            <a:rPr lang="ru-RU" dirty="0" smtClean="0"/>
            <a:t> </a:t>
          </a:r>
          <a:endParaRPr lang="uk-UA" dirty="0"/>
        </a:p>
      </dgm:t>
    </dgm:pt>
    <dgm:pt modelId="{AC309885-A552-446F-A2F6-83A5FCE85F98}" type="parTrans" cxnId="{94FE13D5-E9D0-474C-B4FE-B252E6741D26}">
      <dgm:prSet/>
      <dgm:spPr/>
      <dgm:t>
        <a:bodyPr/>
        <a:lstStyle/>
        <a:p>
          <a:endParaRPr lang="uk-UA"/>
        </a:p>
      </dgm:t>
    </dgm:pt>
    <dgm:pt modelId="{CE813846-E2DB-4C76-93C9-EA43BE035DC7}" type="sibTrans" cxnId="{94FE13D5-E9D0-474C-B4FE-B252E6741D26}">
      <dgm:prSet/>
      <dgm:spPr/>
      <dgm:t>
        <a:bodyPr/>
        <a:lstStyle/>
        <a:p>
          <a:endParaRPr lang="uk-UA"/>
        </a:p>
      </dgm:t>
    </dgm:pt>
    <dgm:pt modelId="{54B3CADA-294C-48C8-8725-50DCB5A36541}">
      <dgm:prSet/>
      <dgm:spPr/>
      <dgm:t>
        <a:bodyPr/>
        <a:lstStyle/>
        <a:p>
          <a:pPr rtl="0"/>
          <a:r>
            <a:rPr lang="ru-RU" dirty="0" err="1" smtClean="0"/>
            <a:t>стимулююча</a:t>
          </a:r>
          <a:endParaRPr lang="uk-UA" dirty="0"/>
        </a:p>
      </dgm:t>
    </dgm:pt>
    <dgm:pt modelId="{FBD1AD9E-341C-4F41-A507-DE0069A30552}" type="parTrans" cxnId="{BD9BCDC3-2AC9-4014-AF14-CFFB2F480404}">
      <dgm:prSet/>
      <dgm:spPr/>
      <dgm:t>
        <a:bodyPr/>
        <a:lstStyle/>
        <a:p>
          <a:endParaRPr lang="uk-UA"/>
        </a:p>
      </dgm:t>
    </dgm:pt>
    <dgm:pt modelId="{E61B4782-A79F-4269-99D5-91A55E103903}" type="sibTrans" cxnId="{BD9BCDC3-2AC9-4014-AF14-CFFB2F480404}">
      <dgm:prSet/>
      <dgm:spPr/>
      <dgm:t>
        <a:bodyPr/>
        <a:lstStyle/>
        <a:p>
          <a:endParaRPr lang="uk-UA"/>
        </a:p>
      </dgm:t>
    </dgm:pt>
    <dgm:pt modelId="{EAF4787E-C847-4D25-B6CC-890B2D39A544}">
      <dgm:prSet/>
      <dgm:spPr/>
      <dgm:t>
        <a:bodyPr/>
        <a:lstStyle/>
        <a:p>
          <a:pPr rtl="0"/>
          <a:r>
            <a:rPr lang="ru-RU" dirty="0" err="1" smtClean="0"/>
            <a:t>психологічна</a:t>
          </a:r>
          <a:endParaRPr lang="uk-UA" dirty="0"/>
        </a:p>
      </dgm:t>
    </dgm:pt>
    <dgm:pt modelId="{E05BC893-425B-4AEC-A1D7-9795C14A6583}" type="parTrans" cxnId="{547C8DBF-8D8E-495F-882C-E9ABDCC93D21}">
      <dgm:prSet/>
      <dgm:spPr/>
      <dgm:t>
        <a:bodyPr/>
        <a:lstStyle/>
        <a:p>
          <a:endParaRPr lang="uk-UA"/>
        </a:p>
      </dgm:t>
    </dgm:pt>
    <dgm:pt modelId="{57715516-F654-4654-9E18-CBC3CBF64119}" type="sibTrans" cxnId="{547C8DBF-8D8E-495F-882C-E9ABDCC93D21}">
      <dgm:prSet/>
      <dgm:spPr/>
      <dgm:t>
        <a:bodyPr/>
        <a:lstStyle/>
        <a:p>
          <a:endParaRPr lang="uk-UA"/>
        </a:p>
      </dgm:t>
    </dgm:pt>
    <dgm:pt modelId="{18C3AC0B-BBB1-45AB-8A8A-9B583246E6CE}">
      <dgm:prSet/>
      <dgm:spPr/>
      <dgm:t>
        <a:bodyPr/>
        <a:lstStyle/>
        <a:p>
          <a:pPr rtl="0"/>
          <a:r>
            <a:rPr lang="ru-RU" dirty="0" err="1" smtClean="0"/>
            <a:t>повідомлення</a:t>
          </a:r>
          <a:r>
            <a:rPr lang="ru-RU" dirty="0" smtClean="0"/>
            <a:t> про </a:t>
          </a:r>
          <a:r>
            <a:rPr lang="ru-RU" dirty="0" err="1" smtClean="0"/>
            <a:t>існування</a:t>
          </a:r>
          <a:r>
            <a:rPr lang="ru-RU" dirty="0" smtClean="0"/>
            <a:t> товару, </a:t>
          </a:r>
          <a:r>
            <a:rPr lang="ru-RU" dirty="0" err="1" smtClean="0"/>
            <a:t>ознайомлення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його</a:t>
          </a:r>
          <a:r>
            <a:rPr lang="ru-RU" dirty="0" smtClean="0"/>
            <a:t> </a:t>
          </a:r>
          <a:r>
            <a:rPr lang="ru-RU" dirty="0" err="1" smtClean="0"/>
            <a:t>основними</a:t>
          </a:r>
          <a:r>
            <a:rPr lang="ru-RU" dirty="0" smtClean="0"/>
            <a:t> </a:t>
          </a:r>
          <a:r>
            <a:rPr lang="ru-RU" dirty="0" err="1" smtClean="0"/>
            <a:t>властивостями</a:t>
          </a:r>
          <a:r>
            <a:rPr lang="ru-RU" dirty="0" smtClean="0"/>
            <a:t>, </a:t>
          </a:r>
          <a:r>
            <a:rPr lang="ru-RU" dirty="0" err="1" smtClean="0"/>
            <a:t>інформація</a:t>
          </a:r>
          <a:r>
            <a:rPr lang="ru-RU" dirty="0" smtClean="0"/>
            <a:t> про те, де </a:t>
          </a:r>
          <a:r>
            <a:rPr lang="ru-RU" dirty="0" err="1" smtClean="0"/>
            <a:t>і</a:t>
          </a:r>
          <a:r>
            <a:rPr lang="ru-RU" dirty="0" smtClean="0"/>
            <a:t> в </a:t>
          </a:r>
          <a:r>
            <a:rPr lang="ru-RU" dirty="0" err="1" smtClean="0"/>
            <a:t>який</a:t>
          </a:r>
          <a:r>
            <a:rPr lang="ru-RU" dirty="0" smtClean="0"/>
            <a:t> час </a:t>
          </a:r>
          <a:r>
            <a:rPr lang="ru-RU" dirty="0" err="1" smtClean="0"/>
            <a:t>його</a:t>
          </a:r>
          <a:r>
            <a:rPr lang="ru-RU" dirty="0" smtClean="0"/>
            <a:t> </a:t>
          </a:r>
          <a:r>
            <a:rPr lang="ru-RU" dirty="0" err="1" smtClean="0"/>
            <a:t>можна</a:t>
          </a:r>
          <a:r>
            <a:rPr lang="ru-RU" dirty="0" smtClean="0"/>
            <a:t> </a:t>
          </a:r>
          <a:r>
            <a:rPr lang="ru-RU" dirty="0" err="1" smtClean="0"/>
            <a:t>придбати</a:t>
          </a:r>
          <a:r>
            <a:rPr lang="ru-RU" dirty="0" smtClean="0"/>
            <a:t>; </a:t>
          </a:r>
          <a:endParaRPr lang="uk-UA" dirty="0"/>
        </a:p>
      </dgm:t>
    </dgm:pt>
    <dgm:pt modelId="{EA04585A-17D3-421B-A64C-9CD68C20EE4F}" type="parTrans" cxnId="{82580719-0E59-42B4-B6E3-F0350FE92951}">
      <dgm:prSet/>
      <dgm:spPr/>
      <dgm:t>
        <a:bodyPr/>
        <a:lstStyle/>
        <a:p>
          <a:endParaRPr lang="uk-UA"/>
        </a:p>
      </dgm:t>
    </dgm:pt>
    <dgm:pt modelId="{F2DDF83F-2411-453E-AC62-D845B9ED3108}" type="sibTrans" cxnId="{82580719-0E59-42B4-B6E3-F0350FE92951}">
      <dgm:prSet/>
      <dgm:spPr/>
      <dgm:t>
        <a:bodyPr/>
        <a:lstStyle/>
        <a:p>
          <a:endParaRPr lang="uk-UA"/>
        </a:p>
      </dgm:t>
    </dgm:pt>
    <dgm:pt modelId="{DB415CEE-918A-4F3D-8687-214E39E9F8DE}">
      <dgm:prSet/>
      <dgm:spPr/>
      <dgm:t>
        <a:bodyPr/>
        <a:lstStyle/>
        <a:p>
          <a:pPr rtl="0"/>
          <a:r>
            <a:rPr lang="ru-RU" dirty="0" err="1" smtClean="0"/>
            <a:t>вплив</a:t>
          </a:r>
          <a:r>
            <a:rPr lang="ru-RU" dirty="0" smtClean="0"/>
            <a:t> на </a:t>
          </a:r>
          <a:r>
            <a:rPr lang="ru-RU" dirty="0" err="1" smtClean="0"/>
            <a:t>почуття</a:t>
          </a:r>
          <a:r>
            <a:rPr lang="ru-RU" dirty="0" smtClean="0"/>
            <a:t> </a:t>
          </a:r>
          <a:r>
            <a:rPr lang="ru-RU" dirty="0" err="1" smtClean="0"/>
            <a:t>самооцінки</a:t>
          </a:r>
          <a:r>
            <a:rPr lang="ru-RU" dirty="0" smtClean="0"/>
            <a:t>, престижу, погляди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переваги</a:t>
          </a:r>
          <a:r>
            <a:rPr lang="ru-RU" dirty="0" smtClean="0"/>
            <a:t> </a:t>
          </a:r>
          <a:r>
            <a:rPr lang="ru-RU" dirty="0" err="1" smtClean="0"/>
            <a:t>споживачів</a:t>
          </a:r>
          <a:r>
            <a:rPr lang="ru-RU" dirty="0" smtClean="0"/>
            <a:t>; </a:t>
          </a:r>
          <a:endParaRPr lang="uk-UA" dirty="0"/>
        </a:p>
      </dgm:t>
    </dgm:pt>
    <dgm:pt modelId="{2A601F92-F576-4C2D-89CD-02CE9BAEEE87}" type="parTrans" cxnId="{0600AE4A-38E8-4555-BA27-EC40CE5C74E0}">
      <dgm:prSet/>
      <dgm:spPr/>
      <dgm:t>
        <a:bodyPr/>
        <a:lstStyle/>
        <a:p>
          <a:endParaRPr lang="uk-UA"/>
        </a:p>
      </dgm:t>
    </dgm:pt>
    <dgm:pt modelId="{4F0E5C3A-F63E-43BA-BC9B-15EC7971F1CF}" type="sibTrans" cxnId="{0600AE4A-38E8-4555-BA27-EC40CE5C74E0}">
      <dgm:prSet/>
      <dgm:spPr/>
      <dgm:t>
        <a:bodyPr/>
        <a:lstStyle/>
        <a:p>
          <a:endParaRPr lang="uk-UA"/>
        </a:p>
      </dgm:t>
    </dgm:pt>
    <dgm:pt modelId="{41095442-3E6B-446F-B390-DAAC7ED54194}">
      <dgm:prSet/>
      <dgm:spPr/>
      <dgm:t>
        <a:bodyPr/>
        <a:lstStyle/>
        <a:p>
          <a:pPr rtl="0"/>
          <a:r>
            <a:rPr lang="ru-RU" dirty="0" err="1" smtClean="0"/>
            <a:t>нагадування</a:t>
          </a:r>
          <a:r>
            <a:rPr lang="ru-RU" dirty="0" smtClean="0"/>
            <a:t>, </a:t>
          </a:r>
          <a:r>
            <a:rPr lang="ru-RU" dirty="0" err="1" smtClean="0"/>
            <a:t>спонукання</a:t>
          </a:r>
          <a:r>
            <a:rPr lang="ru-RU" dirty="0" smtClean="0"/>
            <a:t> до </a:t>
          </a:r>
          <a:r>
            <a:rPr lang="ru-RU" dirty="0" err="1" smtClean="0"/>
            <a:t>купівлі</a:t>
          </a:r>
          <a:r>
            <a:rPr lang="ru-RU" dirty="0" smtClean="0"/>
            <a:t>, </a:t>
          </a:r>
          <a:r>
            <a:rPr lang="ru-RU" dirty="0" err="1" smtClean="0"/>
            <a:t>встановлення</a:t>
          </a:r>
          <a:r>
            <a:rPr lang="ru-RU" dirty="0" smtClean="0"/>
            <a:t> </a:t>
          </a:r>
          <a:r>
            <a:rPr lang="ru-RU" dirty="0" err="1" smtClean="0"/>
            <a:t>контактів</a:t>
          </a:r>
          <a:r>
            <a:rPr lang="ru-RU" dirty="0" smtClean="0"/>
            <a:t>. У </a:t>
          </a:r>
          <a:r>
            <a:rPr lang="ru-RU" dirty="0" err="1" smtClean="0"/>
            <a:t>міжнародному</a:t>
          </a:r>
          <a:r>
            <a:rPr lang="ru-RU" dirty="0" smtClean="0"/>
            <a:t> маркетингу реклама </a:t>
          </a:r>
          <a:r>
            <a:rPr lang="ru-RU" dirty="0" err="1" smtClean="0"/>
            <a:t>відіграє</a:t>
          </a:r>
          <a:r>
            <a:rPr lang="ru-RU" dirty="0" smtClean="0"/>
            <a:t> </a:t>
          </a:r>
          <a:r>
            <a:rPr lang="ru-RU" dirty="0" err="1" smtClean="0"/>
            <a:t>набагато</a:t>
          </a:r>
          <a:r>
            <a:rPr lang="ru-RU" dirty="0" smtClean="0"/>
            <a:t> </a:t>
          </a:r>
          <a:r>
            <a:rPr lang="ru-RU" dirty="0" err="1" smtClean="0"/>
            <a:t>більшу</a:t>
          </a:r>
          <a:r>
            <a:rPr lang="ru-RU" dirty="0" smtClean="0"/>
            <a:t> роль, </a:t>
          </a:r>
          <a:r>
            <a:rPr lang="ru-RU" dirty="0" err="1" smtClean="0"/>
            <a:t>ніж</a:t>
          </a:r>
          <a:r>
            <a:rPr lang="ru-RU" dirty="0" smtClean="0"/>
            <a:t> у </a:t>
          </a:r>
          <a:r>
            <a:rPr lang="ru-RU" dirty="0" err="1" smtClean="0"/>
            <a:t>внутрішньому</a:t>
          </a:r>
          <a:r>
            <a:rPr lang="ru-RU" dirty="0" smtClean="0"/>
            <a:t>. </a:t>
          </a:r>
          <a:endParaRPr lang="uk-UA" dirty="0"/>
        </a:p>
      </dgm:t>
    </dgm:pt>
    <dgm:pt modelId="{F666C7A4-877E-462B-B7B3-5FC39967D789}" type="parTrans" cxnId="{F16AB345-670F-40D2-9AF3-A1F90EFFFC8A}">
      <dgm:prSet/>
      <dgm:spPr/>
      <dgm:t>
        <a:bodyPr/>
        <a:lstStyle/>
        <a:p>
          <a:endParaRPr lang="uk-UA"/>
        </a:p>
      </dgm:t>
    </dgm:pt>
    <dgm:pt modelId="{BAB8F5B9-72D4-47E8-9F8D-088143945E7C}" type="sibTrans" cxnId="{F16AB345-670F-40D2-9AF3-A1F90EFFFC8A}">
      <dgm:prSet/>
      <dgm:spPr/>
      <dgm:t>
        <a:bodyPr/>
        <a:lstStyle/>
        <a:p>
          <a:endParaRPr lang="uk-UA"/>
        </a:p>
      </dgm:t>
    </dgm:pt>
    <dgm:pt modelId="{B131A866-244D-409C-853B-1DCCE49EDFFF}" type="pres">
      <dgm:prSet presAssocID="{09010165-1807-44D9-8713-8E454E3402B7}" presName="Name0" presStyleCnt="0">
        <dgm:presLayoutVars>
          <dgm:dir/>
          <dgm:animLvl val="lvl"/>
          <dgm:resizeHandles val="exact"/>
        </dgm:presLayoutVars>
      </dgm:prSet>
      <dgm:spPr/>
    </dgm:pt>
    <dgm:pt modelId="{2B98701D-DF6B-403A-9B65-590A08B16471}" type="pres">
      <dgm:prSet presAssocID="{AECC1634-7C62-4D56-8050-5DBB001C0DB6}" presName="linNode" presStyleCnt="0"/>
      <dgm:spPr/>
    </dgm:pt>
    <dgm:pt modelId="{DE0421FA-7C58-4DE4-8CBA-791859FA4FD2}" type="pres">
      <dgm:prSet presAssocID="{AECC1634-7C62-4D56-8050-5DBB001C0DB6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DC2A949-A9FB-40C5-970C-D3E9348FABAF}" type="pres">
      <dgm:prSet presAssocID="{AECC1634-7C62-4D56-8050-5DBB001C0DB6}" presName="descendantText" presStyleLbl="alignAccFollowNode1" presStyleIdx="0" presStyleCnt="3">
        <dgm:presLayoutVars>
          <dgm:bulletEnabled val="1"/>
        </dgm:presLayoutVars>
      </dgm:prSet>
      <dgm:spPr/>
    </dgm:pt>
    <dgm:pt modelId="{AAB4C54D-9293-498E-B993-E52C50F82830}" type="pres">
      <dgm:prSet presAssocID="{CE813846-E2DB-4C76-93C9-EA43BE035DC7}" presName="sp" presStyleCnt="0"/>
      <dgm:spPr/>
    </dgm:pt>
    <dgm:pt modelId="{302EF4EF-B952-4F30-A60B-DE61EF104F2E}" type="pres">
      <dgm:prSet presAssocID="{EAF4787E-C847-4D25-B6CC-890B2D39A544}" presName="linNode" presStyleCnt="0"/>
      <dgm:spPr/>
    </dgm:pt>
    <dgm:pt modelId="{C0A51969-F4DB-42C3-8B5A-1376C5D00FC1}" type="pres">
      <dgm:prSet presAssocID="{EAF4787E-C847-4D25-B6CC-890B2D39A544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CC4967F-D52A-4F41-821D-5C1C5E56537D}" type="pres">
      <dgm:prSet presAssocID="{EAF4787E-C847-4D25-B6CC-890B2D39A544}" presName="descendantText" presStyleLbl="alignAccFollowNode1" presStyleIdx="1" presStyleCnt="3">
        <dgm:presLayoutVars>
          <dgm:bulletEnabled val="1"/>
        </dgm:presLayoutVars>
      </dgm:prSet>
      <dgm:spPr/>
    </dgm:pt>
    <dgm:pt modelId="{45F18ACE-5DDF-4E26-A2D6-71A941CC37AF}" type="pres">
      <dgm:prSet presAssocID="{57715516-F654-4654-9E18-CBC3CBF64119}" presName="sp" presStyleCnt="0"/>
      <dgm:spPr/>
    </dgm:pt>
    <dgm:pt modelId="{437D79B9-EBD5-4014-B782-2E173271F75E}" type="pres">
      <dgm:prSet presAssocID="{54B3CADA-294C-48C8-8725-50DCB5A36541}" presName="linNode" presStyleCnt="0"/>
      <dgm:spPr/>
    </dgm:pt>
    <dgm:pt modelId="{7EB65919-E89B-4C6E-9363-72D681A06E62}" type="pres">
      <dgm:prSet presAssocID="{54B3CADA-294C-48C8-8725-50DCB5A36541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5FCDA41-BEF8-41B3-A646-CBD323A11421}" type="pres">
      <dgm:prSet presAssocID="{54B3CADA-294C-48C8-8725-50DCB5A36541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0AA087A1-C08A-4AE3-9012-39B3E2E63FC8}" type="presOf" srcId="{EAF4787E-C847-4D25-B6CC-890B2D39A544}" destId="{C0A51969-F4DB-42C3-8B5A-1376C5D00FC1}" srcOrd="0" destOrd="0" presId="urn:microsoft.com/office/officeart/2005/8/layout/vList5"/>
    <dgm:cxn modelId="{F16AB345-670F-40D2-9AF3-A1F90EFFFC8A}" srcId="{54B3CADA-294C-48C8-8725-50DCB5A36541}" destId="{41095442-3E6B-446F-B390-DAAC7ED54194}" srcOrd="0" destOrd="0" parTransId="{F666C7A4-877E-462B-B7B3-5FC39967D789}" sibTransId="{BAB8F5B9-72D4-47E8-9F8D-088143945E7C}"/>
    <dgm:cxn modelId="{547C8DBF-8D8E-495F-882C-E9ABDCC93D21}" srcId="{09010165-1807-44D9-8713-8E454E3402B7}" destId="{EAF4787E-C847-4D25-B6CC-890B2D39A544}" srcOrd="1" destOrd="0" parTransId="{E05BC893-425B-4AEC-A1D7-9795C14A6583}" sibTransId="{57715516-F654-4654-9E18-CBC3CBF64119}"/>
    <dgm:cxn modelId="{94FE13D5-E9D0-474C-B4FE-B252E6741D26}" srcId="{09010165-1807-44D9-8713-8E454E3402B7}" destId="{AECC1634-7C62-4D56-8050-5DBB001C0DB6}" srcOrd="0" destOrd="0" parTransId="{AC309885-A552-446F-A2F6-83A5FCE85F98}" sibTransId="{CE813846-E2DB-4C76-93C9-EA43BE035DC7}"/>
    <dgm:cxn modelId="{82580719-0E59-42B4-B6E3-F0350FE92951}" srcId="{AECC1634-7C62-4D56-8050-5DBB001C0DB6}" destId="{18C3AC0B-BBB1-45AB-8A8A-9B583246E6CE}" srcOrd="0" destOrd="0" parTransId="{EA04585A-17D3-421B-A64C-9CD68C20EE4F}" sibTransId="{F2DDF83F-2411-453E-AC62-D845B9ED3108}"/>
    <dgm:cxn modelId="{7DC5DE10-6719-4DC0-B4FE-58C195D95410}" type="presOf" srcId="{54B3CADA-294C-48C8-8725-50DCB5A36541}" destId="{7EB65919-E89B-4C6E-9363-72D681A06E62}" srcOrd="0" destOrd="0" presId="urn:microsoft.com/office/officeart/2005/8/layout/vList5"/>
    <dgm:cxn modelId="{BD9BCDC3-2AC9-4014-AF14-CFFB2F480404}" srcId="{09010165-1807-44D9-8713-8E454E3402B7}" destId="{54B3CADA-294C-48C8-8725-50DCB5A36541}" srcOrd="2" destOrd="0" parTransId="{FBD1AD9E-341C-4F41-A507-DE0069A30552}" sibTransId="{E61B4782-A79F-4269-99D5-91A55E103903}"/>
    <dgm:cxn modelId="{28BC916D-F52F-4EA9-88E9-497BDA120614}" type="presOf" srcId="{AECC1634-7C62-4D56-8050-5DBB001C0DB6}" destId="{DE0421FA-7C58-4DE4-8CBA-791859FA4FD2}" srcOrd="0" destOrd="0" presId="urn:microsoft.com/office/officeart/2005/8/layout/vList5"/>
    <dgm:cxn modelId="{20481F6B-2D6B-4BD7-9E08-4F9D155DF4EF}" type="presOf" srcId="{18C3AC0B-BBB1-45AB-8A8A-9B583246E6CE}" destId="{DDC2A949-A9FB-40C5-970C-D3E9348FABAF}" srcOrd="0" destOrd="0" presId="urn:microsoft.com/office/officeart/2005/8/layout/vList5"/>
    <dgm:cxn modelId="{FA91D9DA-2345-4C57-9016-663C5CF49EA2}" type="presOf" srcId="{09010165-1807-44D9-8713-8E454E3402B7}" destId="{B131A866-244D-409C-853B-1DCCE49EDFFF}" srcOrd="0" destOrd="0" presId="urn:microsoft.com/office/officeart/2005/8/layout/vList5"/>
    <dgm:cxn modelId="{A53074F2-87CC-4E20-AC67-A328DEF58AD1}" type="presOf" srcId="{41095442-3E6B-446F-B390-DAAC7ED54194}" destId="{35FCDA41-BEF8-41B3-A646-CBD323A11421}" srcOrd="0" destOrd="0" presId="urn:microsoft.com/office/officeart/2005/8/layout/vList5"/>
    <dgm:cxn modelId="{87E28E79-5BDD-4D2E-B649-B2692BBA758A}" type="presOf" srcId="{DB415CEE-918A-4F3D-8687-214E39E9F8DE}" destId="{FCC4967F-D52A-4F41-821D-5C1C5E56537D}" srcOrd="0" destOrd="0" presId="urn:microsoft.com/office/officeart/2005/8/layout/vList5"/>
    <dgm:cxn modelId="{0600AE4A-38E8-4555-BA27-EC40CE5C74E0}" srcId="{EAF4787E-C847-4D25-B6CC-890B2D39A544}" destId="{DB415CEE-918A-4F3D-8687-214E39E9F8DE}" srcOrd="0" destOrd="0" parTransId="{2A601F92-F576-4C2D-89CD-02CE9BAEEE87}" sibTransId="{4F0E5C3A-F63E-43BA-BC9B-15EC7971F1CF}"/>
    <dgm:cxn modelId="{EA1A757F-9DA1-466E-BCCF-B5D37A4AFBA1}" type="presParOf" srcId="{B131A866-244D-409C-853B-1DCCE49EDFFF}" destId="{2B98701D-DF6B-403A-9B65-590A08B16471}" srcOrd="0" destOrd="0" presId="urn:microsoft.com/office/officeart/2005/8/layout/vList5"/>
    <dgm:cxn modelId="{4AC3CAF0-7662-46E8-A5A7-B2320F170292}" type="presParOf" srcId="{2B98701D-DF6B-403A-9B65-590A08B16471}" destId="{DE0421FA-7C58-4DE4-8CBA-791859FA4FD2}" srcOrd="0" destOrd="0" presId="urn:microsoft.com/office/officeart/2005/8/layout/vList5"/>
    <dgm:cxn modelId="{BDDEBB15-ADAC-47B0-B8BC-C46103FD6715}" type="presParOf" srcId="{2B98701D-DF6B-403A-9B65-590A08B16471}" destId="{DDC2A949-A9FB-40C5-970C-D3E9348FABAF}" srcOrd="1" destOrd="0" presId="urn:microsoft.com/office/officeart/2005/8/layout/vList5"/>
    <dgm:cxn modelId="{7BBA88B0-D3CD-428D-886C-A3598435E276}" type="presParOf" srcId="{B131A866-244D-409C-853B-1DCCE49EDFFF}" destId="{AAB4C54D-9293-498E-B993-E52C50F82830}" srcOrd="1" destOrd="0" presId="urn:microsoft.com/office/officeart/2005/8/layout/vList5"/>
    <dgm:cxn modelId="{B6AE9CA6-BAB5-40C0-9772-1497D8FFB6B7}" type="presParOf" srcId="{B131A866-244D-409C-853B-1DCCE49EDFFF}" destId="{302EF4EF-B952-4F30-A60B-DE61EF104F2E}" srcOrd="2" destOrd="0" presId="urn:microsoft.com/office/officeart/2005/8/layout/vList5"/>
    <dgm:cxn modelId="{D24E3C50-0AA5-4597-8D24-40975D8FAF54}" type="presParOf" srcId="{302EF4EF-B952-4F30-A60B-DE61EF104F2E}" destId="{C0A51969-F4DB-42C3-8B5A-1376C5D00FC1}" srcOrd="0" destOrd="0" presId="urn:microsoft.com/office/officeart/2005/8/layout/vList5"/>
    <dgm:cxn modelId="{DFE1440C-735A-4E63-8EA1-70C52EF8C59F}" type="presParOf" srcId="{302EF4EF-B952-4F30-A60B-DE61EF104F2E}" destId="{FCC4967F-D52A-4F41-821D-5C1C5E56537D}" srcOrd="1" destOrd="0" presId="urn:microsoft.com/office/officeart/2005/8/layout/vList5"/>
    <dgm:cxn modelId="{7CA175A2-9B3F-458F-8671-380238641DC9}" type="presParOf" srcId="{B131A866-244D-409C-853B-1DCCE49EDFFF}" destId="{45F18ACE-5DDF-4E26-A2D6-71A941CC37AF}" srcOrd="3" destOrd="0" presId="urn:microsoft.com/office/officeart/2005/8/layout/vList5"/>
    <dgm:cxn modelId="{C46541F5-E739-420B-B38A-B1B702AD46A5}" type="presParOf" srcId="{B131A866-244D-409C-853B-1DCCE49EDFFF}" destId="{437D79B9-EBD5-4014-B782-2E173271F75E}" srcOrd="4" destOrd="0" presId="urn:microsoft.com/office/officeart/2005/8/layout/vList5"/>
    <dgm:cxn modelId="{B17B59FE-548C-4AA2-A767-FCBDC934FC70}" type="presParOf" srcId="{437D79B9-EBD5-4014-B782-2E173271F75E}" destId="{7EB65919-E89B-4C6E-9363-72D681A06E62}" srcOrd="0" destOrd="0" presId="urn:microsoft.com/office/officeart/2005/8/layout/vList5"/>
    <dgm:cxn modelId="{A1951CB2-E9AF-4908-B94E-6F5B04DC664A}" type="presParOf" srcId="{437D79B9-EBD5-4014-B782-2E173271F75E}" destId="{35FCDA41-BEF8-41B3-A646-CBD323A1142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55B03FD-E09B-43CF-B98D-58545193761A}" type="doc">
      <dgm:prSet loTypeId="urn:microsoft.com/office/officeart/2005/8/layout/hierarchy3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uk-UA"/>
        </a:p>
      </dgm:t>
    </dgm:pt>
    <dgm:pt modelId="{956192E7-D1F3-4F4A-9BE8-5966E3A6D7C6}">
      <dgm:prSet custT="1"/>
      <dgm:spPr/>
      <dgm:t>
        <a:bodyPr/>
        <a:lstStyle/>
        <a:p>
          <a:pPr rtl="0"/>
          <a:r>
            <a:rPr lang="uk-UA" sz="2400" dirty="0" smtClean="0"/>
            <a:t>1. За об’єктом рекламування:</a:t>
          </a:r>
          <a:endParaRPr lang="uk-UA" sz="2400" dirty="0"/>
        </a:p>
      </dgm:t>
    </dgm:pt>
    <dgm:pt modelId="{C16AC391-42F8-4DD8-B5A7-2032E187D10E}" type="parTrans" cxnId="{29D53B21-C5C3-4738-9E01-69F579C21111}">
      <dgm:prSet/>
      <dgm:spPr/>
      <dgm:t>
        <a:bodyPr/>
        <a:lstStyle/>
        <a:p>
          <a:endParaRPr lang="uk-UA"/>
        </a:p>
      </dgm:t>
    </dgm:pt>
    <dgm:pt modelId="{88499D6D-6A2B-41FF-AACA-8774487AA92B}" type="sibTrans" cxnId="{29D53B21-C5C3-4738-9E01-69F579C21111}">
      <dgm:prSet/>
      <dgm:spPr/>
      <dgm:t>
        <a:bodyPr/>
        <a:lstStyle/>
        <a:p>
          <a:endParaRPr lang="uk-UA"/>
        </a:p>
      </dgm:t>
    </dgm:pt>
    <dgm:pt modelId="{9F15A59F-E25E-4AFD-B503-24EA8166CAD7}">
      <dgm:prSet/>
      <dgm:spPr/>
      <dgm:t>
        <a:bodyPr/>
        <a:lstStyle/>
        <a:p>
          <a:pPr rtl="0"/>
          <a:r>
            <a:rPr lang="uk-UA" dirty="0" smtClean="0"/>
            <a:t>а) товарна реклама – інформування споживачів про властивості та переваги конкретного товару, щоб розбудити до нього інтерес і надихнути споживачів на здійснення покупки; </a:t>
          </a:r>
          <a:endParaRPr lang="uk-UA" dirty="0"/>
        </a:p>
      </dgm:t>
    </dgm:pt>
    <dgm:pt modelId="{C1E23E22-9C4A-4B75-B29A-329A71DBE809}" type="parTrans" cxnId="{72A2C8A1-8E2C-4B97-954C-C65C43BAC427}">
      <dgm:prSet/>
      <dgm:spPr/>
      <dgm:t>
        <a:bodyPr/>
        <a:lstStyle/>
        <a:p>
          <a:endParaRPr lang="uk-UA"/>
        </a:p>
      </dgm:t>
    </dgm:pt>
    <dgm:pt modelId="{7A15DB60-CFDF-4706-ADFB-9BE6140335E4}" type="sibTrans" cxnId="{72A2C8A1-8E2C-4B97-954C-C65C43BAC427}">
      <dgm:prSet/>
      <dgm:spPr/>
      <dgm:t>
        <a:bodyPr/>
        <a:lstStyle/>
        <a:p>
          <a:endParaRPr lang="uk-UA"/>
        </a:p>
      </dgm:t>
    </dgm:pt>
    <dgm:pt modelId="{ABCE7E22-9216-40E9-A335-38A3468E4EEE}">
      <dgm:prSet/>
      <dgm:spPr/>
      <dgm:t>
        <a:bodyPr/>
        <a:lstStyle/>
        <a:p>
          <a:pPr rtl="0"/>
          <a:r>
            <a:rPr lang="uk-UA" dirty="0" smtClean="0"/>
            <a:t>б) </a:t>
          </a:r>
          <a:r>
            <a:rPr lang="uk-UA" dirty="0" err="1" smtClean="0"/>
            <a:t>іміджева</a:t>
          </a:r>
          <a:r>
            <a:rPr lang="uk-UA" dirty="0" smtClean="0"/>
            <a:t> (фірмова) реклама – інформування про переваги фірми, що вигідно відрізняють її від конкурентів, з метою створення серед потенційних покупців привабливого образу (іміджу), який викликатиме довіру до неї та її продукції. </a:t>
          </a:r>
          <a:endParaRPr lang="uk-UA" dirty="0"/>
        </a:p>
      </dgm:t>
    </dgm:pt>
    <dgm:pt modelId="{2C98BF0B-A9A7-4F3B-B344-E2251666C96B}" type="parTrans" cxnId="{99B77B6B-F468-481A-923F-B1612776C1C4}">
      <dgm:prSet/>
      <dgm:spPr/>
      <dgm:t>
        <a:bodyPr/>
        <a:lstStyle/>
        <a:p>
          <a:endParaRPr lang="uk-UA"/>
        </a:p>
      </dgm:t>
    </dgm:pt>
    <dgm:pt modelId="{43FFDD8A-4CB5-4165-80E5-B8C5E28CBB3B}" type="sibTrans" cxnId="{99B77B6B-F468-481A-923F-B1612776C1C4}">
      <dgm:prSet/>
      <dgm:spPr/>
      <dgm:t>
        <a:bodyPr/>
        <a:lstStyle/>
        <a:p>
          <a:endParaRPr lang="uk-UA"/>
        </a:p>
      </dgm:t>
    </dgm:pt>
    <dgm:pt modelId="{798C0C13-5DF5-448D-BD75-DC174DA91CDC}" type="pres">
      <dgm:prSet presAssocID="{355B03FD-E09B-43CF-B98D-58545193761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D5D13EC-7073-497C-89CA-72711D9DEA0D}" type="pres">
      <dgm:prSet presAssocID="{956192E7-D1F3-4F4A-9BE8-5966E3A6D7C6}" presName="root" presStyleCnt="0"/>
      <dgm:spPr/>
    </dgm:pt>
    <dgm:pt modelId="{3AF59E87-767C-4690-916B-A098647536DD}" type="pres">
      <dgm:prSet presAssocID="{956192E7-D1F3-4F4A-9BE8-5966E3A6D7C6}" presName="rootComposite" presStyleCnt="0"/>
      <dgm:spPr/>
    </dgm:pt>
    <dgm:pt modelId="{7B7A4361-5178-4406-B563-0BAED0880B01}" type="pres">
      <dgm:prSet presAssocID="{956192E7-D1F3-4F4A-9BE8-5966E3A6D7C6}" presName="rootText" presStyleLbl="node1" presStyleIdx="0" presStyleCnt="1"/>
      <dgm:spPr/>
    </dgm:pt>
    <dgm:pt modelId="{E2E6497C-ECAA-4892-9F63-A978B4503F13}" type="pres">
      <dgm:prSet presAssocID="{956192E7-D1F3-4F4A-9BE8-5966E3A6D7C6}" presName="rootConnector" presStyleLbl="node1" presStyleIdx="0" presStyleCnt="1"/>
      <dgm:spPr/>
    </dgm:pt>
    <dgm:pt modelId="{A154747C-E256-4054-8983-FCE055EC8D6D}" type="pres">
      <dgm:prSet presAssocID="{956192E7-D1F3-4F4A-9BE8-5966E3A6D7C6}" presName="childShape" presStyleCnt="0"/>
      <dgm:spPr/>
    </dgm:pt>
    <dgm:pt modelId="{12A4EF0C-453F-4B4A-8F02-FE5943C4438F}" type="pres">
      <dgm:prSet presAssocID="{C1E23E22-9C4A-4B75-B29A-329A71DBE809}" presName="Name13" presStyleLbl="parChTrans1D2" presStyleIdx="0" presStyleCnt="2"/>
      <dgm:spPr/>
    </dgm:pt>
    <dgm:pt modelId="{86CACB37-BDE7-4548-B4E7-DAEC6420D046}" type="pres">
      <dgm:prSet presAssocID="{9F15A59F-E25E-4AFD-B503-24EA8166CAD7}" presName="childText" presStyleLbl="bgAcc1" presStyleIdx="0" presStyleCnt="2" custScaleX="144195" custScaleY="110070">
        <dgm:presLayoutVars>
          <dgm:bulletEnabled val="1"/>
        </dgm:presLayoutVars>
      </dgm:prSet>
      <dgm:spPr/>
    </dgm:pt>
    <dgm:pt modelId="{B273D27B-F24E-4B7D-B91B-FC83EE17EB5C}" type="pres">
      <dgm:prSet presAssocID="{2C98BF0B-A9A7-4F3B-B344-E2251666C96B}" presName="Name13" presStyleLbl="parChTrans1D2" presStyleIdx="1" presStyleCnt="2"/>
      <dgm:spPr/>
    </dgm:pt>
    <dgm:pt modelId="{AE463F02-4E88-4E9A-97B6-08EA94C7E29D}" type="pres">
      <dgm:prSet presAssocID="{ABCE7E22-9216-40E9-A335-38A3468E4EEE}" presName="childText" presStyleLbl="bgAcc1" presStyleIdx="1" presStyleCnt="2" custScaleX="142008" custScaleY="108261">
        <dgm:presLayoutVars>
          <dgm:bulletEnabled val="1"/>
        </dgm:presLayoutVars>
      </dgm:prSet>
      <dgm:spPr/>
    </dgm:pt>
  </dgm:ptLst>
  <dgm:cxnLst>
    <dgm:cxn modelId="{B1F3F9E0-381B-4169-8791-094EC7ECC13F}" type="presOf" srcId="{9F15A59F-E25E-4AFD-B503-24EA8166CAD7}" destId="{86CACB37-BDE7-4548-B4E7-DAEC6420D046}" srcOrd="0" destOrd="0" presId="urn:microsoft.com/office/officeart/2005/8/layout/hierarchy3"/>
    <dgm:cxn modelId="{72A2C8A1-8E2C-4B97-954C-C65C43BAC427}" srcId="{956192E7-D1F3-4F4A-9BE8-5966E3A6D7C6}" destId="{9F15A59F-E25E-4AFD-B503-24EA8166CAD7}" srcOrd="0" destOrd="0" parTransId="{C1E23E22-9C4A-4B75-B29A-329A71DBE809}" sibTransId="{7A15DB60-CFDF-4706-ADFB-9BE6140335E4}"/>
    <dgm:cxn modelId="{7C239D25-DA63-4846-91F4-B46DCB75F618}" type="presOf" srcId="{956192E7-D1F3-4F4A-9BE8-5966E3A6D7C6}" destId="{E2E6497C-ECAA-4892-9F63-A978B4503F13}" srcOrd="1" destOrd="0" presId="urn:microsoft.com/office/officeart/2005/8/layout/hierarchy3"/>
    <dgm:cxn modelId="{213467B6-F367-49A5-B284-2081CFE40C04}" type="presOf" srcId="{2C98BF0B-A9A7-4F3B-B344-E2251666C96B}" destId="{B273D27B-F24E-4B7D-B91B-FC83EE17EB5C}" srcOrd="0" destOrd="0" presId="urn:microsoft.com/office/officeart/2005/8/layout/hierarchy3"/>
    <dgm:cxn modelId="{29D53B21-C5C3-4738-9E01-69F579C21111}" srcId="{355B03FD-E09B-43CF-B98D-58545193761A}" destId="{956192E7-D1F3-4F4A-9BE8-5966E3A6D7C6}" srcOrd="0" destOrd="0" parTransId="{C16AC391-42F8-4DD8-B5A7-2032E187D10E}" sibTransId="{88499D6D-6A2B-41FF-AACA-8774487AA92B}"/>
    <dgm:cxn modelId="{0138CD41-97D0-4422-95C8-B4CD9AD26973}" type="presOf" srcId="{ABCE7E22-9216-40E9-A335-38A3468E4EEE}" destId="{AE463F02-4E88-4E9A-97B6-08EA94C7E29D}" srcOrd="0" destOrd="0" presId="urn:microsoft.com/office/officeart/2005/8/layout/hierarchy3"/>
    <dgm:cxn modelId="{9A54C7BD-B70F-46E7-936C-F3782B72DCA7}" type="presOf" srcId="{956192E7-D1F3-4F4A-9BE8-5966E3A6D7C6}" destId="{7B7A4361-5178-4406-B563-0BAED0880B01}" srcOrd="0" destOrd="0" presId="urn:microsoft.com/office/officeart/2005/8/layout/hierarchy3"/>
    <dgm:cxn modelId="{4D3FF59D-9472-4C30-866E-7178AE9F4CB0}" type="presOf" srcId="{C1E23E22-9C4A-4B75-B29A-329A71DBE809}" destId="{12A4EF0C-453F-4B4A-8F02-FE5943C4438F}" srcOrd="0" destOrd="0" presId="urn:microsoft.com/office/officeart/2005/8/layout/hierarchy3"/>
    <dgm:cxn modelId="{FCD68401-31F4-4809-BCC6-ABA42F53B051}" type="presOf" srcId="{355B03FD-E09B-43CF-B98D-58545193761A}" destId="{798C0C13-5DF5-448D-BD75-DC174DA91CDC}" srcOrd="0" destOrd="0" presId="urn:microsoft.com/office/officeart/2005/8/layout/hierarchy3"/>
    <dgm:cxn modelId="{99B77B6B-F468-481A-923F-B1612776C1C4}" srcId="{956192E7-D1F3-4F4A-9BE8-5966E3A6D7C6}" destId="{ABCE7E22-9216-40E9-A335-38A3468E4EEE}" srcOrd="1" destOrd="0" parTransId="{2C98BF0B-A9A7-4F3B-B344-E2251666C96B}" sibTransId="{43FFDD8A-4CB5-4165-80E5-B8C5E28CBB3B}"/>
    <dgm:cxn modelId="{5D1C8269-6C94-4296-A7F4-D244A3EFC731}" type="presParOf" srcId="{798C0C13-5DF5-448D-BD75-DC174DA91CDC}" destId="{6D5D13EC-7073-497C-89CA-72711D9DEA0D}" srcOrd="0" destOrd="0" presId="urn:microsoft.com/office/officeart/2005/8/layout/hierarchy3"/>
    <dgm:cxn modelId="{BB77DF50-7463-4219-A150-7DA6A32B7063}" type="presParOf" srcId="{6D5D13EC-7073-497C-89CA-72711D9DEA0D}" destId="{3AF59E87-767C-4690-916B-A098647536DD}" srcOrd="0" destOrd="0" presId="urn:microsoft.com/office/officeart/2005/8/layout/hierarchy3"/>
    <dgm:cxn modelId="{A26CBF19-66CB-4B51-801F-70B05930E910}" type="presParOf" srcId="{3AF59E87-767C-4690-916B-A098647536DD}" destId="{7B7A4361-5178-4406-B563-0BAED0880B01}" srcOrd="0" destOrd="0" presId="urn:microsoft.com/office/officeart/2005/8/layout/hierarchy3"/>
    <dgm:cxn modelId="{28EBD419-5B81-4CD7-B626-1403C250C1CA}" type="presParOf" srcId="{3AF59E87-767C-4690-916B-A098647536DD}" destId="{E2E6497C-ECAA-4892-9F63-A978B4503F13}" srcOrd="1" destOrd="0" presId="urn:microsoft.com/office/officeart/2005/8/layout/hierarchy3"/>
    <dgm:cxn modelId="{2B21845F-3A47-4579-8E56-761203EC8DFE}" type="presParOf" srcId="{6D5D13EC-7073-497C-89CA-72711D9DEA0D}" destId="{A154747C-E256-4054-8983-FCE055EC8D6D}" srcOrd="1" destOrd="0" presId="urn:microsoft.com/office/officeart/2005/8/layout/hierarchy3"/>
    <dgm:cxn modelId="{BA070A99-2793-4EE6-B4FC-77AAA621235D}" type="presParOf" srcId="{A154747C-E256-4054-8983-FCE055EC8D6D}" destId="{12A4EF0C-453F-4B4A-8F02-FE5943C4438F}" srcOrd="0" destOrd="0" presId="urn:microsoft.com/office/officeart/2005/8/layout/hierarchy3"/>
    <dgm:cxn modelId="{391CEEE7-5EF6-4A04-901F-0445F8D8705D}" type="presParOf" srcId="{A154747C-E256-4054-8983-FCE055EC8D6D}" destId="{86CACB37-BDE7-4548-B4E7-DAEC6420D046}" srcOrd="1" destOrd="0" presId="urn:microsoft.com/office/officeart/2005/8/layout/hierarchy3"/>
    <dgm:cxn modelId="{FCCF3CDB-9F0F-4101-A068-02D426A29343}" type="presParOf" srcId="{A154747C-E256-4054-8983-FCE055EC8D6D}" destId="{B273D27B-F24E-4B7D-B91B-FC83EE17EB5C}" srcOrd="2" destOrd="0" presId="urn:microsoft.com/office/officeart/2005/8/layout/hierarchy3"/>
    <dgm:cxn modelId="{47D15B7B-81CA-4EA6-BDDB-611777F0182E}" type="presParOf" srcId="{A154747C-E256-4054-8983-FCE055EC8D6D}" destId="{AE463F02-4E88-4E9A-97B6-08EA94C7E29D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D5FC195-8640-43C3-97F7-038ADED63DE5}" type="doc">
      <dgm:prSet loTypeId="urn:microsoft.com/office/officeart/2005/8/layout/hierarchy3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uk-UA"/>
        </a:p>
      </dgm:t>
    </dgm:pt>
    <dgm:pt modelId="{6F948B96-13C5-4FB1-8F71-1FD64AE70D17}">
      <dgm:prSet custT="1"/>
      <dgm:spPr/>
      <dgm:t>
        <a:bodyPr/>
        <a:lstStyle/>
        <a:p>
          <a:pPr rtl="0"/>
          <a:r>
            <a:rPr lang="ru-RU" sz="2400" dirty="0" smtClean="0"/>
            <a:t>2. За способами </a:t>
          </a:r>
          <a:r>
            <a:rPr lang="ru-RU" sz="2400" dirty="0" err="1" smtClean="0"/>
            <a:t>подання</a:t>
          </a:r>
          <a:r>
            <a:rPr lang="ru-RU" sz="2400" dirty="0" smtClean="0"/>
            <a:t> </a:t>
          </a:r>
          <a:r>
            <a:rPr lang="ru-RU" sz="2400" dirty="0" err="1" smtClean="0"/>
            <a:t>рекламної</a:t>
          </a:r>
          <a:r>
            <a:rPr lang="ru-RU" sz="2400" dirty="0" smtClean="0"/>
            <a:t> </a:t>
          </a:r>
          <a:r>
            <a:rPr lang="ru-RU" sz="2400" dirty="0" err="1" smtClean="0"/>
            <a:t>інформації</a:t>
          </a:r>
          <a:r>
            <a:rPr lang="ru-RU" sz="2400" dirty="0" smtClean="0"/>
            <a:t>:</a:t>
          </a:r>
          <a:endParaRPr lang="uk-UA" sz="2400" dirty="0"/>
        </a:p>
      </dgm:t>
    </dgm:pt>
    <dgm:pt modelId="{F32A9765-1A95-426C-89F3-265885AA39F2}" type="parTrans" cxnId="{6966DE70-E4B3-477F-B0D6-135785A48E8C}">
      <dgm:prSet/>
      <dgm:spPr/>
      <dgm:t>
        <a:bodyPr/>
        <a:lstStyle/>
        <a:p>
          <a:endParaRPr lang="uk-UA"/>
        </a:p>
      </dgm:t>
    </dgm:pt>
    <dgm:pt modelId="{15BC940C-0636-4479-912F-0A43BE14F9D9}" type="sibTrans" cxnId="{6966DE70-E4B3-477F-B0D6-135785A48E8C}">
      <dgm:prSet/>
      <dgm:spPr/>
      <dgm:t>
        <a:bodyPr/>
        <a:lstStyle/>
        <a:p>
          <a:endParaRPr lang="uk-UA"/>
        </a:p>
      </dgm:t>
    </dgm:pt>
    <dgm:pt modelId="{347A1725-3C2C-4743-9A7C-5A6645CE947F}">
      <dgm:prSet/>
      <dgm:spPr/>
      <dgm:t>
        <a:bodyPr/>
        <a:lstStyle/>
        <a:p>
          <a:pPr rtl="0"/>
          <a:r>
            <a:rPr lang="ru-RU" dirty="0" smtClean="0"/>
            <a:t>а) </a:t>
          </a:r>
          <a:r>
            <a:rPr lang="ru-RU" dirty="0" err="1" smtClean="0"/>
            <a:t>безпосередня</a:t>
          </a:r>
          <a:r>
            <a:rPr lang="ru-RU" dirty="0" smtClean="0"/>
            <a:t> реклама,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здійснюється</a:t>
          </a:r>
          <a:r>
            <a:rPr lang="ru-RU" dirty="0" smtClean="0"/>
            <a:t> на </a:t>
          </a:r>
          <a:r>
            <a:rPr lang="ru-RU" dirty="0" err="1" smtClean="0"/>
            <a:t>комерційних</a:t>
          </a:r>
          <a:r>
            <a:rPr lang="ru-RU" dirty="0" smtClean="0"/>
            <a:t> </a:t>
          </a:r>
          <a:r>
            <a:rPr lang="ru-RU" dirty="0" err="1" smtClean="0"/>
            <a:t>умовах</a:t>
          </a:r>
          <a:r>
            <a:rPr lang="ru-RU" dirty="0" smtClean="0"/>
            <a:t> </a:t>
          </a:r>
          <a:r>
            <a:rPr lang="ru-RU" dirty="0" err="1" smtClean="0"/>
            <a:t>із</a:t>
          </a:r>
          <a:r>
            <a:rPr lang="ru-RU" dirty="0" smtClean="0"/>
            <a:t> </a:t>
          </a:r>
          <a:r>
            <a:rPr lang="ru-RU" dirty="0" err="1" smtClean="0"/>
            <a:t>зазначенням</a:t>
          </a:r>
          <a:r>
            <a:rPr lang="ru-RU" dirty="0" smtClean="0"/>
            <a:t> </a:t>
          </a:r>
          <a:r>
            <a:rPr lang="ru-RU" dirty="0" err="1" smtClean="0"/>
            <a:t>рекламодавця</a:t>
          </a:r>
          <a:r>
            <a:rPr lang="ru-RU" dirty="0" smtClean="0"/>
            <a:t>; прямо </a:t>
          </a:r>
          <a:r>
            <a:rPr lang="ru-RU" dirty="0" err="1" smtClean="0"/>
            <a:t>виконує</a:t>
          </a:r>
          <a:r>
            <a:rPr lang="ru-RU" dirty="0" smtClean="0"/>
            <a:t> </a:t>
          </a:r>
          <a:r>
            <a:rPr lang="ru-RU" dirty="0" err="1" smtClean="0"/>
            <a:t>рекламну</a:t>
          </a:r>
          <a:r>
            <a:rPr lang="ru-RU" dirty="0" smtClean="0"/>
            <a:t> </a:t>
          </a:r>
          <a:r>
            <a:rPr lang="ru-RU" dirty="0" err="1" smtClean="0"/>
            <a:t>функцію</a:t>
          </a:r>
          <a:r>
            <a:rPr lang="ru-RU" dirty="0" smtClean="0"/>
            <a:t> </a:t>
          </a:r>
          <a:r>
            <a:rPr lang="ru-RU" dirty="0" err="1" smtClean="0"/>
            <a:t>щодо</a:t>
          </a:r>
          <a:r>
            <a:rPr lang="ru-RU" dirty="0" smtClean="0"/>
            <a:t> конкретного товару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фірми</a:t>
          </a:r>
          <a:r>
            <a:rPr lang="ru-RU" dirty="0" smtClean="0"/>
            <a:t>; </a:t>
          </a:r>
          <a:endParaRPr lang="uk-UA" dirty="0"/>
        </a:p>
      </dgm:t>
    </dgm:pt>
    <dgm:pt modelId="{CE925EF8-A67A-4B8C-B883-15CEFDDEB568}" type="parTrans" cxnId="{ECE3C394-8C0D-4362-ADF2-5C869105930D}">
      <dgm:prSet/>
      <dgm:spPr/>
      <dgm:t>
        <a:bodyPr/>
        <a:lstStyle/>
        <a:p>
          <a:endParaRPr lang="uk-UA"/>
        </a:p>
      </dgm:t>
    </dgm:pt>
    <dgm:pt modelId="{574C2F7E-308E-4CC2-BFBF-6AA667E9A163}" type="sibTrans" cxnId="{ECE3C394-8C0D-4362-ADF2-5C869105930D}">
      <dgm:prSet/>
      <dgm:spPr/>
      <dgm:t>
        <a:bodyPr/>
        <a:lstStyle/>
        <a:p>
          <a:endParaRPr lang="uk-UA"/>
        </a:p>
      </dgm:t>
    </dgm:pt>
    <dgm:pt modelId="{A3372A27-9810-4C65-A19A-526559387854}">
      <dgm:prSet/>
      <dgm:spPr/>
      <dgm:t>
        <a:bodyPr/>
        <a:lstStyle/>
        <a:p>
          <a:pPr rtl="0"/>
          <a:r>
            <a:rPr lang="ru-RU" dirty="0" smtClean="0"/>
            <a:t>б) непряма реклама,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виконує</a:t>
          </a:r>
          <a:r>
            <a:rPr lang="ru-RU" dirty="0" smtClean="0"/>
            <a:t> </a:t>
          </a:r>
          <a:r>
            <a:rPr lang="ru-RU" dirty="0" err="1" smtClean="0"/>
            <a:t>рекламну</a:t>
          </a:r>
          <a:r>
            <a:rPr lang="ru-RU" dirty="0" smtClean="0"/>
            <a:t> </a:t>
          </a:r>
          <a:r>
            <a:rPr lang="ru-RU" dirty="0" err="1" smtClean="0"/>
            <a:t>функцію</a:t>
          </a:r>
          <a:r>
            <a:rPr lang="ru-RU" dirty="0" smtClean="0"/>
            <a:t> в </a:t>
          </a:r>
          <a:r>
            <a:rPr lang="ru-RU" dirty="0" err="1" smtClean="0"/>
            <a:t>завуальованій</a:t>
          </a:r>
          <a:r>
            <a:rPr lang="ru-RU" dirty="0" smtClean="0"/>
            <a:t> </a:t>
          </a:r>
          <a:r>
            <a:rPr lang="ru-RU" dirty="0" err="1" smtClean="0"/>
            <a:t>формі</a:t>
          </a:r>
          <a:r>
            <a:rPr lang="ru-RU" dirty="0" smtClean="0"/>
            <a:t>, без </a:t>
          </a:r>
          <a:r>
            <a:rPr lang="ru-RU" dirty="0" err="1" smtClean="0"/>
            <a:t>використання</a:t>
          </a:r>
          <a:r>
            <a:rPr lang="ru-RU" dirty="0" smtClean="0"/>
            <a:t> </a:t>
          </a:r>
          <a:r>
            <a:rPr lang="ru-RU" dirty="0" err="1" smtClean="0"/>
            <a:t>прямих</a:t>
          </a:r>
          <a:r>
            <a:rPr lang="ru-RU" dirty="0" smtClean="0"/>
            <a:t> </a:t>
          </a:r>
          <a:r>
            <a:rPr lang="ru-RU" dirty="0" err="1" smtClean="0"/>
            <a:t>каналів</a:t>
          </a:r>
          <a:r>
            <a:rPr lang="ru-RU" dirty="0" smtClean="0"/>
            <a:t> </a:t>
          </a:r>
          <a:r>
            <a:rPr lang="ru-RU" dirty="0" err="1" smtClean="0"/>
            <a:t>поширення</a:t>
          </a:r>
          <a:r>
            <a:rPr lang="ru-RU" dirty="0" smtClean="0"/>
            <a:t> </a:t>
          </a:r>
          <a:r>
            <a:rPr lang="ru-RU" dirty="0" err="1" smtClean="0"/>
            <a:t>реклами</a:t>
          </a:r>
          <a:r>
            <a:rPr lang="ru-RU" dirty="0" smtClean="0"/>
            <a:t> </a:t>
          </a:r>
          <a:r>
            <a:rPr lang="ru-RU" dirty="0" err="1" smtClean="0"/>
            <a:t>й</a:t>
          </a:r>
          <a:r>
            <a:rPr lang="ru-RU" dirty="0" smtClean="0"/>
            <a:t> </a:t>
          </a:r>
          <a:r>
            <a:rPr lang="ru-RU" dirty="0" err="1" smtClean="0"/>
            <a:t>без</a:t>
          </a:r>
          <a:r>
            <a:rPr lang="ru-RU" dirty="0" smtClean="0"/>
            <a:t> </a:t>
          </a:r>
          <a:r>
            <a:rPr lang="ru-RU" dirty="0" err="1" smtClean="0"/>
            <a:t>зазначення</a:t>
          </a:r>
          <a:r>
            <a:rPr lang="ru-RU" dirty="0" smtClean="0"/>
            <a:t> </a:t>
          </a:r>
          <a:r>
            <a:rPr lang="ru-RU" dirty="0" err="1" smtClean="0"/>
            <a:t>рекламодавця</a:t>
          </a:r>
          <a:r>
            <a:rPr lang="ru-RU" dirty="0" smtClean="0"/>
            <a:t>. </a:t>
          </a:r>
          <a:endParaRPr lang="uk-UA" dirty="0"/>
        </a:p>
      </dgm:t>
    </dgm:pt>
    <dgm:pt modelId="{5F52226A-6B50-4683-BFAF-58CC14DB044E}" type="parTrans" cxnId="{43584654-8F4C-4F2B-9A37-6819EF87816B}">
      <dgm:prSet/>
      <dgm:spPr/>
      <dgm:t>
        <a:bodyPr/>
        <a:lstStyle/>
        <a:p>
          <a:endParaRPr lang="uk-UA"/>
        </a:p>
      </dgm:t>
    </dgm:pt>
    <dgm:pt modelId="{43E9B016-FBC6-42F0-A81D-C43020C6E72B}" type="sibTrans" cxnId="{43584654-8F4C-4F2B-9A37-6819EF87816B}">
      <dgm:prSet/>
      <dgm:spPr/>
      <dgm:t>
        <a:bodyPr/>
        <a:lstStyle/>
        <a:p>
          <a:endParaRPr lang="uk-UA"/>
        </a:p>
      </dgm:t>
    </dgm:pt>
    <dgm:pt modelId="{81D9C355-E47D-4440-A8D1-858CF47C5506}" type="pres">
      <dgm:prSet presAssocID="{6D5FC195-8640-43C3-97F7-038ADED63DE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F9D79A3-7E50-49B2-B9F5-F382B564CCC9}" type="pres">
      <dgm:prSet presAssocID="{6F948B96-13C5-4FB1-8F71-1FD64AE70D17}" presName="root" presStyleCnt="0"/>
      <dgm:spPr/>
    </dgm:pt>
    <dgm:pt modelId="{B4645469-1435-483C-B7A8-F46E2812AE20}" type="pres">
      <dgm:prSet presAssocID="{6F948B96-13C5-4FB1-8F71-1FD64AE70D17}" presName="rootComposite" presStyleCnt="0"/>
      <dgm:spPr/>
    </dgm:pt>
    <dgm:pt modelId="{1C25574C-831D-4B04-8670-D9C6A3A88AB0}" type="pres">
      <dgm:prSet presAssocID="{6F948B96-13C5-4FB1-8F71-1FD64AE70D17}" presName="rootText" presStyleLbl="node1" presStyleIdx="0" presStyleCnt="1"/>
      <dgm:spPr/>
    </dgm:pt>
    <dgm:pt modelId="{B7A902F6-034A-49C2-AA21-FEA339360865}" type="pres">
      <dgm:prSet presAssocID="{6F948B96-13C5-4FB1-8F71-1FD64AE70D17}" presName="rootConnector" presStyleLbl="node1" presStyleIdx="0" presStyleCnt="1"/>
      <dgm:spPr/>
    </dgm:pt>
    <dgm:pt modelId="{E66E19A9-9F7A-4784-882B-9E0AC1046760}" type="pres">
      <dgm:prSet presAssocID="{6F948B96-13C5-4FB1-8F71-1FD64AE70D17}" presName="childShape" presStyleCnt="0"/>
      <dgm:spPr/>
    </dgm:pt>
    <dgm:pt modelId="{1EB7FB0D-391B-4F09-BE23-82ECF5C6482C}" type="pres">
      <dgm:prSet presAssocID="{CE925EF8-A67A-4B8C-B883-15CEFDDEB568}" presName="Name13" presStyleLbl="parChTrans1D2" presStyleIdx="0" presStyleCnt="2"/>
      <dgm:spPr/>
    </dgm:pt>
    <dgm:pt modelId="{2A2E0282-3159-406A-AFFF-7359D49A48A9}" type="pres">
      <dgm:prSet presAssocID="{347A1725-3C2C-4743-9A7C-5A6645CE947F}" presName="childText" presStyleLbl="bgAcc1" presStyleIdx="0" presStyleCnt="2" custScaleX="119275" custLinFactNeighborX="144" custLinFactNeighborY="-11211">
        <dgm:presLayoutVars>
          <dgm:bulletEnabled val="1"/>
        </dgm:presLayoutVars>
      </dgm:prSet>
      <dgm:spPr/>
    </dgm:pt>
    <dgm:pt modelId="{7633600E-3052-4313-BD3B-B203D7CB7333}" type="pres">
      <dgm:prSet presAssocID="{5F52226A-6B50-4683-BFAF-58CC14DB044E}" presName="Name13" presStyleLbl="parChTrans1D2" presStyleIdx="1" presStyleCnt="2"/>
      <dgm:spPr/>
    </dgm:pt>
    <dgm:pt modelId="{E7851A43-D000-4347-BA11-2E65099C7FCC}" type="pres">
      <dgm:prSet presAssocID="{A3372A27-9810-4C65-A19A-526559387854}" presName="childText" presStyleLbl="bgAcc1" presStyleIdx="1" presStyleCnt="2" custScaleX="119275" custScaleY="75910" custLinFactNeighborX="144" custLinFactNeighborY="-15940">
        <dgm:presLayoutVars>
          <dgm:bulletEnabled val="1"/>
        </dgm:presLayoutVars>
      </dgm:prSet>
      <dgm:spPr/>
    </dgm:pt>
  </dgm:ptLst>
  <dgm:cxnLst>
    <dgm:cxn modelId="{6966DE70-E4B3-477F-B0D6-135785A48E8C}" srcId="{6D5FC195-8640-43C3-97F7-038ADED63DE5}" destId="{6F948B96-13C5-4FB1-8F71-1FD64AE70D17}" srcOrd="0" destOrd="0" parTransId="{F32A9765-1A95-426C-89F3-265885AA39F2}" sibTransId="{15BC940C-0636-4479-912F-0A43BE14F9D9}"/>
    <dgm:cxn modelId="{D77604C1-5656-44D8-AEAE-C6E0DB6111BD}" type="presOf" srcId="{A3372A27-9810-4C65-A19A-526559387854}" destId="{E7851A43-D000-4347-BA11-2E65099C7FCC}" srcOrd="0" destOrd="0" presId="urn:microsoft.com/office/officeart/2005/8/layout/hierarchy3"/>
    <dgm:cxn modelId="{8B5A5CEB-4C23-479D-A7FB-D6009B82E2DF}" type="presOf" srcId="{6F948B96-13C5-4FB1-8F71-1FD64AE70D17}" destId="{B7A902F6-034A-49C2-AA21-FEA339360865}" srcOrd="1" destOrd="0" presId="urn:microsoft.com/office/officeart/2005/8/layout/hierarchy3"/>
    <dgm:cxn modelId="{7CBD9EF2-CE7E-4ADC-B8A2-785B4B099119}" type="presOf" srcId="{6F948B96-13C5-4FB1-8F71-1FD64AE70D17}" destId="{1C25574C-831D-4B04-8670-D9C6A3A88AB0}" srcOrd="0" destOrd="0" presId="urn:microsoft.com/office/officeart/2005/8/layout/hierarchy3"/>
    <dgm:cxn modelId="{1AB2EC28-D1BE-4630-AF2B-A0B0D7810A82}" type="presOf" srcId="{CE925EF8-A67A-4B8C-B883-15CEFDDEB568}" destId="{1EB7FB0D-391B-4F09-BE23-82ECF5C6482C}" srcOrd="0" destOrd="0" presId="urn:microsoft.com/office/officeart/2005/8/layout/hierarchy3"/>
    <dgm:cxn modelId="{ECE3C394-8C0D-4362-ADF2-5C869105930D}" srcId="{6F948B96-13C5-4FB1-8F71-1FD64AE70D17}" destId="{347A1725-3C2C-4743-9A7C-5A6645CE947F}" srcOrd="0" destOrd="0" parTransId="{CE925EF8-A67A-4B8C-B883-15CEFDDEB568}" sibTransId="{574C2F7E-308E-4CC2-BFBF-6AA667E9A163}"/>
    <dgm:cxn modelId="{43584654-8F4C-4F2B-9A37-6819EF87816B}" srcId="{6F948B96-13C5-4FB1-8F71-1FD64AE70D17}" destId="{A3372A27-9810-4C65-A19A-526559387854}" srcOrd="1" destOrd="0" parTransId="{5F52226A-6B50-4683-BFAF-58CC14DB044E}" sibTransId="{43E9B016-FBC6-42F0-A81D-C43020C6E72B}"/>
    <dgm:cxn modelId="{78D49BE2-195B-4DC0-957E-7C1934E8B9C5}" type="presOf" srcId="{5F52226A-6B50-4683-BFAF-58CC14DB044E}" destId="{7633600E-3052-4313-BD3B-B203D7CB7333}" srcOrd="0" destOrd="0" presId="urn:microsoft.com/office/officeart/2005/8/layout/hierarchy3"/>
    <dgm:cxn modelId="{E14A36F9-C8B6-4D43-8C12-EB9C2FC6F453}" type="presOf" srcId="{6D5FC195-8640-43C3-97F7-038ADED63DE5}" destId="{81D9C355-E47D-4440-A8D1-858CF47C5506}" srcOrd="0" destOrd="0" presId="urn:microsoft.com/office/officeart/2005/8/layout/hierarchy3"/>
    <dgm:cxn modelId="{3AE2D651-6FA5-4565-939D-ACB3ED5928BF}" type="presOf" srcId="{347A1725-3C2C-4743-9A7C-5A6645CE947F}" destId="{2A2E0282-3159-406A-AFFF-7359D49A48A9}" srcOrd="0" destOrd="0" presId="urn:microsoft.com/office/officeart/2005/8/layout/hierarchy3"/>
    <dgm:cxn modelId="{B94D996F-83E8-4E19-8E37-AC5B15BB5986}" type="presParOf" srcId="{81D9C355-E47D-4440-A8D1-858CF47C5506}" destId="{0F9D79A3-7E50-49B2-B9F5-F382B564CCC9}" srcOrd="0" destOrd="0" presId="urn:microsoft.com/office/officeart/2005/8/layout/hierarchy3"/>
    <dgm:cxn modelId="{4468D11F-0E32-4AB5-8B0B-2C77AC8A2D0E}" type="presParOf" srcId="{0F9D79A3-7E50-49B2-B9F5-F382B564CCC9}" destId="{B4645469-1435-483C-B7A8-F46E2812AE20}" srcOrd="0" destOrd="0" presId="urn:microsoft.com/office/officeart/2005/8/layout/hierarchy3"/>
    <dgm:cxn modelId="{BEF2E102-5294-4847-939E-C69381725FEF}" type="presParOf" srcId="{B4645469-1435-483C-B7A8-F46E2812AE20}" destId="{1C25574C-831D-4B04-8670-D9C6A3A88AB0}" srcOrd="0" destOrd="0" presId="urn:microsoft.com/office/officeart/2005/8/layout/hierarchy3"/>
    <dgm:cxn modelId="{E09BC645-C960-487A-86AC-535F5999BB9D}" type="presParOf" srcId="{B4645469-1435-483C-B7A8-F46E2812AE20}" destId="{B7A902F6-034A-49C2-AA21-FEA339360865}" srcOrd="1" destOrd="0" presId="urn:microsoft.com/office/officeart/2005/8/layout/hierarchy3"/>
    <dgm:cxn modelId="{32D084F7-0B68-4F8C-B7C1-2DF134FC3B2B}" type="presParOf" srcId="{0F9D79A3-7E50-49B2-B9F5-F382B564CCC9}" destId="{E66E19A9-9F7A-4784-882B-9E0AC1046760}" srcOrd="1" destOrd="0" presId="urn:microsoft.com/office/officeart/2005/8/layout/hierarchy3"/>
    <dgm:cxn modelId="{9650B67E-6EE5-41C9-B811-0F9B99582156}" type="presParOf" srcId="{E66E19A9-9F7A-4784-882B-9E0AC1046760}" destId="{1EB7FB0D-391B-4F09-BE23-82ECF5C6482C}" srcOrd="0" destOrd="0" presId="urn:microsoft.com/office/officeart/2005/8/layout/hierarchy3"/>
    <dgm:cxn modelId="{FA73EC91-805D-41D2-9EBE-41E22804F064}" type="presParOf" srcId="{E66E19A9-9F7A-4784-882B-9E0AC1046760}" destId="{2A2E0282-3159-406A-AFFF-7359D49A48A9}" srcOrd="1" destOrd="0" presId="urn:microsoft.com/office/officeart/2005/8/layout/hierarchy3"/>
    <dgm:cxn modelId="{BD44DED7-5CDA-409C-B579-99B66F37986F}" type="presParOf" srcId="{E66E19A9-9F7A-4784-882B-9E0AC1046760}" destId="{7633600E-3052-4313-BD3B-B203D7CB7333}" srcOrd="2" destOrd="0" presId="urn:microsoft.com/office/officeart/2005/8/layout/hierarchy3"/>
    <dgm:cxn modelId="{CB3F7B59-0360-42FD-94D4-05439C18D92C}" type="presParOf" srcId="{E66E19A9-9F7A-4784-882B-9E0AC1046760}" destId="{E7851A43-D000-4347-BA11-2E65099C7FCC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702059C-B3DC-4060-8BF5-B687D6EDFABA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CAA9B29-A478-47A9-95DB-5F8D1FC07D88}">
      <dgm:prSet custT="1"/>
      <dgm:spPr/>
      <dgm:t>
        <a:bodyPr/>
        <a:lstStyle/>
        <a:p>
          <a:pPr rtl="0"/>
          <a:r>
            <a:rPr lang="uk-UA" sz="2400" dirty="0" smtClean="0"/>
            <a:t>3. За поставленими цілями:</a:t>
          </a:r>
          <a:endParaRPr lang="uk-UA" sz="2400" dirty="0"/>
        </a:p>
      </dgm:t>
    </dgm:pt>
    <dgm:pt modelId="{DC4CA603-7651-4A6B-B008-C8599FC943DE}" type="parTrans" cxnId="{30F370BA-B4DE-4A81-86AF-E9DA2444CE7E}">
      <dgm:prSet/>
      <dgm:spPr/>
      <dgm:t>
        <a:bodyPr/>
        <a:lstStyle/>
        <a:p>
          <a:endParaRPr lang="uk-UA"/>
        </a:p>
      </dgm:t>
    </dgm:pt>
    <dgm:pt modelId="{C7F2F0A3-E2BE-4C5C-85BC-5B5E61B2DBAE}" type="sibTrans" cxnId="{30F370BA-B4DE-4A81-86AF-E9DA2444CE7E}">
      <dgm:prSet/>
      <dgm:spPr/>
      <dgm:t>
        <a:bodyPr/>
        <a:lstStyle/>
        <a:p>
          <a:endParaRPr lang="uk-UA"/>
        </a:p>
      </dgm:t>
    </dgm:pt>
    <dgm:pt modelId="{82921D2F-32E1-4EC0-9561-8750AEFD5FAF}">
      <dgm:prSet/>
      <dgm:spPr/>
      <dgm:t>
        <a:bodyPr/>
        <a:lstStyle/>
        <a:p>
          <a:pPr rtl="0"/>
          <a:r>
            <a:rPr lang="uk-UA" dirty="0" smtClean="0"/>
            <a:t>а) інформативна реклама – поширення комерційно важливих відомостей про фірму та її товари; </a:t>
          </a:r>
          <a:endParaRPr lang="uk-UA" dirty="0"/>
        </a:p>
      </dgm:t>
    </dgm:pt>
    <dgm:pt modelId="{2DFA50A2-2F50-494D-9385-1E8973E21E7C}" type="parTrans" cxnId="{868B6295-43AD-45DE-B0E3-6212D3BC6D1E}">
      <dgm:prSet/>
      <dgm:spPr/>
      <dgm:t>
        <a:bodyPr/>
        <a:lstStyle/>
        <a:p>
          <a:endParaRPr lang="uk-UA"/>
        </a:p>
      </dgm:t>
    </dgm:pt>
    <dgm:pt modelId="{912CF2E6-DB52-471A-8BB4-A801464009DF}" type="sibTrans" cxnId="{868B6295-43AD-45DE-B0E3-6212D3BC6D1E}">
      <dgm:prSet/>
      <dgm:spPr/>
      <dgm:t>
        <a:bodyPr/>
        <a:lstStyle/>
        <a:p>
          <a:endParaRPr lang="uk-UA"/>
        </a:p>
      </dgm:t>
    </dgm:pt>
    <dgm:pt modelId="{58558394-423D-49CE-A19B-87DE5F9A3D86}">
      <dgm:prSet/>
      <dgm:spPr/>
      <dgm:t>
        <a:bodyPr/>
        <a:lstStyle/>
        <a:p>
          <a:pPr rtl="0"/>
          <a:r>
            <a:rPr lang="uk-UA" dirty="0" smtClean="0"/>
            <a:t>б) </a:t>
          </a:r>
          <a:r>
            <a:rPr lang="uk-UA" dirty="0" err="1" smtClean="0"/>
            <a:t>переконувальна</a:t>
          </a:r>
          <a:r>
            <a:rPr lang="uk-UA" dirty="0" smtClean="0"/>
            <a:t> реклама – переконування покупця здійснити покупку шляхом поширення відомостей про переваги фірми та її товарів, у т.ч. порівняно з іншими; </a:t>
          </a:r>
          <a:endParaRPr lang="uk-UA" dirty="0"/>
        </a:p>
      </dgm:t>
    </dgm:pt>
    <dgm:pt modelId="{42371960-D769-4834-B84C-1A42E0615E6C}" type="parTrans" cxnId="{DF4724CB-DBED-49B6-B831-2974687F2AB4}">
      <dgm:prSet/>
      <dgm:spPr/>
      <dgm:t>
        <a:bodyPr/>
        <a:lstStyle/>
        <a:p>
          <a:endParaRPr lang="uk-UA"/>
        </a:p>
      </dgm:t>
    </dgm:pt>
    <dgm:pt modelId="{FD7C2831-4427-4E35-826E-CAB3EE3399AD}" type="sibTrans" cxnId="{DF4724CB-DBED-49B6-B831-2974687F2AB4}">
      <dgm:prSet/>
      <dgm:spPr/>
      <dgm:t>
        <a:bodyPr/>
        <a:lstStyle/>
        <a:p>
          <a:endParaRPr lang="uk-UA"/>
        </a:p>
      </dgm:t>
    </dgm:pt>
    <dgm:pt modelId="{FFFF0B96-BDA4-4DA3-9317-79364B4BE900}">
      <dgm:prSet/>
      <dgm:spPr/>
      <dgm:t>
        <a:bodyPr/>
        <a:lstStyle/>
        <a:p>
          <a:pPr rtl="0"/>
          <a:r>
            <a:rPr lang="uk-UA" dirty="0" smtClean="0"/>
            <a:t>в) </a:t>
          </a:r>
          <a:r>
            <a:rPr lang="uk-UA" dirty="0" err="1" smtClean="0"/>
            <a:t>нагадувальна</a:t>
          </a:r>
          <a:r>
            <a:rPr lang="uk-UA" dirty="0" smtClean="0"/>
            <a:t> реклама – нагадування про існування фірми та її товарів, підтвердження та зміцнення їх іміджу. </a:t>
          </a:r>
          <a:endParaRPr lang="uk-UA" dirty="0"/>
        </a:p>
      </dgm:t>
    </dgm:pt>
    <dgm:pt modelId="{5CB6944C-E9BE-46B1-99F6-C957179CAE88}" type="parTrans" cxnId="{0284A133-478F-46EA-9DD2-140A9355D150}">
      <dgm:prSet/>
      <dgm:spPr/>
      <dgm:t>
        <a:bodyPr/>
        <a:lstStyle/>
        <a:p>
          <a:endParaRPr lang="uk-UA"/>
        </a:p>
      </dgm:t>
    </dgm:pt>
    <dgm:pt modelId="{4755885F-39C4-466B-BAD7-23AF30ABBAE5}" type="sibTrans" cxnId="{0284A133-478F-46EA-9DD2-140A9355D150}">
      <dgm:prSet/>
      <dgm:spPr/>
      <dgm:t>
        <a:bodyPr/>
        <a:lstStyle/>
        <a:p>
          <a:endParaRPr lang="uk-UA"/>
        </a:p>
      </dgm:t>
    </dgm:pt>
    <dgm:pt modelId="{0CD2D565-312D-4B49-8794-6E0D1F030C95}" type="pres">
      <dgm:prSet presAssocID="{0702059C-B3DC-4060-8BF5-B687D6EDFAB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A5DDB45-189D-4438-9CA2-A2086165118C}" type="pres">
      <dgm:prSet presAssocID="{DCAA9B29-A478-47A9-95DB-5F8D1FC07D88}" presName="root" presStyleCnt="0"/>
      <dgm:spPr/>
    </dgm:pt>
    <dgm:pt modelId="{E92ECF31-16D0-48D2-A08E-A10134925EA6}" type="pres">
      <dgm:prSet presAssocID="{DCAA9B29-A478-47A9-95DB-5F8D1FC07D88}" presName="rootComposite" presStyleCnt="0"/>
      <dgm:spPr/>
    </dgm:pt>
    <dgm:pt modelId="{51528EDE-53FE-4186-A45E-306E0C48CD4C}" type="pres">
      <dgm:prSet presAssocID="{DCAA9B29-A478-47A9-95DB-5F8D1FC07D88}" presName="rootText" presStyleLbl="node1" presStyleIdx="0" presStyleCnt="1" custScaleX="153878" custScaleY="60364"/>
      <dgm:spPr/>
    </dgm:pt>
    <dgm:pt modelId="{D4206AB2-493D-4FBB-9DBA-94250379445C}" type="pres">
      <dgm:prSet presAssocID="{DCAA9B29-A478-47A9-95DB-5F8D1FC07D88}" presName="rootConnector" presStyleLbl="node1" presStyleIdx="0" presStyleCnt="1"/>
      <dgm:spPr/>
    </dgm:pt>
    <dgm:pt modelId="{E1C37B99-00FE-4A8D-B28E-FD168544AC2D}" type="pres">
      <dgm:prSet presAssocID="{DCAA9B29-A478-47A9-95DB-5F8D1FC07D88}" presName="childShape" presStyleCnt="0"/>
      <dgm:spPr/>
    </dgm:pt>
    <dgm:pt modelId="{62A23B1B-8F3D-4F2A-A22C-3EC750C9E230}" type="pres">
      <dgm:prSet presAssocID="{2DFA50A2-2F50-494D-9385-1E8973E21E7C}" presName="Name13" presStyleLbl="parChTrans1D2" presStyleIdx="0" presStyleCnt="3"/>
      <dgm:spPr/>
    </dgm:pt>
    <dgm:pt modelId="{453F31C5-94EF-4E8A-BB06-C2A31093F75A}" type="pres">
      <dgm:prSet presAssocID="{82921D2F-32E1-4EC0-9561-8750AEFD5FAF}" presName="childText" presStyleLbl="bgAcc1" presStyleIdx="0" presStyleCnt="3" custScaleX="198815">
        <dgm:presLayoutVars>
          <dgm:bulletEnabled val="1"/>
        </dgm:presLayoutVars>
      </dgm:prSet>
      <dgm:spPr/>
    </dgm:pt>
    <dgm:pt modelId="{9196368F-7111-4D6C-ADB8-4152FA5C003A}" type="pres">
      <dgm:prSet presAssocID="{42371960-D769-4834-B84C-1A42E0615E6C}" presName="Name13" presStyleLbl="parChTrans1D2" presStyleIdx="1" presStyleCnt="3"/>
      <dgm:spPr/>
    </dgm:pt>
    <dgm:pt modelId="{10EF3A2E-E118-48CB-8D6F-A00EED8D2A0D}" type="pres">
      <dgm:prSet presAssocID="{58558394-423D-49CE-A19B-87DE5F9A3D86}" presName="childText" presStyleLbl="bgAcc1" presStyleIdx="1" presStyleCnt="3" custScaleX="202421">
        <dgm:presLayoutVars>
          <dgm:bulletEnabled val="1"/>
        </dgm:presLayoutVars>
      </dgm:prSet>
      <dgm:spPr/>
    </dgm:pt>
    <dgm:pt modelId="{1BDD664D-EBEA-461B-92F5-F6DBDC374386}" type="pres">
      <dgm:prSet presAssocID="{5CB6944C-E9BE-46B1-99F6-C957179CAE88}" presName="Name13" presStyleLbl="parChTrans1D2" presStyleIdx="2" presStyleCnt="3"/>
      <dgm:spPr/>
    </dgm:pt>
    <dgm:pt modelId="{DA8417A4-9D84-4CFF-8731-8AF6731DB0F1}" type="pres">
      <dgm:prSet presAssocID="{FFFF0B96-BDA4-4DA3-9317-79364B4BE900}" presName="childText" presStyleLbl="bgAcc1" presStyleIdx="2" presStyleCnt="3" custScaleX="198815">
        <dgm:presLayoutVars>
          <dgm:bulletEnabled val="1"/>
        </dgm:presLayoutVars>
      </dgm:prSet>
      <dgm:spPr/>
    </dgm:pt>
  </dgm:ptLst>
  <dgm:cxnLst>
    <dgm:cxn modelId="{631F8605-DFB5-433C-B40E-FB083655BFD4}" type="presOf" srcId="{2DFA50A2-2F50-494D-9385-1E8973E21E7C}" destId="{62A23B1B-8F3D-4F2A-A22C-3EC750C9E230}" srcOrd="0" destOrd="0" presId="urn:microsoft.com/office/officeart/2005/8/layout/hierarchy3"/>
    <dgm:cxn modelId="{F0B0C961-659A-4EC0-A711-D608126A4A53}" type="presOf" srcId="{5CB6944C-E9BE-46B1-99F6-C957179CAE88}" destId="{1BDD664D-EBEA-461B-92F5-F6DBDC374386}" srcOrd="0" destOrd="0" presId="urn:microsoft.com/office/officeart/2005/8/layout/hierarchy3"/>
    <dgm:cxn modelId="{DF4724CB-DBED-49B6-B831-2974687F2AB4}" srcId="{DCAA9B29-A478-47A9-95DB-5F8D1FC07D88}" destId="{58558394-423D-49CE-A19B-87DE5F9A3D86}" srcOrd="1" destOrd="0" parTransId="{42371960-D769-4834-B84C-1A42E0615E6C}" sibTransId="{FD7C2831-4427-4E35-826E-CAB3EE3399AD}"/>
    <dgm:cxn modelId="{30F370BA-B4DE-4A81-86AF-E9DA2444CE7E}" srcId="{0702059C-B3DC-4060-8BF5-B687D6EDFABA}" destId="{DCAA9B29-A478-47A9-95DB-5F8D1FC07D88}" srcOrd="0" destOrd="0" parTransId="{DC4CA603-7651-4A6B-B008-C8599FC943DE}" sibTransId="{C7F2F0A3-E2BE-4C5C-85BC-5B5E61B2DBAE}"/>
    <dgm:cxn modelId="{0284A133-478F-46EA-9DD2-140A9355D150}" srcId="{DCAA9B29-A478-47A9-95DB-5F8D1FC07D88}" destId="{FFFF0B96-BDA4-4DA3-9317-79364B4BE900}" srcOrd="2" destOrd="0" parTransId="{5CB6944C-E9BE-46B1-99F6-C957179CAE88}" sibTransId="{4755885F-39C4-466B-BAD7-23AF30ABBAE5}"/>
    <dgm:cxn modelId="{B48CCBDF-BAF5-4B67-AB44-67F0A1F0CB1F}" type="presOf" srcId="{58558394-423D-49CE-A19B-87DE5F9A3D86}" destId="{10EF3A2E-E118-48CB-8D6F-A00EED8D2A0D}" srcOrd="0" destOrd="0" presId="urn:microsoft.com/office/officeart/2005/8/layout/hierarchy3"/>
    <dgm:cxn modelId="{251630B9-006C-46DF-A9AC-9F0FB7EDB80C}" type="presOf" srcId="{FFFF0B96-BDA4-4DA3-9317-79364B4BE900}" destId="{DA8417A4-9D84-4CFF-8731-8AF6731DB0F1}" srcOrd="0" destOrd="0" presId="urn:microsoft.com/office/officeart/2005/8/layout/hierarchy3"/>
    <dgm:cxn modelId="{02B5BEC7-350E-45EC-A307-51551E1CE393}" type="presOf" srcId="{82921D2F-32E1-4EC0-9561-8750AEFD5FAF}" destId="{453F31C5-94EF-4E8A-BB06-C2A31093F75A}" srcOrd="0" destOrd="0" presId="urn:microsoft.com/office/officeart/2005/8/layout/hierarchy3"/>
    <dgm:cxn modelId="{E8732C25-D5AE-4B78-85F1-FF9FF6AB4C6E}" type="presOf" srcId="{DCAA9B29-A478-47A9-95DB-5F8D1FC07D88}" destId="{51528EDE-53FE-4186-A45E-306E0C48CD4C}" srcOrd="0" destOrd="0" presId="urn:microsoft.com/office/officeart/2005/8/layout/hierarchy3"/>
    <dgm:cxn modelId="{A8A6E21A-7970-4EAC-870A-53D84E1C84F7}" type="presOf" srcId="{DCAA9B29-A478-47A9-95DB-5F8D1FC07D88}" destId="{D4206AB2-493D-4FBB-9DBA-94250379445C}" srcOrd="1" destOrd="0" presId="urn:microsoft.com/office/officeart/2005/8/layout/hierarchy3"/>
    <dgm:cxn modelId="{E4EE3A68-9C59-4ABC-887F-4CDF7AC93602}" type="presOf" srcId="{42371960-D769-4834-B84C-1A42E0615E6C}" destId="{9196368F-7111-4D6C-ADB8-4152FA5C003A}" srcOrd="0" destOrd="0" presId="urn:microsoft.com/office/officeart/2005/8/layout/hierarchy3"/>
    <dgm:cxn modelId="{092CB804-8110-4FBC-8226-7AB08B8EA370}" type="presOf" srcId="{0702059C-B3DC-4060-8BF5-B687D6EDFABA}" destId="{0CD2D565-312D-4B49-8794-6E0D1F030C95}" srcOrd="0" destOrd="0" presId="urn:microsoft.com/office/officeart/2005/8/layout/hierarchy3"/>
    <dgm:cxn modelId="{868B6295-43AD-45DE-B0E3-6212D3BC6D1E}" srcId="{DCAA9B29-A478-47A9-95DB-5F8D1FC07D88}" destId="{82921D2F-32E1-4EC0-9561-8750AEFD5FAF}" srcOrd="0" destOrd="0" parTransId="{2DFA50A2-2F50-494D-9385-1E8973E21E7C}" sibTransId="{912CF2E6-DB52-471A-8BB4-A801464009DF}"/>
    <dgm:cxn modelId="{86A6A24E-B968-442A-A021-CD59AE21D8D2}" type="presParOf" srcId="{0CD2D565-312D-4B49-8794-6E0D1F030C95}" destId="{EA5DDB45-189D-4438-9CA2-A2086165118C}" srcOrd="0" destOrd="0" presId="urn:microsoft.com/office/officeart/2005/8/layout/hierarchy3"/>
    <dgm:cxn modelId="{658C3628-8783-4FC8-9688-95E13C20195B}" type="presParOf" srcId="{EA5DDB45-189D-4438-9CA2-A2086165118C}" destId="{E92ECF31-16D0-48D2-A08E-A10134925EA6}" srcOrd="0" destOrd="0" presId="urn:microsoft.com/office/officeart/2005/8/layout/hierarchy3"/>
    <dgm:cxn modelId="{2BB5F8A2-EF51-4A2A-B951-73B0C651E48E}" type="presParOf" srcId="{E92ECF31-16D0-48D2-A08E-A10134925EA6}" destId="{51528EDE-53FE-4186-A45E-306E0C48CD4C}" srcOrd="0" destOrd="0" presId="urn:microsoft.com/office/officeart/2005/8/layout/hierarchy3"/>
    <dgm:cxn modelId="{7FA2CF6E-54B8-4321-9252-0270C9C55606}" type="presParOf" srcId="{E92ECF31-16D0-48D2-A08E-A10134925EA6}" destId="{D4206AB2-493D-4FBB-9DBA-94250379445C}" srcOrd="1" destOrd="0" presId="urn:microsoft.com/office/officeart/2005/8/layout/hierarchy3"/>
    <dgm:cxn modelId="{2C429B4A-530D-4B6C-B300-51EF9B3EFFB9}" type="presParOf" srcId="{EA5DDB45-189D-4438-9CA2-A2086165118C}" destId="{E1C37B99-00FE-4A8D-B28E-FD168544AC2D}" srcOrd="1" destOrd="0" presId="urn:microsoft.com/office/officeart/2005/8/layout/hierarchy3"/>
    <dgm:cxn modelId="{A0C6451E-8765-4F4C-9B9F-CA052DFA085E}" type="presParOf" srcId="{E1C37B99-00FE-4A8D-B28E-FD168544AC2D}" destId="{62A23B1B-8F3D-4F2A-A22C-3EC750C9E230}" srcOrd="0" destOrd="0" presId="urn:microsoft.com/office/officeart/2005/8/layout/hierarchy3"/>
    <dgm:cxn modelId="{ECE787AB-0439-43E0-8842-BB25C0B1126F}" type="presParOf" srcId="{E1C37B99-00FE-4A8D-B28E-FD168544AC2D}" destId="{453F31C5-94EF-4E8A-BB06-C2A31093F75A}" srcOrd="1" destOrd="0" presId="urn:microsoft.com/office/officeart/2005/8/layout/hierarchy3"/>
    <dgm:cxn modelId="{0AAB4C59-070B-4157-AEA7-76863D7206BA}" type="presParOf" srcId="{E1C37B99-00FE-4A8D-B28E-FD168544AC2D}" destId="{9196368F-7111-4D6C-ADB8-4152FA5C003A}" srcOrd="2" destOrd="0" presId="urn:microsoft.com/office/officeart/2005/8/layout/hierarchy3"/>
    <dgm:cxn modelId="{B85E5802-EDA2-4885-989F-A1E21254C197}" type="presParOf" srcId="{E1C37B99-00FE-4A8D-B28E-FD168544AC2D}" destId="{10EF3A2E-E118-48CB-8D6F-A00EED8D2A0D}" srcOrd="3" destOrd="0" presId="urn:microsoft.com/office/officeart/2005/8/layout/hierarchy3"/>
    <dgm:cxn modelId="{B61802A5-DD7B-475C-AAB0-EB1FC85CA34D}" type="presParOf" srcId="{E1C37B99-00FE-4A8D-B28E-FD168544AC2D}" destId="{1BDD664D-EBEA-461B-92F5-F6DBDC374386}" srcOrd="4" destOrd="0" presId="urn:microsoft.com/office/officeart/2005/8/layout/hierarchy3"/>
    <dgm:cxn modelId="{3E2AF3E1-D624-466A-9EAE-A19BD5886B4A}" type="presParOf" srcId="{E1C37B99-00FE-4A8D-B28E-FD168544AC2D}" destId="{DA8417A4-9D84-4CFF-8731-8AF6731DB0F1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57C24C6-7CC0-4716-892B-11478C174A1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89AA0C6-A75D-4C96-A871-073CA4767ADA}">
      <dgm:prSet/>
      <dgm:spPr/>
      <dgm:t>
        <a:bodyPr/>
        <a:lstStyle/>
        <a:p>
          <a:pPr rtl="0"/>
          <a:r>
            <a:rPr lang="ru-RU" dirty="0" smtClean="0"/>
            <a:t>4. За </a:t>
          </a:r>
          <a:r>
            <a:rPr lang="ru-RU" dirty="0" err="1" smtClean="0"/>
            <a:t>засобами</a:t>
          </a:r>
          <a:r>
            <a:rPr lang="ru-RU" dirty="0" smtClean="0"/>
            <a:t> </a:t>
          </a:r>
          <a:r>
            <a:rPr lang="ru-RU" dirty="0" err="1" smtClean="0"/>
            <a:t>поширення</a:t>
          </a:r>
          <a:r>
            <a:rPr lang="ru-RU" dirty="0" smtClean="0"/>
            <a:t>:</a:t>
          </a:r>
          <a:endParaRPr lang="uk-UA" dirty="0"/>
        </a:p>
      </dgm:t>
    </dgm:pt>
    <dgm:pt modelId="{A79721BF-9927-4043-9FFF-2BE1F30C734E}" type="parTrans" cxnId="{CF1CD059-96C7-485E-9D32-2C41E43F64E4}">
      <dgm:prSet/>
      <dgm:spPr/>
      <dgm:t>
        <a:bodyPr/>
        <a:lstStyle/>
        <a:p>
          <a:endParaRPr lang="uk-UA"/>
        </a:p>
      </dgm:t>
    </dgm:pt>
    <dgm:pt modelId="{EC6ED0BB-E571-443D-8B73-7C3F8DD59EBC}" type="sibTrans" cxnId="{CF1CD059-96C7-485E-9D32-2C41E43F64E4}">
      <dgm:prSet/>
      <dgm:spPr/>
      <dgm:t>
        <a:bodyPr/>
        <a:lstStyle/>
        <a:p>
          <a:endParaRPr lang="uk-UA"/>
        </a:p>
      </dgm:t>
    </dgm:pt>
    <dgm:pt modelId="{0DFC6A3C-A158-45DD-B8B8-9A4970752BB5}">
      <dgm:prSet/>
      <dgm:spPr/>
      <dgm:t>
        <a:bodyPr/>
        <a:lstStyle/>
        <a:p>
          <a:pPr rtl="0"/>
          <a:r>
            <a:rPr lang="ru-RU" dirty="0" smtClean="0"/>
            <a:t>а) реклама в </a:t>
          </a:r>
          <a:r>
            <a:rPr lang="ru-RU" dirty="0" err="1" smtClean="0"/>
            <a:t>пресі</a:t>
          </a:r>
          <a:r>
            <a:rPr lang="ru-RU" dirty="0" smtClean="0"/>
            <a:t>; </a:t>
          </a:r>
          <a:endParaRPr lang="uk-UA" dirty="0"/>
        </a:p>
      </dgm:t>
    </dgm:pt>
    <dgm:pt modelId="{DF5CF96C-47B8-4FD2-ABAD-1137A29FE57B}" type="parTrans" cxnId="{28BC2488-4526-4F75-AB98-F460766DB529}">
      <dgm:prSet/>
      <dgm:spPr/>
      <dgm:t>
        <a:bodyPr/>
        <a:lstStyle/>
        <a:p>
          <a:endParaRPr lang="uk-UA"/>
        </a:p>
      </dgm:t>
    </dgm:pt>
    <dgm:pt modelId="{38968ED7-8103-4694-9AAC-D09896475234}" type="sibTrans" cxnId="{28BC2488-4526-4F75-AB98-F460766DB529}">
      <dgm:prSet/>
      <dgm:spPr/>
      <dgm:t>
        <a:bodyPr/>
        <a:lstStyle/>
        <a:p>
          <a:endParaRPr lang="uk-UA"/>
        </a:p>
      </dgm:t>
    </dgm:pt>
    <dgm:pt modelId="{1C4FE2FE-5A2D-4ADE-B99B-209B2E79156F}">
      <dgm:prSet/>
      <dgm:spPr/>
      <dgm:t>
        <a:bodyPr/>
        <a:lstStyle/>
        <a:p>
          <a:pPr rtl="0"/>
          <a:r>
            <a:rPr lang="ru-RU" dirty="0" smtClean="0"/>
            <a:t>б) </a:t>
          </a:r>
          <a:r>
            <a:rPr lang="ru-RU" dirty="0" err="1" smtClean="0"/>
            <a:t>друкована</a:t>
          </a:r>
          <a:r>
            <a:rPr lang="ru-RU" dirty="0" smtClean="0"/>
            <a:t> реклама (</a:t>
          </a:r>
          <a:r>
            <a:rPr lang="ru-RU" dirty="0" err="1" smtClean="0"/>
            <a:t>рекламні</a:t>
          </a:r>
          <a:r>
            <a:rPr lang="ru-RU" dirty="0" smtClean="0"/>
            <a:t> </a:t>
          </a:r>
          <a:r>
            <a:rPr lang="ru-RU" dirty="0" err="1" smtClean="0"/>
            <a:t>листівки</a:t>
          </a:r>
          <a:r>
            <a:rPr lang="ru-RU" dirty="0" smtClean="0"/>
            <a:t>, </a:t>
          </a:r>
          <a:r>
            <a:rPr lang="ru-RU" dirty="0" err="1" smtClean="0"/>
            <a:t>афіші</a:t>
          </a:r>
          <a:r>
            <a:rPr lang="ru-RU" dirty="0" smtClean="0"/>
            <a:t>, </a:t>
          </a:r>
          <a:r>
            <a:rPr lang="ru-RU" dirty="0" err="1" smtClean="0"/>
            <a:t>буклети</a:t>
          </a:r>
          <a:r>
            <a:rPr lang="ru-RU" dirty="0" smtClean="0"/>
            <a:t>, каталоги, </a:t>
          </a:r>
          <a:r>
            <a:rPr lang="ru-RU" dirty="0" err="1" smtClean="0"/>
            <a:t>брошури</a:t>
          </a:r>
          <a:r>
            <a:rPr lang="ru-RU" dirty="0" smtClean="0"/>
            <a:t>, </a:t>
          </a:r>
          <a:r>
            <a:rPr lang="ru-RU" dirty="0" err="1" smtClean="0"/>
            <a:t>плакати</a:t>
          </a:r>
          <a:r>
            <a:rPr lang="ru-RU" dirty="0" smtClean="0"/>
            <a:t>, </a:t>
          </a:r>
          <a:r>
            <a:rPr lang="ru-RU" dirty="0" err="1" smtClean="0"/>
            <a:t>календарі</a:t>
          </a:r>
          <a:r>
            <a:rPr lang="ru-RU" dirty="0" smtClean="0"/>
            <a:t>); </a:t>
          </a:r>
          <a:endParaRPr lang="uk-UA" dirty="0"/>
        </a:p>
      </dgm:t>
    </dgm:pt>
    <dgm:pt modelId="{52E86719-DAC0-4C90-A360-2076778A4B10}" type="parTrans" cxnId="{9382A0A9-4E1F-4DE8-A094-08E7A25FFAE6}">
      <dgm:prSet/>
      <dgm:spPr/>
      <dgm:t>
        <a:bodyPr/>
        <a:lstStyle/>
        <a:p>
          <a:endParaRPr lang="uk-UA"/>
        </a:p>
      </dgm:t>
    </dgm:pt>
    <dgm:pt modelId="{E9FE19DF-324A-455B-B22E-5BCDBA76CD02}" type="sibTrans" cxnId="{9382A0A9-4E1F-4DE8-A094-08E7A25FFAE6}">
      <dgm:prSet/>
      <dgm:spPr/>
      <dgm:t>
        <a:bodyPr/>
        <a:lstStyle/>
        <a:p>
          <a:endParaRPr lang="uk-UA"/>
        </a:p>
      </dgm:t>
    </dgm:pt>
    <dgm:pt modelId="{24F08B14-4560-4BA4-A357-712F0FB9CE77}">
      <dgm:prSet/>
      <dgm:spPr/>
      <dgm:t>
        <a:bodyPr/>
        <a:lstStyle/>
        <a:p>
          <a:pPr rtl="0"/>
          <a:r>
            <a:rPr lang="ru-RU" dirty="0" smtClean="0"/>
            <a:t>в) </a:t>
          </a:r>
          <a:r>
            <a:rPr lang="ru-RU" dirty="0" err="1" smtClean="0"/>
            <a:t>аудіовізуальна</a:t>
          </a:r>
          <a:r>
            <a:rPr lang="ru-RU" dirty="0" smtClean="0"/>
            <a:t> реклама; г) реклама в </a:t>
          </a:r>
          <a:r>
            <a:rPr lang="ru-RU" dirty="0" err="1" smtClean="0"/>
            <a:t>електронних</a:t>
          </a:r>
          <a:r>
            <a:rPr lang="ru-RU" dirty="0" smtClean="0"/>
            <a:t> ЗМІ; </a:t>
          </a:r>
          <a:endParaRPr lang="uk-UA" dirty="0"/>
        </a:p>
      </dgm:t>
    </dgm:pt>
    <dgm:pt modelId="{C4F6722A-FCC0-4EE0-B314-630383806A6F}" type="parTrans" cxnId="{20158F89-35DE-4481-B5CA-F2F8BF7197E2}">
      <dgm:prSet/>
      <dgm:spPr/>
      <dgm:t>
        <a:bodyPr/>
        <a:lstStyle/>
        <a:p>
          <a:endParaRPr lang="uk-UA"/>
        </a:p>
      </dgm:t>
    </dgm:pt>
    <dgm:pt modelId="{F0E78A63-41BE-4D0F-BA60-58462069CE62}" type="sibTrans" cxnId="{20158F89-35DE-4481-B5CA-F2F8BF7197E2}">
      <dgm:prSet/>
      <dgm:spPr/>
      <dgm:t>
        <a:bodyPr/>
        <a:lstStyle/>
        <a:p>
          <a:endParaRPr lang="uk-UA"/>
        </a:p>
      </dgm:t>
    </dgm:pt>
    <dgm:pt modelId="{3062964B-3454-48F3-B85E-212C47F6FA68}">
      <dgm:prSet/>
      <dgm:spPr/>
      <dgm:t>
        <a:bodyPr/>
        <a:lstStyle/>
        <a:p>
          <a:pPr rtl="0"/>
          <a:r>
            <a:rPr lang="ru-RU" dirty="0" smtClean="0"/>
            <a:t>е) </a:t>
          </a:r>
          <a:r>
            <a:rPr lang="ru-RU" dirty="0" err="1" smtClean="0"/>
            <a:t>зовнішня</a:t>
          </a:r>
          <a:r>
            <a:rPr lang="ru-RU" dirty="0" smtClean="0"/>
            <a:t> реклама (</a:t>
          </a:r>
          <a:r>
            <a:rPr lang="ru-RU" dirty="0" err="1" smtClean="0"/>
            <a:t>рекламні</a:t>
          </a:r>
          <a:r>
            <a:rPr lang="ru-RU" dirty="0" smtClean="0"/>
            <a:t> </a:t>
          </a:r>
          <a:r>
            <a:rPr lang="ru-RU" dirty="0" err="1" smtClean="0"/>
            <a:t>щити</a:t>
          </a:r>
          <a:r>
            <a:rPr lang="ru-RU" dirty="0" smtClean="0"/>
            <a:t>, </a:t>
          </a:r>
          <a:r>
            <a:rPr lang="ru-RU" dirty="0" err="1" smtClean="0"/>
            <a:t>афіші</a:t>
          </a:r>
          <a:r>
            <a:rPr lang="ru-RU" dirty="0" smtClean="0"/>
            <a:t>, </a:t>
          </a:r>
          <a:r>
            <a:rPr lang="ru-RU" dirty="0" err="1" smtClean="0"/>
            <a:t>сітілайти</a:t>
          </a:r>
          <a:r>
            <a:rPr lang="ru-RU" dirty="0" smtClean="0"/>
            <a:t> </a:t>
          </a:r>
          <a:r>
            <a:rPr lang="ru-RU" dirty="0" err="1" smtClean="0"/>
            <a:t>під</a:t>
          </a:r>
          <a:r>
            <a:rPr lang="ru-RU" dirty="0" smtClean="0"/>
            <a:t> </a:t>
          </a:r>
          <a:r>
            <a:rPr lang="ru-RU" dirty="0" err="1" smtClean="0"/>
            <a:t>відкритим</a:t>
          </a:r>
          <a:r>
            <a:rPr lang="ru-RU" dirty="0" smtClean="0"/>
            <a:t> небом); </a:t>
          </a:r>
          <a:endParaRPr lang="uk-UA" dirty="0"/>
        </a:p>
      </dgm:t>
    </dgm:pt>
    <dgm:pt modelId="{609B0B2D-7587-4448-A38C-A13D8B1BE1E7}" type="parTrans" cxnId="{B00944DE-E1AC-4D43-93AE-41F061D3119C}">
      <dgm:prSet/>
      <dgm:spPr/>
      <dgm:t>
        <a:bodyPr/>
        <a:lstStyle/>
        <a:p>
          <a:endParaRPr lang="uk-UA"/>
        </a:p>
      </dgm:t>
    </dgm:pt>
    <dgm:pt modelId="{E12D7376-C3BB-4983-8687-332FA09FEA54}" type="sibTrans" cxnId="{B00944DE-E1AC-4D43-93AE-41F061D3119C}">
      <dgm:prSet/>
      <dgm:spPr/>
      <dgm:t>
        <a:bodyPr/>
        <a:lstStyle/>
        <a:p>
          <a:endParaRPr lang="uk-UA"/>
        </a:p>
      </dgm:t>
    </dgm:pt>
    <dgm:pt modelId="{3103EAD6-AB3D-47E4-8BFF-6BC6C9DA702A}">
      <dgm:prSet/>
      <dgm:spPr/>
      <dgm:t>
        <a:bodyPr/>
        <a:lstStyle/>
        <a:p>
          <a:pPr rtl="0"/>
          <a:r>
            <a:rPr lang="ru-RU" dirty="0" err="1" smtClean="0"/>
            <a:t>д</a:t>
          </a:r>
          <a:r>
            <a:rPr lang="ru-RU" dirty="0" smtClean="0"/>
            <a:t>) пряма </a:t>
          </a:r>
          <a:r>
            <a:rPr lang="ru-RU" dirty="0" err="1" smtClean="0"/>
            <a:t>поштова</a:t>
          </a:r>
          <a:r>
            <a:rPr lang="ru-RU" dirty="0" smtClean="0"/>
            <a:t> реклама (</a:t>
          </a:r>
          <a:r>
            <a:rPr lang="ru-RU" dirty="0" err="1" smtClean="0"/>
            <a:t>директ-мейл</a:t>
          </a:r>
          <a:r>
            <a:rPr lang="ru-RU" dirty="0" smtClean="0"/>
            <a:t>); </a:t>
          </a:r>
          <a:endParaRPr lang="uk-UA" dirty="0"/>
        </a:p>
      </dgm:t>
    </dgm:pt>
    <dgm:pt modelId="{2F879233-50BB-4793-857D-FF0935E08751}" type="parTrans" cxnId="{BD96E8EE-9366-4B45-840C-951E8009542F}">
      <dgm:prSet/>
      <dgm:spPr/>
      <dgm:t>
        <a:bodyPr/>
        <a:lstStyle/>
        <a:p>
          <a:endParaRPr lang="uk-UA"/>
        </a:p>
      </dgm:t>
    </dgm:pt>
    <dgm:pt modelId="{D44CB59E-F016-4CEA-918A-49BF68FD24D2}" type="sibTrans" cxnId="{BD96E8EE-9366-4B45-840C-951E8009542F}">
      <dgm:prSet/>
      <dgm:spPr/>
      <dgm:t>
        <a:bodyPr/>
        <a:lstStyle/>
        <a:p>
          <a:endParaRPr lang="uk-UA"/>
        </a:p>
      </dgm:t>
    </dgm:pt>
    <dgm:pt modelId="{DFE5C67C-76FC-4674-BC69-49D6E92C3623}">
      <dgm:prSet/>
      <dgm:spPr/>
      <dgm:t>
        <a:bodyPr/>
        <a:lstStyle/>
        <a:p>
          <a:pPr rtl="0"/>
          <a:r>
            <a:rPr lang="ru-RU" dirty="0" err="1" smtClean="0"/>
            <a:t>є</a:t>
          </a:r>
          <a:r>
            <a:rPr lang="ru-RU" dirty="0" smtClean="0"/>
            <a:t>) реклама на </a:t>
          </a:r>
          <a:r>
            <a:rPr lang="ru-RU" dirty="0" err="1" smtClean="0"/>
            <a:t>транспорті</a:t>
          </a:r>
          <a:r>
            <a:rPr lang="ru-RU" dirty="0" smtClean="0"/>
            <a:t>; </a:t>
          </a:r>
          <a:endParaRPr lang="uk-UA" dirty="0"/>
        </a:p>
      </dgm:t>
    </dgm:pt>
    <dgm:pt modelId="{B7847B76-6EAD-492A-96ED-FA8E97608502}" type="parTrans" cxnId="{E29DB7F1-A55F-4511-83E3-E4FA842B088C}">
      <dgm:prSet/>
      <dgm:spPr/>
      <dgm:t>
        <a:bodyPr/>
        <a:lstStyle/>
        <a:p>
          <a:endParaRPr lang="uk-UA"/>
        </a:p>
      </dgm:t>
    </dgm:pt>
    <dgm:pt modelId="{AC02CDE7-F3BF-4704-88D4-BC431A035D55}" type="sibTrans" cxnId="{E29DB7F1-A55F-4511-83E3-E4FA842B088C}">
      <dgm:prSet/>
      <dgm:spPr/>
      <dgm:t>
        <a:bodyPr/>
        <a:lstStyle/>
        <a:p>
          <a:endParaRPr lang="uk-UA"/>
        </a:p>
      </dgm:t>
    </dgm:pt>
    <dgm:pt modelId="{EBE8E7D7-46F9-4BD9-B82B-2FA9D9B9321E}">
      <dgm:prSet/>
      <dgm:spPr/>
      <dgm:t>
        <a:bodyPr/>
        <a:lstStyle/>
        <a:p>
          <a:pPr rtl="0"/>
          <a:r>
            <a:rPr lang="ru-RU" dirty="0" smtClean="0"/>
            <a:t>ж) </a:t>
          </a:r>
          <a:r>
            <a:rPr lang="ru-RU" dirty="0" err="1" smtClean="0"/>
            <a:t>Інтернет-реклама</a:t>
          </a:r>
          <a:r>
            <a:rPr lang="ru-RU" dirty="0" smtClean="0"/>
            <a:t>; </a:t>
          </a:r>
          <a:r>
            <a:rPr lang="ru-RU" dirty="0" err="1" smtClean="0"/>
            <a:t>з</a:t>
          </a:r>
          <a:r>
            <a:rPr lang="ru-RU" dirty="0" smtClean="0"/>
            <a:t>) </a:t>
          </a:r>
          <a:r>
            <a:rPr lang="ru-RU" dirty="0" err="1" smtClean="0"/>
            <a:t>виставково-ярмаркова</a:t>
          </a:r>
          <a:r>
            <a:rPr lang="ru-RU" dirty="0" smtClean="0"/>
            <a:t> </a:t>
          </a:r>
          <a:r>
            <a:rPr lang="ru-RU" dirty="0" err="1" smtClean="0"/>
            <a:t>діяльність</a:t>
          </a:r>
          <a:r>
            <a:rPr lang="ru-RU" dirty="0" smtClean="0"/>
            <a:t>; </a:t>
          </a:r>
          <a:endParaRPr lang="uk-UA" dirty="0"/>
        </a:p>
      </dgm:t>
    </dgm:pt>
    <dgm:pt modelId="{2136BE0A-941F-49B5-81C1-DA4187A042ED}" type="parTrans" cxnId="{ACAEF2D1-EAB3-4C52-B623-EE88707A7EA5}">
      <dgm:prSet/>
      <dgm:spPr/>
      <dgm:t>
        <a:bodyPr/>
        <a:lstStyle/>
        <a:p>
          <a:endParaRPr lang="uk-UA"/>
        </a:p>
      </dgm:t>
    </dgm:pt>
    <dgm:pt modelId="{EE698589-BC88-4ACE-903A-25D1451A44F4}" type="sibTrans" cxnId="{ACAEF2D1-EAB3-4C52-B623-EE88707A7EA5}">
      <dgm:prSet/>
      <dgm:spPr/>
      <dgm:t>
        <a:bodyPr/>
        <a:lstStyle/>
        <a:p>
          <a:endParaRPr lang="uk-UA"/>
        </a:p>
      </dgm:t>
    </dgm:pt>
    <dgm:pt modelId="{024939A3-535B-4CF4-904C-69B36E11D2BE}">
      <dgm:prSet/>
      <dgm:spPr/>
      <dgm:t>
        <a:bodyPr/>
        <a:lstStyle/>
        <a:p>
          <a:pPr rtl="0"/>
          <a:r>
            <a:rPr lang="ru-RU" smtClean="0"/>
            <a:t>к</a:t>
          </a:r>
          <a:r>
            <a:rPr lang="ru-RU" dirty="0" smtClean="0"/>
            <a:t>) </a:t>
          </a:r>
          <a:r>
            <a:rPr lang="ru-RU" dirty="0" err="1" smtClean="0"/>
            <a:t>сувенірна</a:t>
          </a:r>
          <a:r>
            <a:rPr lang="ru-RU" dirty="0" smtClean="0"/>
            <a:t> реклама. </a:t>
          </a:r>
          <a:endParaRPr lang="uk-UA" dirty="0"/>
        </a:p>
      </dgm:t>
    </dgm:pt>
    <dgm:pt modelId="{C68FD521-2606-431A-ADAF-2426F3E7AFDE}" type="parTrans" cxnId="{2F0E4B0F-FF05-4A06-912D-EAE6D9B23C03}">
      <dgm:prSet/>
      <dgm:spPr/>
      <dgm:t>
        <a:bodyPr/>
        <a:lstStyle/>
        <a:p>
          <a:endParaRPr lang="uk-UA"/>
        </a:p>
      </dgm:t>
    </dgm:pt>
    <dgm:pt modelId="{577A5E6B-DE50-4B57-A4D7-27B3E62F429A}" type="sibTrans" cxnId="{2F0E4B0F-FF05-4A06-912D-EAE6D9B23C03}">
      <dgm:prSet/>
      <dgm:spPr/>
      <dgm:t>
        <a:bodyPr/>
        <a:lstStyle/>
        <a:p>
          <a:endParaRPr lang="uk-UA"/>
        </a:p>
      </dgm:t>
    </dgm:pt>
    <dgm:pt modelId="{F88FBA53-856B-4878-A3B0-94B2DCDE3893}" type="pres">
      <dgm:prSet presAssocID="{157C24C6-7CC0-4716-892B-11478C174A15}" presName="linear" presStyleCnt="0">
        <dgm:presLayoutVars>
          <dgm:animLvl val="lvl"/>
          <dgm:resizeHandles val="exact"/>
        </dgm:presLayoutVars>
      </dgm:prSet>
      <dgm:spPr/>
    </dgm:pt>
    <dgm:pt modelId="{4C332271-3FFF-4207-B3DB-D9E4BB505C47}" type="pres">
      <dgm:prSet presAssocID="{789AA0C6-A75D-4C96-A871-073CA4767ADA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EA2D4DE9-07D3-4EE8-A8AF-7419807499BF}" type="pres">
      <dgm:prSet presAssocID="{789AA0C6-A75D-4C96-A871-073CA4767ADA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E29DB7F1-A55F-4511-83E3-E4FA842B088C}" srcId="{789AA0C6-A75D-4C96-A871-073CA4767ADA}" destId="{DFE5C67C-76FC-4674-BC69-49D6E92C3623}" srcOrd="5" destOrd="0" parTransId="{B7847B76-6EAD-492A-96ED-FA8E97608502}" sibTransId="{AC02CDE7-F3BF-4704-88D4-BC431A035D55}"/>
    <dgm:cxn modelId="{2F0E4B0F-FF05-4A06-912D-EAE6D9B23C03}" srcId="{789AA0C6-A75D-4C96-A871-073CA4767ADA}" destId="{024939A3-535B-4CF4-904C-69B36E11D2BE}" srcOrd="7" destOrd="0" parTransId="{C68FD521-2606-431A-ADAF-2426F3E7AFDE}" sibTransId="{577A5E6B-DE50-4B57-A4D7-27B3E62F429A}"/>
    <dgm:cxn modelId="{28BC2488-4526-4F75-AB98-F460766DB529}" srcId="{789AA0C6-A75D-4C96-A871-073CA4767ADA}" destId="{0DFC6A3C-A158-45DD-B8B8-9A4970752BB5}" srcOrd="0" destOrd="0" parTransId="{DF5CF96C-47B8-4FD2-ABAD-1137A29FE57B}" sibTransId="{38968ED7-8103-4694-9AAC-D09896475234}"/>
    <dgm:cxn modelId="{E0CE6A84-34EE-4588-956F-3093A3DA5DE3}" type="presOf" srcId="{3062964B-3454-48F3-B85E-212C47F6FA68}" destId="{EA2D4DE9-07D3-4EE8-A8AF-7419807499BF}" srcOrd="0" destOrd="4" presId="urn:microsoft.com/office/officeart/2005/8/layout/vList2"/>
    <dgm:cxn modelId="{7AE55D8F-BB78-409A-B48D-D9154199FF26}" type="presOf" srcId="{0DFC6A3C-A158-45DD-B8B8-9A4970752BB5}" destId="{EA2D4DE9-07D3-4EE8-A8AF-7419807499BF}" srcOrd="0" destOrd="0" presId="urn:microsoft.com/office/officeart/2005/8/layout/vList2"/>
    <dgm:cxn modelId="{CDDCD554-AC0B-4023-82B8-3C0AF335E71B}" type="presOf" srcId="{3103EAD6-AB3D-47E4-8BFF-6BC6C9DA702A}" destId="{EA2D4DE9-07D3-4EE8-A8AF-7419807499BF}" srcOrd="0" destOrd="3" presId="urn:microsoft.com/office/officeart/2005/8/layout/vList2"/>
    <dgm:cxn modelId="{BD96E8EE-9366-4B45-840C-951E8009542F}" srcId="{789AA0C6-A75D-4C96-A871-073CA4767ADA}" destId="{3103EAD6-AB3D-47E4-8BFF-6BC6C9DA702A}" srcOrd="3" destOrd="0" parTransId="{2F879233-50BB-4793-857D-FF0935E08751}" sibTransId="{D44CB59E-F016-4CEA-918A-49BF68FD24D2}"/>
    <dgm:cxn modelId="{469C58AE-CB66-4305-B301-298E5A253825}" type="presOf" srcId="{24F08B14-4560-4BA4-A357-712F0FB9CE77}" destId="{EA2D4DE9-07D3-4EE8-A8AF-7419807499BF}" srcOrd="0" destOrd="2" presId="urn:microsoft.com/office/officeart/2005/8/layout/vList2"/>
    <dgm:cxn modelId="{04211E12-BD65-4221-BE5B-92DE0F7F10F5}" type="presOf" srcId="{EBE8E7D7-46F9-4BD9-B82B-2FA9D9B9321E}" destId="{EA2D4DE9-07D3-4EE8-A8AF-7419807499BF}" srcOrd="0" destOrd="6" presId="urn:microsoft.com/office/officeart/2005/8/layout/vList2"/>
    <dgm:cxn modelId="{90973B96-E2DE-4353-B489-82F15D9D353C}" type="presOf" srcId="{1C4FE2FE-5A2D-4ADE-B99B-209B2E79156F}" destId="{EA2D4DE9-07D3-4EE8-A8AF-7419807499BF}" srcOrd="0" destOrd="1" presId="urn:microsoft.com/office/officeart/2005/8/layout/vList2"/>
    <dgm:cxn modelId="{20158F89-35DE-4481-B5CA-F2F8BF7197E2}" srcId="{789AA0C6-A75D-4C96-A871-073CA4767ADA}" destId="{24F08B14-4560-4BA4-A357-712F0FB9CE77}" srcOrd="2" destOrd="0" parTransId="{C4F6722A-FCC0-4EE0-B314-630383806A6F}" sibTransId="{F0E78A63-41BE-4D0F-BA60-58462069CE62}"/>
    <dgm:cxn modelId="{8BD7272E-855A-48FF-BE30-DE1E19B7627A}" type="presOf" srcId="{024939A3-535B-4CF4-904C-69B36E11D2BE}" destId="{EA2D4DE9-07D3-4EE8-A8AF-7419807499BF}" srcOrd="0" destOrd="7" presId="urn:microsoft.com/office/officeart/2005/8/layout/vList2"/>
    <dgm:cxn modelId="{1A81BDA0-275B-4BFA-B491-70C2FF801759}" type="presOf" srcId="{789AA0C6-A75D-4C96-A871-073CA4767ADA}" destId="{4C332271-3FFF-4207-B3DB-D9E4BB505C47}" srcOrd="0" destOrd="0" presId="urn:microsoft.com/office/officeart/2005/8/layout/vList2"/>
    <dgm:cxn modelId="{9382A0A9-4E1F-4DE8-A094-08E7A25FFAE6}" srcId="{789AA0C6-A75D-4C96-A871-073CA4767ADA}" destId="{1C4FE2FE-5A2D-4ADE-B99B-209B2E79156F}" srcOrd="1" destOrd="0" parTransId="{52E86719-DAC0-4C90-A360-2076778A4B10}" sibTransId="{E9FE19DF-324A-455B-B22E-5BCDBA76CD02}"/>
    <dgm:cxn modelId="{ACAEF2D1-EAB3-4C52-B623-EE88707A7EA5}" srcId="{789AA0C6-A75D-4C96-A871-073CA4767ADA}" destId="{EBE8E7D7-46F9-4BD9-B82B-2FA9D9B9321E}" srcOrd="6" destOrd="0" parTransId="{2136BE0A-941F-49B5-81C1-DA4187A042ED}" sibTransId="{EE698589-BC88-4ACE-903A-25D1451A44F4}"/>
    <dgm:cxn modelId="{DD65DCCF-93CB-4312-8FEF-30A9E564F4C9}" type="presOf" srcId="{DFE5C67C-76FC-4674-BC69-49D6E92C3623}" destId="{EA2D4DE9-07D3-4EE8-A8AF-7419807499BF}" srcOrd="0" destOrd="5" presId="urn:microsoft.com/office/officeart/2005/8/layout/vList2"/>
    <dgm:cxn modelId="{B00944DE-E1AC-4D43-93AE-41F061D3119C}" srcId="{789AA0C6-A75D-4C96-A871-073CA4767ADA}" destId="{3062964B-3454-48F3-B85E-212C47F6FA68}" srcOrd="4" destOrd="0" parTransId="{609B0B2D-7587-4448-A38C-A13D8B1BE1E7}" sibTransId="{E12D7376-C3BB-4983-8687-332FA09FEA54}"/>
    <dgm:cxn modelId="{05A3E6A6-E7FB-4705-A3C2-8C65B9839AD3}" type="presOf" srcId="{157C24C6-7CC0-4716-892B-11478C174A15}" destId="{F88FBA53-856B-4878-A3B0-94B2DCDE3893}" srcOrd="0" destOrd="0" presId="urn:microsoft.com/office/officeart/2005/8/layout/vList2"/>
    <dgm:cxn modelId="{CF1CD059-96C7-485E-9D32-2C41E43F64E4}" srcId="{157C24C6-7CC0-4716-892B-11478C174A15}" destId="{789AA0C6-A75D-4C96-A871-073CA4767ADA}" srcOrd="0" destOrd="0" parTransId="{A79721BF-9927-4043-9FFF-2BE1F30C734E}" sibTransId="{EC6ED0BB-E571-443D-8B73-7C3F8DD59EBC}"/>
    <dgm:cxn modelId="{4F67DD04-F15B-4B39-BB9F-92B616FBE2DC}" type="presParOf" srcId="{F88FBA53-856B-4878-A3B0-94B2DCDE3893}" destId="{4C332271-3FFF-4207-B3DB-D9E4BB505C47}" srcOrd="0" destOrd="0" presId="urn:microsoft.com/office/officeart/2005/8/layout/vList2"/>
    <dgm:cxn modelId="{3EA682B3-57E5-4952-B6CF-814C89EB4D9E}" type="presParOf" srcId="{F88FBA53-856B-4878-A3B0-94B2DCDE3893}" destId="{EA2D4DE9-07D3-4EE8-A8AF-7419807499BF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41195FB-DEE4-44CF-860B-99F9D622A0A6}">
      <dsp:nvSpPr>
        <dsp:cNvPr id="0" name=""/>
        <dsp:cNvSpPr/>
      </dsp:nvSpPr>
      <dsp:spPr>
        <a:xfrm>
          <a:off x="0" y="70954"/>
          <a:ext cx="3886200" cy="119775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1) джерело інформації – фірма-виробник певного продукту, яка бажає передати інформацію покупцям; </a:t>
          </a:r>
          <a:endParaRPr lang="uk-UA" sz="1700" kern="1200" dirty="0"/>
        </a:p>
      </dsp:txBody>
      <dsp:txXfrm>
        <a:off x="0" y="70954"/>
        <a:ext cx="3886200" cy="1197750"/>
      </dsp:txXfrm>
    </dsp:sp>
    <dsp:sp modelId="{BCC88379-6E79-4CF7-8D71-F789BC6A5662}">
      <dsp:nvSpPr>
        <dsp:cNvPr id="0" name=""/>
        <dsp:cNvSpPr/>
      </dsp:nvSpPr>
      <dsp:spPr>
        <a:xfrm>
          <a:off x="0" y="1317665"/>
          <a:ext cx="3886200" cy="119775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2) кодування – трансформація у символічні та звукові форми інформації про фірму чи продукт для подальшої передачі; </a:t>
          </a:r>
          <a:endParaRPr lang="uk-UA" sz="1700" kern="1200" dirty="0"/>
        </a:p>
      </dsp:txBody>
      <dsp:txXfrm>
        <a:off x="0" y="1317665"/>
        <a:ext cx="3886200" cy="1197750"/>
      </dsp:txXfrm>
    </dsp:sp>
    <dsp:sp modelId="{AEE18338-3603-4509-B01E-00FDACC923BB}">
      <dsp:nvSpPr>
        <dsp:cNvPr id="0" name=""/>
        <dsp:cNvSpPr/>
      </dsp:nvSpPr>
      <dsp:spPr>
        <a:xfrm>
          <a:off x="0" y="2564376"/>
          <a:ext cx="3886200" cy="119775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3) канали передачі – носії кодованої інформації (ЗМІ); </a:t>
          </a:r>
          <a:endParaRPr lang="uk-UA" sz="1700" kern="1200" dirty="0"/>
        </a:p>
      </dsp:txBody>
      <dsp:txXfrm>
        <a:off x="0" y="2564376"/>
        <a:ext cx="3886200" cy="1197750"/>
      </dsp:txXfrm>
    </dsp:sp>
    <dsp:sp modelId="{836DC047-498B-4EE5-87FC-FBDD91C29D4E}">
      <dsp:nvSpPr>
        <dsp:cNvPr id="0" name=""/>
        <dsp:cNvSpPr/>
      </dsp:nvSpPr>
      <dsp:spPr>
        <a:xfrm>
          <a:off x="0" y="3811087"/>
          <a:ext cx="3886200" cy="119775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smtClean="0"/>
            <a:t>4</a:t>
          </a:r>
          <a:r>
            <a:rPr lang="uk-UA" sz="1700" kern="1200" dirty="0" smtClean="0"/>
            <a:t>) декодування – сприйняття, розуміння та запам’ятовування звукових та символічних сигналів; </a:t>
          </a:r>
          <a:endParaRPr lang="uk-UA" sz="1700" kern="1200" dirty="0"/>
        </a:p>
      </dsp:txBody>
      <dsp:txXfrm>
        <a:off x="0" y="3811087"/>
        <a:ext cx="3886200" cy="119775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3F0F5A2-6336-4382-B102-2F7FD52D8897}">
      <dsp:nvSpPr>
        <dsp:cNvPr id="0" name=""/>
        <dsp:cNvSpPr/>
      </dsp:nvSpPr>
      <dsp:spPr>
        <a:xfrm>
          <a:off x="0" y="136176"/>
          <a:ext cx="3886200" cy="1801800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Міжнародну рекламну кампанію реалізують у 5 етапів, які отримали назву «5 М» (</a:t>
          </a:r>
          <a:r>
            <a:rPr lang="en-US" sz="1800" kern="1200" dirty="0" smtClean="0"/>
            <a:t>mission, message, media, money, measurement</a:t>
          </a:r>
          <a:r>
            <a:rPr lang="en-US" sz="2100" kern="1200" dirty="0" smtClean="0"/>
            <a:t>):</a:t>
          </a:r>
          <a:endParaRPr lang="ru-RU" sz="2100" kern="1200" dirty="0"/>
        </a:p>
      </dsp:txBody>
      <dsp:txXfrm>
        <a:off x="0" y="136176"/>
        <a:ext cx="3886200" cy="1801800"/>
      </dsp:txXfrm>
    </dsp:sp>
    <dsp:sp modelId="{8DE47485-D048-4840-A6E5-2621B09B7EE7}">
      <dsp:nvSpPr>
        <dsp:cNvPr id="0" name=""/>
        <dsp:cNvSpPr/>
      </dsp:nvSpPr>
      <dsp:spPr>
        <a:xfrm>
          <a:off x="0" y="1937976"/>
          <a:ext cx="3886200" cy="3005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387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uk-UA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700" kern="1200" dirty="0" smtClean="0"/>
            <a:t>1. </a:t>
          </a:r>
          <a:r>
            <a:rPr lang="ru-RU" sz="1700" kern="1200" dirty="0" err="1" smtClean="0"/>
            <a:t>Визначення</a:t>
          </a:r>
          <a:r>
            <a:rPr lang="ru-RU" sz="1700" kern="1200" dirty="0" smtClean="0"/>
            <a:t> </a:t>
          </a:r>
          <a:r>
            <a:rPr lang="ru-RU" sz="1700" kern="1200" dirty="0" err="1" smtClean="0"/>
            <a:t>цілей</a:t>
          </a:r>
          <a:r>
            <a:rPr lang="ru-RU" sz="1700" kern="1200" dirty="0" smtClean="0"/>
            <a:t> </a:t>
          </a:r>
          <a:r>
            <a:rPr lang="ru-RU" sz="1700" kern="1200" dirty="0" err="1" smtClean="0"/>
            <a:t>реклами</a:t>
          </a:r>
          <a:r>
            <a:rPr lang="ru-RU" sz="1700" kern="1200" dirty="0" smtClean="0"/>
            <a:t> (</a:t>
          </a:r>
          <a:r>
            <a:rPr lang="ru-RU" sz="1700" kern="1200" dirty="0" err="1" smtClean="0"/>
            <a:t>mission</a:t>
          </a:r>
          <a:r>
            <a:rPr lang="ru-RU" sz="1700" kern="1200" dirty="0" smtClean="0"/>
            <a:t>).</a:t>
          </a:r>
          <a:endParaRPr lang="uk-UA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700" kern="1200" dirty="0" smtClean="0"/>
            <a:t>2. </a:t>
          </a:r>
          <a:r>
            <a:rPr lang="ru-RU" sz="1700" kern="1200" dirty="0" err="1" smtClean="0"/>
            <a:t>Розроблення</a:t>
          </a:r>
          <a:r>
            <a:rPr lang="ru-RU" sz="1700" kern="1200" dirty="0" smtClean="0"/>
            <a:t> рекламного </a:t>
          </a:r>
          <a:r>
            <a:rPr lang="ru-RU" sz="1700" kern="1200" dirty="0" err="1" smtClean="0"/>
            <a:t>звернення</a:t>
          </a:r>
          <a:r>
            <a:rPr lang="ru-RU" sz="1700" kern="1200" dirty="0" smtClean="0"/>
            <a:t> (</a:t>
          </a:r>
          <a:r>
            <a:rPr lang="ru-RU" sz="1700" kern="1200" dirty="0" err="1" smtClean="0"/>
            <a:t>message</a:t>
          </a:r>
          <a:r>
            <a:rPr lang="ru-RU" sz="1700" kern="1200" dirty="0" smtClean="0"/>
            <a:t>). </a:t>
          </a:r>
          <a:endParaRPr lang="ru-RU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700" kern="1200" dirty="0" smtClean="0"/>
            <a:t>3. </a:t>
          </a:r>
          <a:r>
            <a:rPr lang="ru-RU" sz="1700" kern="1200" dirty="0" err="1" smtClean="0"/>
            <a:t>Вибір</a:t>
          </a:r>
          <a:r>
            <a:rPr lang="ru-RU" sz="1700" kern="1200" dirty="0" smtClean="0"/>
            <a:t> </a:t>
          </a:r>
          <a:r>
            <a:rPr lang="ru-RU" sz="1700" kern="1200" dirty="0" err="1" smtClean="0"/>
            <a:t>засобів</a:t>
          </a:r>
          <a:r>
            <a:rPr lang="ru-RU" sz="1700" kern="1200" dirty="0" smtClean="0"/>
            <a:t> </a:t>
          </a:r>
          <a:r>
            <a:rPr lang="ru-RU" sz="1700" kern="1200" dirty="0" err="1" smtClean="0"/>
            <a:t>поширення</a:t>
          </a:r>
          <a:r>
            <a:rPr lang="ru-RU" sz="1700" kern="1200" dirty="0" smtClean="0"/>
            <a:t> </a:t>
          </a:r>
          <a:r>
            <a:rPr lang="ru-RU" sz="1700" kern="1200" dirty="0" err="1" smtClean="0"/>
            <a:t>реклами</a:t>
          </a:r>
          <a:r>
            <a:rPr lang="ru-RU" sz="1700" kern="1200" dirty="0" smtClean="0"/>
            <a:t> (</a:t>
          </a:r>
          <a:r>
            <a:rPr lang="ru-RU" sz="1700" kern="1200" dirty="0" err="1" smtClean="0"/>
            <a:t>media</a:t>
          </a:r>
          <a:r>
            <a:rPr lang="ru-RU" sz="1700" kern="1200" dirty="0" smtClean="0"/>
            <a:t>)</a:t>
          </a:r>
          <a:endParaRPr lang="uk-UA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700" kern="1200" dirty="0" smtClean="0"/>
            <a:t>4. </a:t>
          </a:r>
          <a:r>
            <a:rPr lang="ru-RU" sz="1700" kern="1200" dirty="0" err="1" smtClean="0"/>
            <a:t>Розроблення</a:t>
          </a:r>
          <a:r>
            <a:rPr lang="ru-RU" sz="1700" kern="1200" dirty="0" smtClean="0"/>
            <a:t> рекламного бюджету (</a:t>
          </a:r>
          <a:r>
            <a:rPr lang="ru-RU" sz="1700" kern="1200" dirty="0" err="1" smtClean="0"/>
            <a:t>money</a:t>
          </a:r>
          <a:r>
            <a:rPr lang="ru-RU" sz="1700" kern="1200" dirty="0" smtClean="0"/>
            <a:t>)</a:t>
          </a:r>
          <a:endParaRPr lang="uk-UA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700" kern="1200" dirty="0" smtClean="0"/>
            <a:t>5. Оцінювання ефективності рекламної діяльності (</a:t>
          </a:r>
          <a:r>
            <a:rPr lang="en-US" sz="1700" kern="1200" dirty="0" smtClean="0">
              <a:latin typeface="Calibri" pitchFamily="34" charset="0"/>
              <a:cs typeface="Calibri" pitchFamily="34" charset="0"/>
            </a:rPr>
            <a:t>measurement</a:t>
          </a:r>
          <a:r>
            <a:rPr lang="en-US" sz="1700" kern="1200" dirty="0" smtClean="0"/>
            <a:t>)</a:t>
          </a:r>
          <a:endParaRPr lang="uk-UA" sz="1700" kern="1200" dirty="0" smtClean="0"/>
        </a:p>
      </dsp:txBody>
      <dsp:txXfrm>
        <a:off x="0" y="1937976"/>
        <a:ext cx="3886200" cy="300564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241EB7-EC56-4224-B9F2-0EF13526A036}">
      <dsp:nvSpPr>
        <dsp:cNvPr id="0" name=""/>
        <dsp:cNvSpPr/>
      </dsp:nvSpPr>
      <dsp:spPr>
        <a:xfrm>
          <a:off x="0" y="92046"/>
          <a:ext cx="4608512" cy="5171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1. Оцінювання поточної ситуації і формулювання цілей </a:t>
          </a:r>
          <a:r>
            <a:rPr lang="en-US" sz="1300" kern="1200" dirty="0" smtClean="0"/>
            <a:t>PR-</a:t>
          </a:r>
          <a:r>
            <a:rPr lang="uk-UA" sz="1300" kern="1200" dirty="0" smtClean="0"/>
            <a:t>кампанії</a:t>
          </a:r>
          <a:endParaRPr lang="en-US" sz="1300" kern="1200" dirty="0"/>
        </a:p>
      </dsp:txBody>
      <dsp:txXfrm>
        <a:off x="0" y="92046"/>
        <a:ext cx="4608512" cy="517140"/>
      </dsp:txXfrm>
    </dsp:sp>
    <dsp:sp modelId="{97ADF227-ADCF-4E1B-A9B8-E8D790F48CD3}">
      <dsp:nvSpPr>
        <dsp:cNvPr id="0" name=""/>
        <dsp:cNvSpPr/>
      </dsp:nvSpPr>
      <dsp:spPr>
        <a:xfrm>
          <a:off x="0" y="646626"/>
          <a:ext cx="4608512" cy="5171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2. Вибір цільових аудиторій</a:t>
          </a:r>
          <a:endParaRPr lang="en-US" sz="1300" kern="1200" dirty="0"/>
        </a:p>
      </dsp:txBody>
      <dsp:txXfrm>
        <a:off x="0" y="646626"/>
        <a:ext cx="4608512" cy="517140"/>
      </dsp:txXfrm>
    </dsp:sp>
    <dsp:sp modelId="{B99799CA-7F67-460E-A5E8-F378FE6AC427}">
      <dsp:nvSpPr>
        <dsp:cNvPr id="0" name=""/>
        <dsp:cNvSpPr/>
      </dsp:nvSpPr>
      <dsp:spPr>
        <a:xfrm>
          <a:off x="0" y="1201206"/>
          <a:ext cx="4608512" cy="5171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3. Вибір методів реалізації </a:t>
          </a:r>
          <a:r>
            <a:rPr lang="en-US" sz="1300" kern="1200" dirty="0" smtClean="0"/>
            <a:t>PR-</a:t>
          </a:r>
          <a:r>
            <a:rPr lang="uk-UA" sz="1300" kern="1200" dirty="0" smtClean="0"/>
            <a:t>кампанії (програм та інструментів </a:t>
          </a:r>
          <a:r>
            <a:rPr lang="en-US" sz="1300" kern="1200" dirty="0" smtClean="0"/>
            <a:t>PR)</a:t>
          </a:r>
          <a:endParaRPr lang="uk-UA" sz="1300" kern="1200" dirty="0"/>
        </a:p>
      </dsp:txBody>
      <dsp:txXfrm>
        <a:off x="0" y="1201206"/>
        <a:ext cx="4608512" cy="517140"/>
      </dsp:txXfrm>
    </dsp:sp>
    <dsp:sp modelId="{B4C2FECC-A283-4E2F-A2BA-C19DF39F377C}">
      <dsp:nvSpPr>
        <dsp:cNvPr id="0" name=""/>
        <dsp:cNvSpPr/>
      </dsp:nvSpPr>
      <dsp:spPr>
        <a:xfrm>
          <a:off x="0" y="1755786"/>
          <a:ext cx="4608512" cy="5171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4. Формування бюджету </a:t>
          </a:r>
          <a:r>
            <a:rPr lang="en-US" sz="1300" kern="1200" dirty="0" smtClean="0"/>
            <a:t>PR-</a:t>
          </a:r>
          <a:r>
            <a:rPr lang="uk-UA" sz="1300" kern="1200" dirty="0" smtClean="0"/>
            <a:t>кампанії</a:t>
          </a:r>
          <a:endParaRPr lang="en-US" sz="1300" kern="1200" dirty="0"/>
        </a:p>
      </dsp:txBody>
      <dsp:txXfrm>
        <a:off x="0" y="1755786"/>
        <a:ext cx="4608512" cy="517140"/>
      </dsp:txXfrm>
    </dsp:sp>
    <dsp:sp modelId="{CF2713EE-D2DF-461C-9AD0-7AD51DA33371}">
      <dsp:nvSpPr>
        <dsp:cNvPr id="0" name=""/>
        <dsp:cNvSpPr/>
      </dsp:nvSpPr>
      <dsp:spPr>
        <a:xfrm>
          <a:off x="0" y="2310366"/>
          <a:ext cx="4608512" cy="5171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5. </a:t>
          </a:r>
          <a:r>
            <a:rPr lang="ru-RU" sz="1300" kern="1200" dirty="0" err="1" smtClean="0"/>
            <a:t>Проведення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заходів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PR-кампанії</a:t>
          </a:r>
          <a:r>
            <a:rPr lang="ru-RU" sz="1300" kern="1200" dirty="0" smtClean="0"/>
            <a:t> та </a:t>
          </a:r>
          <a:r>
            <a:rPr lang="ru-RU" sz="1300" kern="1200" dirty="0" err="1" smtClean="0"/>
            <a:t>їх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оцінювання</a:t>
          </a:r>
          <a:endParaRPr lang="uk-UA" sz="1300" kern="1200" dirty="0"/>
        </a:p>
      </dsp:txBody>
      <dsp:txXfrm>
        <a:off x="0" y="2310366"/>
        <a:ext cx="4608512" cy="51714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A8B4C8B-A505-4E1F-A412-B4DAD361ECFD}">
      <dsp:nvSpPr>
        <dsp:cNvPr id="0" name=""/>
        <dsp:cNvSpPr/>
      </dsp:nvSpPr>
      <dsp:spPr>
        <a:xfrm>
          <a:off x="0" y="15902"/>
          <a:ext cx="3886200" cy="1175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Існує перелік випадків, у яких найчастіше використовуються заходи зі стимулювання:</a:t>
          </a:r>
          <a:endParaRPr lang="uk-UA" sz="2000" kern="1200" dirty="0"/>
        </a:p>
      </dsp:txBody>
      <dsp:txXfrm>
        <a:off x="0" y="15902"/>
        <a:ext cx="3886200" cy="1175460"/>
      </dsp:txXfrm>
    </dsp:sp>
    <dsp:sp modelId="{682A5CF6-4A38-404D-A3FA-51D3990C792E}">
      <dsp:nvSpPr>
        <dsp:cNvPr id="0" name=""/>
        <dsp:cNvSpPr/>
      </dsp:nvSpPr>
      <dsp:spPr>
        <a:xfrm>
          <a:off x="0" y="1191363"/>
          <a:ext cx="3886200" cy="3800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387" tIns="34290" rIns="192024" bIns="3429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100" kern="1200" dirty="0" smtClean="0"/>
            <a:t>вихід підприємства на нові ринки; </a:t>
          </a:r>
          <a:endParaRPr lang="uk-UA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100" kern="1200" dirty="0" smtClean="0"/>
            <a:t>зниження попиту на товар та його перехід з етапу зростання до етапу зрілості; </a:t>
          </a:r>
          <a:endParaRPr lang="uk-UA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100" kern="1200" dirty="0" smtClean="0"/>
            <a:t>впровадження нового товару на ринок при слабкій інформованості споживачів; </a:t>
          </a:r>
          <a:endParaRPr lang="uk-UA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100" kern="1200" smtClean="0"/>
            <a:t>існування </a:t>
          </a:r>
          <a:r>
            <a:rPr lang="uk-UA" sz="2100" kern="1200" dirty="0" smtClean="0"/>
            <a:t>на ринку багатьох товарів-конкурентів, які мають ідентичні або схожі властивості.</a:t>
          </a:r>
          <a:endParaRPr lang="uk-UA" sz="2100" kern="1200" dirty="0"/>
        </a:p>
      </dsp:txBody>
      <dsp:txXfrm>
        <a:off x="0" y="1191363"/>
        <a:ext cx="3886200" cy="3800520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697C88-89FF-4A71-A9A7-569ED5B7CB5A}">
      <dsp:nvSpPr>
        <dsp:cNvPr id="0" name=""/>
        <dsp:cNvSpPr/>
      </dsp:nvSpPr>
      <dsp:spPr>
        <a:xfrm rot="5400000">
          <a:off x="3058198" y="-1034803"/>
          <a:ext cx="1032555" cy="336421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Знижки, сполучений продаж, зв’язане ціноутворення у сфері послуг, залік товару БК, розповсюдження купонів на покупку зі знижкою. </a:t>
          </a:r>
          <a:endParaRPr lang="uk-UA" sz="1400" kern="1200" dirty="0"/>
        </a:p>
      </dsp:txBody>
      <dsp:txXfrm rot="5400000">
        <a:off x="3058198" y="-1034803"/>
        <a:ext cx="1032555" cy="3364213"/>
      </dsp:txXfrm>
    </dsp:sp>
    <dsp:sp modelId="{77B736DE-C029-4D82-82FB-2CA6A71CDD54}">
      <dsp:nvSpPr>
        <dsp:cNvPr id="0" name=""/>
        <dsp:cNvSpPr/>
      </dsp:nvSpPr>
      <dsp:spPr>
        <a:xfrm>
          <a:off x="0" y="1955"/>
          <a:ext cx="1892369" cy="1290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1) пропозиція ціни (цінове стимулювання). </a:t>
          </a:r>
          <a:endParaRPr lang="uk-UA" sz="1800" kern="1200" dirty="0"/>
        </a:p>
      </dsp:txBody>
      <dsp:txXfrm>
        <a:off x="0" y="1955"/>
        <a:ext cx="1892369" cy="1290694"/>
      </dsp:txXfrm>
    </dsp:sp>
    <dsp:sp modelId="{238D987C-BA22-4AB0-BE82-309B0C05B1BA}">
      <dsp:nvSpPr>
        <dsp:cNvPr id="0" name=""/>
        <dsp:cNvSpPr/>
      </dsp:nvSpPr>
      <dsp:spPr>
        <a:xfrm rot="5400000">
          <a:off x="3058198" y="320425"/>
          <a:ext cx="1032555" cy="336421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Премії-товари, безоплатні зразки, сувеніри з рекламою, подарунки, </a:t>
          </a:r>
          <a:r>
            <a:rPr lang="uk-UA" sz="1400" kern="1200" dirty="0" err="1" smtClean="0"/>
            <a:t>семплінг</a:t>
          </a:r>
          <a:r>
            <a:rPr lang="uk-UA" sz="1400" kern="1200" dirty="0" smtClean="0"/>
            <a:t> (дегустація, демонстрація товару). </a:t>
          </a:r>
          <a:endParaRPr lang="uk-UA" sz="1400" kern="1200" dirty="0"/>
        </a:p>
      </dsp:txBody>
      <dsp:txXfrm rot="5400000">
        <a:off x="3058198" y="320425"/>
        <a:ext cx="1032555" cy="3364213"/>
      </dsp:txXfrm>
    </dsp:sp>
    <dsp:sp modelId="{A932D14C-5B42-44AA-B48C-4192EA8157F4}">
      <dsp:nvSpPr>
        <dsp:cNvPr id="0" name=""/>
        <dsp:cNvSpPr/>
      </dsp:nvSpPr>
      <dsp:spPr>
        <a:xfrm>
          <a:off x="0" y="1357184"/>
          <a:ext cx="1892369" cy="1290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2) пропозиція в натуральній формі. </a:t>
          </a:r>
          <a:endParaRPr lang="uk-UA" sz="1800" kern="1200" dirty="0"/>
        </a:p>
      </dsp:txBody>
      <dsp:txXfrm>
        <a:off x="0" y="1357184"/>
        <a:ext cx="1892369" cy="1290694"/>
      </dsp:txXfrm>
    </dsp:sp>
    <dsp:sp modelId="{743DD52B-0999-4698-AE1D-E97B6BC97989}">
      <dsp:nvSpPr>
        <dsp:cNvPr id="0" name=""/>
        <dsp:cNvSpPr/>
      </dsp:nvSpPr>
      <dsp:spPr>
        <a:xfrm rot="5400000">
          <a:off x="3058198" y="1675654"/>
          <a:ext cx="1032555" cy="336421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види стимулювання, що потребують безпосередньої участі споживача у проведенні акції. Конкурси, лотереї, ігри.</a:t>
          </a:r>
          <a:endParaRPr lang="uk-UA" sz="1400" kern="1200" dirty="0"/>
        </a:p>
      </dsp:txBody>
      <dsp:txXfrm rot="5400000">
        <a:off x="3058198" y="1675654"/>
        <a:ext cx="1032555" cy="3364213"/>
      </dsp:txXfrm>
    </dsp:sp>
    <dsp:sp modelId="{517AA9CA-434B-4B51-B0CA-979CB498AA09}">
      <dsp:nvSpPr>
        <dsp:cNvPr id="0" name=""/>
        <dsp:cNvSpPr/>
      </dsp:nvSpPr>
      <dsp:spPr>
        <a:xfrm>
          <a:off x="0" y="2712413"/>
          <a:ext cx="1892369" cy="1290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3) активна пропозиція</a:t>
          </a:r>
          <a:endParaRPr lang="uk-UA" sz="1800" kern="1200" dirty="0"/>
        </a:p>
      </dsp:txBody>
      <dsp:txXfrm>
        <a:off x="0" y="2712413"/>
        <a:ext cx="1892369" cy="1290694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003E648-3DCB-4495-BB5A-D5568F38C3E0}">
      <dsp:nvSpPr>
        <dsp:cNvPr id="0" name=""/>
        <dsp:cNvSpPr/>
      </dsp:nvSpPr>
      <dsp:spPr>
        <a:xfrm>
          <a:off x="0" y="8372"/>
          <a:ext cx="3886200" cy="1347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/>
            <a:t>Розрізняють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кілька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типів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особистого</a:t>
          </a:r>
          <a:r>
            <a:rPr lang="ru-RU" sz="2400" kern="1200" dirty="0" smtClean="0"/>
            <a:t> продажу за видом контакту:</a:t>
          </a:r>
          <a:endParaRPr lang="uk-UA" sz="2400" kern="1200" dirty="0"/>
        </a:p>
      </dsp:txBody>
      <dsp:txXfrm>
        <a:off x="0" y="8372"/>
        <a:ext cx="3886200" cy="1347840"/>
      </dsp:txXfrm>
    </dsp:sp>
    <dsp:sp modelId="{84A4439A-6402-4B9A-A444-355EDF6AA78F}">
      <dsp:nvSpPr>
        <dsp:cNvPr id="0" name=""/>
        <dsp:cNvSpPr/>
      </dsp:nvSpPr>
      <dsp:spPr>
        <a:xfrm>
          <a:off x="0" y="1356212"/>
          <a:ext cx="3886200" cy="3643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387" tIns="40640" rIns="227584" bIns="40640" numCol="1" spcCol="1270" anchor="t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500" kern="1200" dirty="0" smtClean="0"/>
            <a:t>1) продаж у відповідь</a:t>
          </a:r>
          <a:endParaRPr lang="uk-UA" sz="2500" kern="1200" dirty="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500" kern="1200" dirty="0" smtClean="0"/>
            <a:t>2) продаж представникам торгівлі</a:t>
          </a:r>
          <a:endParaRPr lang="uk-UA" sz="2500" kern="1200" dirty="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500" kern="1200" dirty="0" smtClean="0"/>
            <a:t>3) місіонерський продаж</a:t>
          </a:r>
          <a:endParaRPr lang="uk-UA" sz="2500" kern="1200" dirty="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500" kern="1200" dirty="0" smtClean="0"/>
            <a:t>4) технічний продаж</a:t>
          </a:r>
          <a:endParaRPr lang="uk-UA" sz="2500" kern="1200" dirty="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500" kern="1200" dirty="0" smtClean="0"/>
            <a:t>5) творчий продаж</a:t>
          </a:r>
          <a:endParaRPr lang="uk-UA" sz="2500" kern="1200" dirty="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500" kern="1200" dirty="0" smtClean="0"/>
            <a:t>6) консультативний продаж</a:t>
          </a:r>
          <a:endParaRPr lang="uk-UA" sz="2500" kern="1200" dirty="0"/>
        </a:p>
      </dsp:txBody>
      <dsp:txXfrm>
        <a:off x="0" y="1356212"/>
        <a:ext cx="3886200" cy="36432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43F7218-D105-4B92-945E-6B7330E821C8}">
      <dsp:nvSpPr>
        <dsp:cNvPr id="0" name=""/>
        <dsp:cNvSpPr/>
      </dsp:nvSpPr>
      <dsp:spPr>
        <a:xfrm>
          <a:off x="0" y="114721"/>
          <a:ext cx="3886200" cy="14091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5) </a:t>
          </a:r>
          <a:r>
            <a:rPr lang="uk-UA" sz="2000" kern="1200" dirty="0" err="1" smtClean="0"/>
            <a:t>отримувач</a:t>
          </a:r>
          <a:r>
            <a:rPr lang="uk-UA" sz="2000" kern="1200" dirty="0" smtClean="0"/>
            <a:t> інформації суб’єкт (споживач), до якого зверталося джерело інформації; </a:t>
          </a:r>
          <a:endParaRPr lang="uk-UA" sz="2000" kern="1200" dirty="0"/>
        </a:p>
      </dsp:txBody>
      <dsp:txXfrm>
        <a:off x="0" y="114721"/>
        <a:ext cx="3886200" cy="1409118"/>
      </dsp:txXfrm>
    </dsp:sp>
    <dsp:sp modelId="{891CDEE3-D57B-4AFB-BF88-588B59B9C908}">
      <dsp:nvSpPr>
        <dsp:cNvPr id="0" name=""/>
        <dsp:cNvSpPr/>
      </dsp:nvSpPr>
      <dsp:spPr>
        <a:xfrm>
          <a:off x="0" y="1581440"/>
          <a:ext cx="3886200" cy="14091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6) зворотний зв'язок – оцінка ефективності комунікаційного процесу, виходячи з дій </a:t>
          </a:r>
          <a:r>
            <a:rPr lang="uk-UA" sz="2000" kern="1200" dirty="0" err="1" smtClean="0"/>
            <a:t>отримувача</a:t>
          </a:r>
          <a:r>
            <a:rPr lang="uk-UA" sz="2000" kern="1200" dirty="0" smtClean="0"/>
            <a:t> інформації; </a:t>
          </a:r>
          <a:endParaRPr lang="uk-UA" sz="2000" kern="1200" dirty="0"/>
        </a:p>
      </dsp:txBody>
      <dsp:txXfrm>
        <a:off x="0" y="1581440"/>
        <a:ext cx="3886200" cy="1409118"/>
      </dsp:txXfrm>
    </dsp:sp>
    <dsp:sp modelId="{69A93F4D-146C-4F2A-8901-F1FDE6A2B7F8}">
      <dsp:nvSpPr>
        <dsp:cNvPr id="0" name=""/>
        <dsp:cNvSpPr/>
      </dsp:nvSpPr>
      <dsp:spPr>
        <a:xfrm>
          <a:off x="0" y="3048159"/>
          <a:ext cx="3886200" cy="14091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7</a:t>
          </a:r>
          <a:r>
            <a:rPr lang="uk-UA" sz="2000" kern="1200" dirty="0" smtClean="0"/>
            <a:t>) шуми - можливі перешкоди комунікації через виникнення помилок</a:t>
          </a:r>
          <a:endParaRPr lang="uk-UA" sz="2000" kern="1200" dirty="0"/>
        </a:p>
      </dsp:txBody>
      <dsp:txXfrm>
        <a:off x="0" y="3048159"/>
        <a:ext cx="3886200" cy="140911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70B949F-6144-45B5-8EF1-950FC06DDD6B}">
      <dsp:nvSpPr>
        <dsp:cNvPr id="0" name=""/>
        <dsp:cNvSpPr/>
      </dsp:nvSpPr>
      <dsp:spPr>
        <a:xfrm rot="5400000">
          <a:off x="5101198" y="-2022229"/>
          <a:ext cx="964389" cy="525495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dirty="0" smtClean="0"/>
            <a:t>включає в себе аналіз загальних характеристик ринку та визначення його структури (товарної, конкурентної тощо), визначення небезпек та можливостей, що складаються на ринку для реалізації маркетингових комунікацій, тобто аналіз бізнес-оточення.</a:t>
          </a:r>
          <a:endParaRPr lang="en-US" sz="1300" kern="1200" dirty="0"/>
        </a:p>
      </dsp:txBody>
      <dsp:txXfrm rot="5400000">
        <a:off x="5101198" y="-2022229"/>
        <a:ext cx="964389" cy="5254958"/>
      </dsp:txXfrm>
    </dsp:sp>
    <dsp:sp modelId="{18F7F7BC-C36A-4E32-BC29-93F98F48AB49}">
      <dsp:nvSpPr>
        <dsp:cNvPr id="0" name=""/>
        <dsp:cNvSpPr/>
      </dsp:nvSpPr>
      <dsp:spPr>
        <a:xfrm>
          <a:off x="0" y="2506"/>
          <a:ext cx="2955913" cy="12054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Перший етап – аналіз ситуації – </a:t>
          </a:r>
          <a:endParaRPr lang="en-US" sz="1900" kern="1200" dirty="0"/>
        </a:p>
      </dsp:txBody>
      <dsp:txXfrm>
        <a:off x="0" y="2506"/>
        <a:ext cx="2955913" cy="1205487"/>
      </dsp:txXfrm>
    </dsp:sp>
    <dsp:sp modelId="{EF63AF0F-F749-45B6-9627-7C7010833DC0}">
      <dsp:nvSpPr>
        <dsp:cNvPr id="0" name=""/>
        <dsp:cNvSpPr/>
      </dsp:nvSpPr>
      <dsp:spPr>
        <a:xfrm rot="5400000">
          <a:off x="5101198" y="-756467"/>
          <a:ext cx="964389" cy="525495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smtClean="0"/>
            <a:t>Комунікативна </a:t>
          </a:r>
          <a:r>
            <a:rPr lang="uk-UA" sz="1300" kern="1200" dirty="0" smtClean="0"/>
            <a:t>цільова аудиторія не завжди співпадає із загальною цільовою аудиторією, тобто тією групою людей, які бажають купити товар.</a:t>
          </a:r>
          <a:endParaRPr lang="en-US" sz="1300" kern="1200" dirty="0"/>
        </a:p>
      </dsp:txBody>
      <dsp:txXfrm rot="5400000">
        <a:off x="5101198" y="-756467"/>
        <a:ext cx="964389" cy="5254958"/>
      </dsp:txXfrm>
    </dsp:sp>
    <dsp:sp modelId="{C33100B4-4DC9-4F43-B520-6B51B5CE3E28}">
      <dsp:nvSpPr>
        <dsp:cNvPr id="0" name=""/>
        <dsp:cNvSpPr/>
      </dsp:nvSpPr>
      <dsp:spPr>
        <a:xfrm>
          <a:off x="0" y="1268268"/>
          <a:ext cx="2955913" cy="12054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2-м етапом є визначення комунікативної цільової аудиторії. </a:t>
          </a:r>
          <a:endParaRPr lang="en-US" sz="1900" kern="1200" dirty="0"/>
        </a:p>
      </dsp:txBody>
      <dsp:txXfrm>
        <a:off x="0" y="1268268"/>
        <a:ext cx="2955913" cy="1205487"/>
      </dsp:txXfrm>
    </dsp:sp>
    <dsp:sp modelId="{6DAB0A2E-B950-4399-8C6A-BEC399EFDCBC}">
      <dsp:nvSpPr>
        <dsp:cNvPr id="0" name=""/>
        <dsp:cNvSpPr/>
      </dsp:nvSpPr>
      <dsp:spPr>
        <a:xfrm rot="5400000">
          <a:off x="5101198" y="509294"/>
          <a:ext cx="964389" cy="525495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smtClean="0"/>
            <a:t>На </a:t>
          </a:r>
          <a:r>
            <a:rPr lang="uk-UA" sz="1300" kern="1200" dirty="0" smtClean="0"/>
            <a:t>даному етапі, виходячи з аналізу ситуації, необхідно чітко сформулювати цілі комунікації. </a:t>
          </a:r>
          <a:endParaRPr lang="en-US" sz="1300" kern="1200" dirty="0"/>
        </a:p>
      </dsp:txBody>
      <dsp:txXfrm rot="5400000">
        <a:off x="5101198" y="509294"/>
        <a:ext cx="964389" cy="5254958"/>
      </dsp:txXfrm>
    </dsp:sp>
    <dsp:sp modelId="{A3DA27C8-7C6E-467A-97B6-FA456D4E268C}">
      <dsp:nvSpPr>
        <dsp:cNvPr id="0" name=""/>
        <dsp:cNvSpPr/>
      </dsp:nvSpPr>
      <dsp:spPr>
        <a:xfrm>
          <a:off x="0" y="2534029"/>
          <a:ext cx="2955913" cy="12054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3-й етап – визначення комунікативних цілей. </a:t>
          </a:r>
          <a:endParaRPr lang="en-US" sz="1900" kern="1200" dirty="0"/>
        </a:p>
      </dsp:txBody>
      <dsp:txXfrm>
        <a:off x="0" y="2534029"/>
        <a:ext cx="2955913" cy="1205487"/>
      </dsp:txXfrm>
    </dsp:sp>
    <dsp:sp modelId="{2BD6A36A-62B6-4BA8-9E20-CA1BB0D41A24}">
      <dsp:nvSpPr>
        <dsp:cNvPr id="0" name=""/>
        <dsp:cNvSpPr/>
      </dsp:nvSpPr>
      <dsp:spPr>
        <a:xfrm rot="5400000">
          <a:off x="5101198" y="1775055"/>
          <a:ext cx="964389" cy="525495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smtClean="0"/>
            <a:t>Під </a:t>
          </a:r>
          <a:r>
            <a:rPr lang="uk-UA" sz="1300" kern="1200" dirty="0" smtClean="0"/>
            <a:t>маркетинговими </a:t>
          </a:r>
          <a:r>
            <a:rPr lang="uk-UA" sz="1300" kern="1200" dirty="0" err="1" smtClean="0"/>
            <a:t>комунікаціями-мікс</a:t>
          </a:r>
          <a:r>
            <a:rPr lang="uk-UA" sz="1300" kern="1200" dirty="0" smtClean="0"/>
            <a:t> розуміють використання сукупності інструментів маркетингових комунікацій для досягнення поставлених цілей. </a:t>
          </a:r>
          <a:endParaRPr lang="uk-UA" sz="1300" kern="1200" dirty="0"/>
        </a:p>
      </dsp:txBody>
      <dsp:txXfrm rot="5400000">
        <a:off x="5101198" y="1775055"/>
        <a:ext cx="964389" cy="5254958"/>
      </dsp:txXfrm>
    </dsp:sp>
    <dsp:sp modelId="{E4232B03-A736-4739-BFEB-291C19FD004B}">
      <dsp:nvSpPr>
        <dsp:cNvPr id="0" name=""/>
        <dsp:cNvSpPr/>
      </dsp:nvSpPr>
      <dsp:spPr>
        <a:xfrm>
          <a:off x="0" y="3799791"/>
          <a:ext cx="2955913" cy="12054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4-й етап – розробка стратегії маркетингових </a:t>
          </a:r>
          <a:r>
            <a:rPr lang="uk-UA" sz="1900" kern="1200" dirty="0" err="1" smtClean="0"/>
            <a:t>комунікацій-мікс</a:t>
          </a:r>
          <a:r>
            <a:rPr lang="uk-UA" sz="1900" kern="1200" dirty="0" smtClean="0"/>
            <a:t>. </a:t>
          </a:r>
          <a:endParaRPr lang="uk-UA" sz="1900" kern="1200" dirty="0"/>
        </a:p>
      </dsp:txBody>
      <dsp:txXfrm>
        <a:off x="0" y="3799791"/>
        <a:ext cx="2955913" cy="120548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C05C5A-BC02-4259-8884-D2267680C3F7}">
      <dsp:nvSpPr>
        <dsp:cNvPr id="0" name=""/>
        <dsp:cNvSpPr/>
      </dsp:nvSpPr>
      <dsp:spPr>
        <a:xfrm rot="5400000">
          <a:off x="2872027" y="-838689"/>
          <a:ext cx="1309634" cy="331938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smtClean="0"/>
            <a:t>Практично </a:t>
          </a:r>
          <a:r>
            <a:rPr lang="uk-UA" sz="1300" kern="1200" dirty="0" smtClean="0"/>
            <a:t>усі організації стикаються з проблемою визначення оптимального бюджету і майже ніхто не може визначити точно цю цифру – бюджет, що дозволив би отримати 100%</a:t>
          </a:r>
          <a:r>
            <a:rPr lang="uk-UA" sz="1300" kern="1200" dirty="0" err="1" smtClean="0"/>
            <a:t>-ву</a:t>
          </a:r>
          <a:r>
            <a:rPr lang="uk-UA" sz="1300" kern="1200" dirty="0" smtClean="0"/>
            <a:t> віддачу від маркетингових комунікацій. </a:t>
          </a:r>
          <a:endParaRPr lang="en-US" sz="1300" kern="1200" dirty="0"/>
        </a:p>
      </dsp:txBody>
      <dsp:txXfrm rot="5400000">
        <a:off x="2872027" y="-838689"/>
        <a:ext cx="1309634" cy="3319383"/>
      </dsp:txXfrm>
    </dsp:sp>
    <dsp:sp modelId="{02608E19-E879-442D-8FBE-6777BB4C1047}">
      <dsp:nvSpPr>
        <dsp:cNvPr id="0" name=""/>
        <dsp:cNvSpPr/>
      </dsp:nvSpPr>
      <dsp:spPr>
        <a:xfrm>
          <a:off x="0" y="2480"/>
          <a:ext cx="1867152" cy="16370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5-й етап – формування бюджету маркетингових комунікацій. </a:t>
          </a:r>
          <a:endParaRPr lang="en-US" sz="1800" kern="1200" dirty="0"/>
        </a:p>
      </dsp:txBody>
      <dsp:txXfrm>
        <a:off x="0" y="2480"/>
        <a:ext cx="1867152" cy="1637042"/>
      </dsp:txXfrm>
    </dsp:sp>
    <dsp:sp modelId="{6B7170DC-FD7E-4843-A277-63CD38225264}">
      <dsp:nvSpPr>
        <dsp:cNvPr id="0" name=""/>
        <dsp:cNvSpPr/>
      </dsp:nvSpPr>
      <dsp:spPr>
        <a:xfrm rot="5400000">
          <a:off x="2872027" y="880204"/>
          <a:ext cx="1309634" cy="331938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smtClean="0"/>
            <a:t>Він </a:t>
          </a:r>
          <a:r>
            <a:rPr lang="uk-UA" sz="1300" kern="1200" dirty="0" smtClean="0"/>
            <a:t>передбачає прийняття конкретних рішень</a:t>
          </a:r>
          <a:endParaRPr lang="en-US" sz="1300" kern="1200" dirty="0"/>
        </a:p>
      </dsp:txBody>
      <dsp:txXfrm rot="5400000">
        <a:off x="2872027" y="880204"/>
        <a:ext cx="1309634" cy="3319383"/>
      </dsp:txXfrm>
    </dsp:sp>
    <dsp:sp modelId="{B56B190F-8BCD-4CAB-A345-AF98301EDB19}">
      <dsp:nvSpPr>
        <dsp:cNvPr id="0" name=""/>
        <dsp:cNvSpPr/>
      </dsp:nvSpPr>
      <dsp:spPr>
        <a:xfrm>
          <a:off x="0" y="1721375"/>
          <a:ext cx="1867152" cy="16370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6-й етап – реалізація стратегії маркетингових комунікацій. </a:t>
          </a:r>
          <a:endParaRPr lang="en-US" sz="1800" kern="1200" dirty="0"/>
        </a:p>
      </dsp:txBody>
      <dsp:txXfrm>
        <a:off x="0" y="1721375"/>
        <a:ext cx="1867152" cy="1637042"/>
      </dsp:txXfrm>
    </dsp:sp>
    <dsp:sp modelId="{1D975AAF-8F06-49BA-9A72-48E62CF59645}">
      <dsp:nvSpPr>
        <dsp:cNvPr id="0" name=""/>
        <dsp:cNvSpPr/>
      </dsp:nvSpPr>
      <dsp:spPr>
        <a:xfrm rot="5400000">
          <a:off x="2872027" y="2599099"/>
          <a:ext cx="1309634" cy="331938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smtClean="0"/>
            <a:t>Вона </a:t>
          </a:r>
          <a:r>
            <a:rPr lang="uk-UA" sz="1300" kern="1200" dirty="0" smtClean="0"/>
            <a:t>передбачає передусім визначення ефективності маркетингових комунікацій – тобто співвідношення між ступенем досягнення мети, що ставиться у межах комунікативної діяльності і витрат на досягнення поставленої мети. </a:t>
          </a:r>
          <a:endParaRPr lang="uk-UA" sz="1300" kern="1200" dirty="0"/>
        </a:p>
      </dsp:txBody>
      <dsp:txXfrm rot="5400000">
        <a:off x="2872027" y="2599099"/>
        <a:ext cx="1309634" cy="3319383"/>
      </dsp:txXfrm>
    </dsp:sp>
    <dsp:sp modelId="{56FE04F8-BFAD-4A32-8F1D-4E2AEED18273}">
      <dsp:nvSpPr>
        <dsp:cNvPr id="0" name=""/>
        <dsp:cNvSpPr/>
      </dsp:nvSpPr>
      <dsp:spPr>
        <a:xfrm>
          <a:off x="0" y="3440269"/>
          <a:ext cx="1867152" cy="16370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7-й етап – оцінка результатів. </a:t>
          </a:r>
          <a:endParaRPr lang="uk-UA" sz="1800" kern="1200" dirty="0"/>
        </a:p>
      </dsp:txBody>
      <dsp:txXfrm>
        <a:off x="0" y="3440269"/>
        <a:ext cx="1867152" cy="163704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C2A949-A9FB-40C5-970C-D3E9348FABAF}">
      <dsp:nvSpPr>
        <dsp:cNvPr id="0" name=""/>
        <dsp:cNvSpPr/>
      </dsp:nvSpPr>
      <dsp:spPr>
        <a:xfrm rot="5400000">
          <a:off x="2430005" y="-630679"/>
          <a:ext cx="1309634" cy="29033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 smtClean="0"/>
            <a:t>повідомлення</a:t>
          </a:r>
          <a:r>
            <a:rPr lang="ru-RU" sz="1400" kern="1200" dirty="0" smtClean="0"/>
            <a:t> про </a:t>
          </a:r>
          <a:r>
            <a:rPr lang="ru-RU" sz="1400" kern="1200" dirty="0" err="1" smtClean="0"/>
            <a:t>існування</a:t>
          </a:r>
          <a:r>
            <a:rPr lang="ru-RU" sz="1400" kern="1200" dirty="0" smtClean="0"/>
            <a:t> товару, </a:t>
          </a:r>
          <a:r>
            <a:rPr lang="ru-RU" sz="1400" kern="1200" dirty="0" err="1" smtClean="0"/>
            <a:t>ознайомлення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з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його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основними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властивостями</a:t>
          </a:r>
          <a:r>
            <a:rPr lang="ru-RU" sz="1400" kern="1200" dirty="0" smtClean="0"/>
            <a:t>, </a:t>
          </a:r>
          <a:r>
            <a:rPr lang="ru-RU" sz="1400" kern="1200" dirty="0" err="1" smtClean="0"/>
            <a:t>інформація</a:t>
          </a:r>
          <a:r>
            <a:rPr lang="ru-RU" sz="1400" kern="1200" dirty="0" smtClean="0"/>
            <a:t> про те, де </a:t>
          </a:r>
          <a:r>
            <a:rPr lang="ru-RU" sz="1400" kern="1200" dirty="0" err="1" smtClean="0"/>
            <a:t>і</a:t>
          </a:r>
          <a:r>
            <a:rPr lang="ru-RU" sz="1400" kern="1200" dirty="0" smtClean="0"/>
            <a:t> в </a:t>
          </a:r>
          <a:r>
            <a:rPr lang="ru-RU" sz="1400" kern="1200" dirty="0" err="1" smtClean="0"/>
            <a:t>який</a:t>
          </a:r>
          <a:r>
            <a:rPr lang="ru-RU" sz="1400" kern="1200" dirty="0" smtClean="0"/>
            <a:t> час </a:t>
          </a:r>
          <a:r>
            <a:rPr lang="ru-RU" sz="1400" kern="1200" dirty="0" err="1" smtClean="0"/>
            <a:t>його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можна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придбати</a:t>
          </a:r>
          <a:r>
            <a:rPr lang="ru-RU" sz="1400" kern="1200" dirty="0" smtClean="0"/>
            <a:t>; </a:t>
          </a:r>
          <a:endParaRPr lang="uk-UA" sz="1400" kern="1200" dirty="0"/>
        </a:p>
      </dsp:txBody>
      <dsp:txXfrm rot="5400000">
        <a:off x="2430005" y="-630679"/>
        <a:ext cx="1309634" cy="2903362"/>
      </dsp:txXfrm>
    </dsp:sp>
    <dsp:sp modelId="{DE0421FA-7C58-4DE4-8CBA-791859FA4FD2}">
      <dsp:nvSpPr>
        <dsp:cNvPr id="0" name=""/>
        <dsp:cNvSpPr/>
      </dsp:nvSpPr>
      <dsp:spPr>
        <a:xfrm>
          <a:off x="0" y="2480"/>
          <a:ext cx="1633141" cy="16370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err="1" smtClean="0"/>
            <a:t>інформативна</a:t>
          </a:r>
          <a:r>
            <a:rPr lang="ru-RU" sz="1700" kern="1200" dirty="0" smtClean="0"/>
            <a:t> </a:t>
          </a:r>
          <a:endParaRPr lang="uk-UA" sz="1700" kern="1200" dirty="0"/>
        </a:p>
      </dsp:txBody>
      <dsp:txXfrm>
        <a:off x="0" y="2480"/>
        <a:ext cx="1633141" cy="1637042"/>
      </dsp:txXfrm>
    </dsp:sp>
    <dsp:sp modelId="{FCC4967F-D52A-4F41-821D-5C1C5E56537D}">
      <dsp:nvSpPr>
        <dsp:cNvPr id="0" name=""/>
        <dsp:cNvSpPr/>
      </dsp:nvSpPr>
      <dsp:spPr>
        <a:xfrm rot="5400000">
          <a:off x="2430005" y="1088215"/>
          <a:ext cx="1309634" cy="29033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 smtClean="0"/>
            <a:t>вплив</a:t>
          </a:r>
          <a:r>
            <a:rPr lang="ru-RU" sz="1400" kern="1200" dirty="0" smtClean="0"/>
            <a:t> на </a:t>
          </a:r>
          <a:r>
            <a:rPr lang="ru-RU" sz="1400" kern="1200" dirty="0" err="1" smtClean="0"/>
            <a:t>почуття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самооцінки</a:t>
          </a:r>
          <a:r>
            <a:rPr lang="ru-RU" sz="1400" kern="1200" dirty="0" smtClean="0"/>
            <a:t>, престижу, погляди </a:t>
          </a:r>
          <a:r>
            <a:rPr lang="ru-RU" sz="1400" kern="1200" dirty="0" err="1" smtClean="0"/>
            <a:t>і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переваги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споживачів</a:t>
          </a:r>
          <a:r>
            <a:rPr lang="ru-RU" sz="1400" kern="1200" dirty="0" smtClean="0"/>
            <a:t>; </a:t>
          </a:r>
          <a:endParaRPr lang="uk-UA" sz="1400" kern="1200" dirty="0"/>
        </a:p>
      </dsp:txBody>
      <dsp:txXfrm rot="5400000">
        <a:off x="2430005" y="1088215"/>
        <a:ext cx="1309634" cy="2903362"/>
      </dsp:txXfrm>
    </dsp:sp>
    <dsp:sp modelId="{C0A51969-F4DB-42C3-8B5A-1376C5D00FC1}">
      <dsp:nvSpPr>
        <dsp:cNvPr id="0" name=""/>
        <dsp:cNvSpPr/>
      </dsp:nvSpPr>
      <dsp:spPr>
        <a:xfrm>
          <a:off x="0" y="1721375"/>
          <a:ext cx="1633141" cy="16370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err="1" smtClean="0"/>
            <a:t>психологічна</a:t>
          </a:r>
          <a:endParaRPr lang="uk-UA" sz="1700" kern="1200" dirty="0"/>
        </a:p>
      </dsp:txBody>
      <dsp:txXfrm>
        <a:off x="0" y="1721375"/>
        <a:ext cx="1633141" cy="1637042"/>
      </dsp:txXfrm>
    </dsp:sp>
    <dsp:sp modelId="{35FCDA41-BEF8-41B3-A646-CBD323A11421}">
      <dsp:nvSpPr>
        <dsp:cNvPr id="0" name=""/>
        <dsp:cNvSpPr/>
      </dsp:nvSpPr>
      <dsp:spPr>
        <a:xfrm rot="5400000">
          <a:off x="2430005" y="2807110"/>
          <a:ext cx="1309634" cy="29033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 smtClean="0"/>
            <a:t>нагадування</a:t>
          </a:r>
          <a:r>
            <a:rPr lang="ru-RU" sz="1400" kern="1200" dirty="0" smtClean="0"/>
            <a:t>, </a:t>
          </a:r>
          <a:r>
            <a:rPr lang="ru-RU" sz="1400" kern="1200" dirty="0" err="1" smtClean="0"/>
            <a:t>спонукання</a:t>
          </a:r>
          <a:r>
            <a:rPr lang="ru-RU" sz="1400" kern="1200" dirty="0" smtClean="0"/>
            <a:t> до </a:t>
          </a:r>
          <a:r>
            <a:rPr lang="ru-RU" sz="1400" kern="1200" dirty="0" err="1" smtClean="0"/>
            <a:t>купівлі</a:t>
          </a:r>
          <a:r>
            <a:rPr lang="ru-RU" sz="1400" kern="1200" dirty="0" smtClean="0"/>
            <a:t>, </a:t>
          </a:r>
          <a:r>
            <a:rPr lang="ru-RU" sz="1400" kern="1200" dirty="0" err="1" smtClean="0"/>
            <a:t>встановлення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контактів</a:t>
          </a:r>
          <a:r>
            <a:rPr lang="ru-RU" sz="1400" kern="1200" dirty="0" smtClean="0"/>
            <a:t>. У </a:t>
          </a:r>
          <a:r>
            <a:rPr lang="ru-RU" sz="1400" kern="1200" dirty="0" err="1" smtClean="0"/>
            <a:t>міжнародному</a:t>
          </a:r>
          <a:r>
            <a:rPr lang="ru-RU" sz="1400" kern="1200" dirty="0" smtClean="0"/>
            <a:t> маркетингу реклама </a:t>
          </a:r>
          <a:r>
            <a:rPr lang="ru-RU" sz="1400" kern="1200" dirty="0" err="1" smtClean="0"/>
            <a:t>відіграє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набагато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більшу</a:t>
          </a:r>
          <a:r>
            <a:rPr lang="ru-RU" sz="1400" kern="1200" dirty="0" smtClean="0"/>
            <a:t> роль, </a:t>
          </a:r>
          <a:r>
            <a:rPr lang="ru-RU" sz="1400" kern="1200" dirty="0" err="1" smtClean="0"/>
            <a:t>ніж</a:t>
          </a:r>
          <a:r>
            <a:rPr lang="ru-RU" sz="1400" kern="1200" dirty="0" smtClean="0"/>
            <a:t> у </a:t>
          </a:r>
          <a:r>
            <a:rPr lang="ru-RU" sz="1400" kern="1200" dirty="0" err="1" smtClean="0"/>
            <a:t>внутрішньому</a:t>
          </a:r>
          <a:r>
            <a:rPr lang="ru-RU" sz="1400" kern="1200" dirty="0" smtClean="0"/>
            <a:t>. </a:t>
          </a:r>
          <a:endParaRPr lang="uk-UA" sz="1400" kern="1200" dirty="0"/>
        </a:p>
      </dsp:txBody>
      <dsp:txXfrm rot="5400000">
        <a:off x="2430005" y="2807110"/>
        <a:ext cx="1309634" cy="2903362"/>
      </dsp:txXfrm>
    </dsp:sp>
    <dsp:sp modelId="{7EB65919-E89B-4C6E-9363-72D681A06E62}">
      <dsp:nvSpPr>
        <dsp:cNvPr id="0" name=""/>
        <dsp:cNvSpPr/>
      </dsp:nvSpPr>
      <dsp:spPr>
        <a:xfrm>
          <a:off x="0" y="3440269"/>
          <a:ext cx="1633141" cy="16370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err="1" smtClean="0"/>
            <a:t>стимулююча</a:t>
          </a:r>
          <a:endParaRPr lang="uk-UA" sz="1700" kern="1200" dirty="0"/>
        </a:p>
      </dsp:txBody>
      <dsp:txXfrm>
        <a:off x="0" y="3440269"/>
        <a:ext cx="1633141" cy="163704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B7A4361-5178-4406-B563-0BAED0880B01}">
      <dsp:nvSpPr>
        <dsp:cNvPr id="0" name=""/>
        <dsp:cNvSpPr/>
      </dsp:nvSpPr>
      <dsp:spPr>
        <a:xfrm>
          <a:off x="381889" y="1000"/>
          <a:ext cx="2757189" cy="137859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1. За об’єктом рекламування:</a:t>
          </a:r>
          <a:endParaRPr lang="uk-UA" sz="2400" kern="1200" dirty="0"/>
        </a:p>
      </dsp:txBody>
      <dsp:txXfrm>
        <a:off x="381889" y="1000"/>
        <a:ext cx="2757189" cy="1378594"/>
      </dsp:txXfrm>
    </dsp:sp>
    <dsp:sp modelId="{12A4EF0C-453F-4B4A-8F02-FE5943C4438F}">
      <dsp:nvSpPr>
        <dsp:cNvPr id="0" name=""/>
        <dsp:cNvSpPr/>
      </dsp:nvSpPr>
      <dsp:spPr>
        <a:xfrm>
          <a:off x="657608" y="1379595"/>
          <a:ext cx="275718" cy="1103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3358"/>
              </a:lnTo>
              <a:lnTo>
                <a:pt x="275718" y="1103358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CACB37-BDE7-4548-B4E7-DAEC6420D046}">
      <dsp:nvSpPr>
        <dsp:cNvPr id="0" name=""/>
        <dsp:cNvSpPr/>
      </dsp:nvSpPr>
      <dsp:spPr>
        <a:xfrm>
          <a:off x="933327" y="1724243"/>
          <a:ext cx="3180583" cy="1517419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а) товарна реклама – інформування споживачів про властивості та переваги конкретного товару, щоб розбудити до нього інтерес і надихнути споживачів на здійснення покупки; </a:t>
          </a:r>
          <a:endParaRPr lang="uk-UA" sz="1400" kern="1200" dirty="0"/>
        </a:p>
      </dsp:txBody>
      <dsp:txXfrm>
        <a:off x="933327" y="1724243"/>
        <a:ext cx="3180583" cy="1517419"/>
      </dsp:txXfrm>
    </dsp:sp>
    <dsp:sp modelId="{B273D27B-F24E-4B7D-B91B-FC83EE17EB5C}">
      <dsp:nvSpPr>
        <dsp:cNvPr id="0" name=""/>
        <dsp:cNvSpPr/>
      </dsp:nvSpPr>
      <dsp:spPr>
        <a:xfrm>
          <a:off x="657608" y="1379595"/>
          <a:ext cx="275718" cy="2952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2957"/>
              </a:lnTo>
              <a:lnTo>
                <a:pt x="275718" y="2952957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463F02-4E88-4E9A-97B6-08EA94C7E29D}">
      <dsp:nvSpPr>
        <dsp:cNvPr id="0" name=""/>
        <dsp:cNvSpPr/>
      </dsp:nvSpPr>
      <dsp:spPr>
        <a:xfrm>
          <a:off x="933327" y="3586312"/>
          <a:ext cx="3132344" cy="149248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б) </a:t>
          </a:r>
          <a:r>
            <a:rPr lang="uk-UA" sz="1400" kern="1200" dirty="0" err="1" smtClean="0"/>
            <a:t>іміджева</a:t>
          </a:r>
          <a:r>
            <a:rPr lang="uk-UA" sz="1400" kern="1200" dirty="0" smtClean="0"/>
            <a:t> (фірмова) реклама – інформування про переваги фірми, що вигідно відрізняють її від конкурентів, з метою створення серед потенційних покупців привабливого образу (іміджу), який викликатиме довіру до неї та її продукції. </a:t>
          </a:r>
          <a:endParaRPr lang="uk-UA" sz="1400" kern="1200" dirty="0"/>
        </a:p>
      </dsp:txBody>
      <dsp:txXfrm>
        <a:off x="933327" y="3586312"/>
        <a:ext cx="3132344" cy="149248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C25574C-831D-4B04-8670-D9C6A3A88AB0}">
      <dsp:nvSpPr>
        <dsp:cNvPr id="0" name=""/>
        <dsp:cNvSpPr/>
      </dsp:nvSpPr>
      <dsp:spPr>
        <a:xfrm>
          <a:off x="213756" y="7"/>
          <a:ext cx="3233051" cy="161652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2. За способами </a:t>
          </a:r>
          <a:r>
            <a:rPr lang="ru-RU" sz="2400" kern="1200" dirty="0" err="1" smtClean="0"/>
            <a:t>подання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рекламної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інформації</a:t>
          </a:r>
          <a:r>
            <a:rPr lang="ru-RU" sz="2400" kern="1200" dirty="0" smtClean="0"/>
            <a:t>:</a:t>
          </a:r>
          <a:endParaRPr lang="uk-UA" sz="2400" kern="1200" dirty="0"/>
        </a:p>
      </dsp:txBody>
      <dsp:txXfrm>
        <a:off x="213756" y="7"/>
        <a:ext cx="3233051" cy="1616525"/>
      </dsp:txXfrm>
    </dsp:sp>
    <dsp:sp modelId="{1EB7FB0D-391B-4F09-BE23-82ECF5C6482C}">
      <dsp:nvSpPr>
        <dsp:cNvPr id="0" name=""/>
        <dsp:cNvSpPr/>
      </dsp:nvSpPr>
      <dsp:spPr>
        <a:xfrm>
          <a:off x="537061" y="1616532"/>
          <a:ext cx="327029" cy="10311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1165"/>
              </a:lnTo>
              <a:lnTo>
                <a:pt x="327029" y="1031165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2E0282-3159-406A-AFFF-7359D49A48A9}">
      <dsp:nvSpPr>
        <dsp:cNvPr id="0" name=""/>
        <dsp:cNvSpPr/>
      </dsp:nvSpPr>
      <dsp:spPr>
        <a:xfrm>
          <a:off x="864091" y="1839435"/>
          <a:ext cx="3084977" cy="1616525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а) </a:t>
          </a:r>
          <a:r>
            <a:rPr lang="ru-RU" sz="1500" kern="1200" dirty="0" err="1" smtClean="0"/>
            <a:t>безпосередня</a:t>
          </a:r>
          <a:r>
            <a:rPr lang="ru-RU" sz="1500" kern="1200" dirty="0" smtClean="0"/>
            <a:t> реклама, </a:t>
          </a:r>
          <a:r>
            <a:rPr lang="ru-RU" sz="1500" kern="1200" dirty="0" err="1" smtClean="0"/>
            <a:t>що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здійснюється</a:t>
          </a:r>
          <a:r>
            <a:rPr lang="ru-RU" sz="1500" kern="1200" dirty="0" smtClean="0"/>
            <a:t> на </a:t>
          </a:r>
          <a:r>
            <a:rPr lang="ru-RU" sz="1500" kern="1200" dirty="0" err="1" smtClean="0"/>
            <a:t>комерційних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умовах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із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зазначенням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рекламодавця</a:t>
          </a:r>
          <a:r>
            <a:rPr lang="ru-RU" sz="1500" kern="1200" dirty="0" smtClean="0"/>
            <a:t>; прямо </a:t>
          </a:r>
          <a:r>
            <a:rPr lang="ru-RU" sz="1500" kern="1200" dirty="0" err="1" smtClean="0"/>
            <a:t>виконує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рекламну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функцію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щодо</a:t>
          </a:r>
          <a:r>
            <a:rPr lang="ru-RU" sz="1500" kern="1200" dirty="0" smtClean="0"/>
            <a:t> конкретного товару </a:t>
          </a:r>
          <a:r>
            <a:rPr lang="ru-RU" sz="1500" kern="1200" dirty="0" err="1" smtClean="0"/>
            <a:t>чи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фірми</a:t>
          </a:r>
          <a:r>
            <a:rPr lang="ru-RU" sz="1500" kern="1200" dirty="0" smtClean="0"/>
            <a:t>; </a:t>
          </a:r>
          <a:endParaRPr lang="uk-UA" sz="1500" kern="1200" dirty="0"/>
        </a:p>
      </dsp:txBody>
      <dsp:txXfrm>
        <a:off x="864091" y="1839435"/>
        <a:ext cx="3084977" cy="1616525"/>
      </dsp:txXfrm>
    </dsp:sp>
    <dsp:sp modelId="{7633600E-3052-4313-BD3B-B203D7CB7333}">
      <dsp:nvSpPr>
        <dsp:cNvPr id="0" name=""/>
        <dsp:cNvSpPr/>
      </dsp:nvSpPr>
      <dsp:spPr>
        <a:xfrm>
          <a:off x="537061" y="1616532"/>
          <a:ext cx="327029" cy="27806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0666"/>
              </a:lnTo>
              <a:lnTo>
                <a:pt x="327029" y="2780666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851A43-D000-4347-BA11-2E65099C7FCC}">
      <dsp:nvSpPr>
        <dsp:cNvPr id="0" name=""/>
        <dsp:cNvSpPr/>
      </dsp:nvSpPr>
      <dsp:spPr>
        <a:xfrm>
          <a:off x="864091" y="3783647"/>
          <a:ext cx="3084977" cy="1227104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б) непряма реклама, </a:t>
          </a:r>
          <a:r>
            <a:rPr lang="ru-RU" sz="1500" kern="1200" dirty="0" err="1" smtClean="0"/>
            <a:t>що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виконує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рекламну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функцію</a:t>
          </a:r>
          <a:r>
            <a:rPr lang="ru-RU" sz="1500" kern="1200" dirty="0" smtClean="0"/>
            <a:t> в </a:t>
          </a:r>
          <a:r>
            <a:rPr lang="ru-RU" sz="1500" kern="1200" dirty="0" err="1" smtClean="0"/>
            <a:t>завуальованій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формі</a:t>
          </a:r>
          <a:r>
            <a:rPr lang="ru-RU" sz="1500" kern="1200" dirty="0" smtClean="0"/>
            <a:t>, без </a:t>
          </a:r>
          <a:r>
            <a:rPr lang="ru-RU" sz="1500" kern="1200" dirty="0" err="1" smtClean="0"/>
            <a:t>використання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прямих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каналів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поширення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реклами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й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без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зазначення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рекламодавця</a:t>
          </a:r>
          <a:r>
            <a:rPr lang="ru-RU" sz="1500" kern="1200" dirty="0" smtClean="0"/>
            <a:t>. </a:t>
          </a:r>
          <a:endParaRPr lang="uk-UA" sz="1500" kern="1200" dirty="0"/>
        </a:p>
      </dsp:txBody>
      <dsp:txXfrm>
        <a:off x="864091" y="3783647"/>
        <a:ext cx="3084977" cy="1227104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1528EDE-53FE-4186-A45E-306E0C48CD4C}">
      <dsp:nvSpPr>
        <dsp:cNvPr id="0" name=""/>
        <dsp:cNvSpPr/>
      </dsp:nvSpPr>
      <dsp:spPr>
        <a:xfrm>
          <a:off x="1507" y="57129"/>
          <a:ext cx="3533272" cy="6930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3. За поставленими цілями:</a:t>
          </a:r>
          <a:endParaRPr lang="uk-UA" sz="2400" kern="1200" dirty="0"/>
        </a:p>
      </dsp:txBody>
      <dsp:txXfrm>
        <a:off x="1507" y="57129"/>
        <a:ext cx="3533272" cy="693024"/>
      </dsp:txXfrm>
    </dsp:sp>
    <dsp:sp modelId="{62A23B1B-8F3D-4F2A-A22C-3EC750C9E230}">
      <dsp:nvSpPr>
        <dsp:cNvPr id="0" name=""/>
        <dsp:cNvSpPr/>
      </dsp:nvSpPr>
      <dsp:spPr>
        <a:xfrm>
          <a:off x="354834" y="750153"/>
          <a:ext cx="353327" cy="8610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1056"/>
              </a:lnTo>
              <a:lnTo>
                <a:pt x="353327" y="86105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3F31C5-94EF-4E8A-BB06-C2A31093F75A}">
      <dsp:nvSpPr>
        <dsp:cNvPr id="0" name=""/>
        <dsp:cNvSpPr/>
      </dsp:nvSpPr>
      <dsp:spPr>
        <a:xfrm>
          <a:off x="708161" y="1037172"/>
          <a:ext cx="3652075" cy="11480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а) інформативна реклама – поширення комерційно важливих відомостей про фірму та її товари; </a:t>
          </a:r>
          <a:endParaRPr lang="uk-UA" sz="1400" kern="1200" dirty="0"/>
        </a:p>
      </dsp:txBody>
      <dsp:txXfrm>
        <a:off x="708161" y="1037172"/>
        <a:ext cx="3652075" cy="1148075"/>
      </dsp:txXfrm>
    </dsp:sp>
    <dsp:sp modelId="{9196368F-7111-4D6C-ADB8-4152FA5C003A}">
      <dsp:nvSpPr>
        <dsp:cNvPr id="0" name=""/>
        <dsp:cNvSpPr/>
      </dsp:nvSpPr>
      <dsp:spPr>
        <a:xfrm>
          <a:off x="354834" y="750153"/>
          <a:ext cx="353327" cy="22961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96151"/>
              </a:lnTo>
              <a:lnTo>
                <a:pt x="353327" y="229615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EF3A2E-E118-48CB-8D6F-A00EED8D2A0D}">
      <dsp:nvSpPr>
        <dsp:cNvPr id="0" name=""/>
        <dsp:cNvSpPr/>
      </dsp:nvSpPr>
      <dsp:spPr>
        <a:xfrm>
          <a:off x="708161" y="2472267"/>
          <a:ext cx="3718314" cy="11480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б) </a:t>
          </a:r>
          <a:r>
            <a:rPr lang="uk-UA" sz="1400" kern="1200" dirty="0" err="1" smtClean="0"/>
            <a:t>переконувальна</a:t>
          </a:r>
          <a:r>
            <a:rPr lang="uk-UA" sz="1400" kern="1200" dirty="0" smtClean="0"/>
            <a:t> реклама – переконування покупця здійснити покупку шляхом поширення відомостей про переваги фірми та її товарів, у т.ч. порівняно з іншими; </a:t>
          </a:r>
          <a:endParaRPr lang="uk-UA" sz="1400" kern="1200" dirty="0"/>
        </a:p>
      </dsp:txBody>
      <dsp:txXfrm>
        <a:off x="708161" y="2472267"/>
        <a:ext cx="3718314" cy="1148075"/>
      </dsp:txXfrm>
    </dsp:sp>
    <dsp:sp modelId="{1BDD664D-EBEA-461B-92F5-F6DBDC374386}">
      <dsp:nvSpPr>
        <dsp:cNvPr id="0" name=""/>
        <dsp:cNvSpPr/>
      </dsp:nvSpPr>
      <dsp:spPr>
        <a:xfrm>
          <a:off x="354834" y="750153"/>
          <a:ext cx="353327" cy="37312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1246"/>
              </a:lnTo>
              <a:lnTo>
                <a:pt x="353327" y="373124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8417A4-9D84-4CFF-8731-8AF6731DB0F1}">
      <dsp:nvSpPr>
        <dsp:cNvPr id="0" name=""/>
        <dsp:cNvSpPr/>
      </dsp:nvSpPr>
      <dsp:spPr>
        <a:xfrm>
          <a:off x="708161" y="3907362"/>
          <a:ext cx="3652075" cy="11480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в) </a:t>
          </a:r>
          <a:r>
            <a:rPr lang="uk-UA" sz="1400" kern="1200" dirty="0" err="1" smtClean="0"/>
            <a:t>нагадувальна</a:t>
          </a:r>
          <a:r>
            <a:rPr lang="uk-UA" sz="1400" kern="1200" dirty="0" smtClean="0"/>
            <a:t> реклама – нагадування про існування фірми та її товарів, підтвердження та зміцнення їх іміджу. </a:t>
          </a:r>
          <a:endParaRPr lang="uk-UA" sz="1400" kern="1200" dirty="0"/>
        </a:p>
      </dsp:txBody>
      <dsp:txXfrm>
        <a:off x="708161" y="3907362"/>
        <a:ext cx="3652075" cy="1148075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332271-3FFF-4207-B3DB-D9E4BB505C47}">
      <dsp:nvSpPr>
        <dsp:cNvPr id="0" name=""/>
        <dsp:cNvSpPr/>
      </dsp:nvSpPr>
      <dsp:spPr>
        <a:xfrm>
          <a:off x="0" y="110796"/>
          <a:ext cx="4047579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4. За </a:t>
          </a:r>
          <a:r>
            <a:rPr lang="ru-RU" sz="2400" kern="1200" dirty="0" err="1" smtClean="0"/>
            <a:t>засобами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поширення</a:t>
          </a:r>
          <a:r>
            <a:rPr lang="ru-RU" sz="2400" kern="1200" dirty="0" smtClean="0"/>
            <a:t>:</a:t>
          </a:r>
          <a:endParaRPr lang="uk-UA" sz="2400" kern="1200" dirty="0"/>
        </a:p>
      </dsp:txBody>
      <dsp:txXfrm>
        <a:off x="0" y="110796"/>
        <a:ext cx="4047579" cy="575639"/>
      </dsp:txXfrm>
    </dsp:sp>
    <dsp:sp modelId="{EA2D4DE9-07D3-4EE8-A8AF-7419807499BF}">
      <dsp:nvSpPr>
        <dsp:cNvPr id="0" name=""/>
        <dsp:cNvSpPr/>
      </dsp:nvSpPr>
      <dsp:spPr>
        <a:xfrm>
          <a:off x="0" y="686436"/>
          <a:ext cx="4047579" cy="4471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511" tIns="30480" rIns="170688" bIns="30480" numCol="1" spcCol="1270" anchor="t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/>
            <a:t>а) реклама в </a:t>
          </a:r>
          <a:r>
            <a:rPr lang="ru-RU" sz="1900" kern="1200" dirty="0" err="1" smtClean="0"/>
            <a:t>пресі</a:t>
          </a:r>
          <a:r>
            <a:rPr lang="ru-RU" sz="1900" kern="1200" dirty="0" smtClean="0"/>
            <a:t>; </a:t>
          </a:r>
          <a:endParaRPr lang="uk-UA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/>
            <a:t>б) </a:t>
          </a:r>
          <a:r>
            <a:rPr lang="ru-RU" sz="1900" kern="1200" dirty="0" err="1" smtClean="0"/>
            <a:t>друкована</a:t>
          </a:r>
          <a:r>
            <a:rPr lang="ru-RU" sz="1900" kern="1200" dirty="0" smtClean="0"/>
            <a:t> реклама (</a:t>
          </a:r>
          <a:r>
            <a:rPr lang="ru-RU" sz="1900" kern="1200" dirty="0" err="1" smtClean="0"/>
            <a:t>рекламні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листівки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афіші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буклети</a:t>
          </a:r>
          <a:r>
            <a:rPr lang="ru-RU" sz="1900" kern="1200" dirty="0" smtClean="0"/>
            <a:t>, каталоги, </a:t>
          </a:r>
          <a:r>
            <a:rPr lang="ru-RU" sz="1900" kern="1200" dirty="0" err="1" smtClean="0"/>
            <a:t>брошури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плакати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календарі</a:t>
          </a:r>
          <a:r>
            <a:rPr lang="ru-RU" sz="1900" kern="1200" dirty="0" smtClean="0"/>
            <a:t>); </a:t>
          </a:r>
          <a:endParaRPr lang="uk-UA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/>
            <a:t>в) </a:t>
          </a:r>
          <a:r>
            <a:rPr lang="ru-RU" sz="1900" kern="1200" dirty="0" err="1" smtClean="0"/>
            <a:t>аудіовізуальна</a:t>
          </a:r>
          <a:r>
            <a:rPr lang="ru-RU" sz="1900" kern="1200" dirty="0" smtClean="0"/>
            <a:t> реклама; г) реклама в </a:t>
          </a:r>
          <a:r>
            <a:rPr lang="ru-RU" sz="1900" kern="1200" dirty="0" err="1" smtClean="0"/>
            <a:t>електронних</a:t>
          </a:r>
          <a:r>
            <a:rPr lang="ru-RU" sz="1900" kern="1200" dirty="0" smtClean="0"/>
            <a:t> ЗМІ; </a:t>
          </a:r>
          <a:endParaRPr lang="uk-UA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err="1" smtClean="0"/>
            <a:t>д</a:t>
          </a:r>
          <a:r>
            <a:rPr lang="ru-RU" sz="1900" kern="1200" dirty="0" smtClean="0"/>
            <a:t>) пряма </a:t>
          </a:r>
          <a:r>
            <a:rPr lang="ru-RU" sz="1900" kern="1200" dirty="0" err="1" smtClean="0"/>
            <a:t>поштова</a:t>
          </a:r>
          <a:r>
            <a:rPr lang="ru-RU" sz="1900" kern="1200" dirty="0" smtClean="0"/>
            <a:t> реклама (</a:t>
          </a:r>
          <a:r>
            <a:rPr lang="ru-RU" sz="1900" kern="1200" dirty="0" err="1" smtClean="0"/>
            <a:t>директ-мейл</a:t>
          </a:r>
          <a:r>
            <a:rPr lang="ru-RU" sz="1900" kern="1200" dirty="0" smtClean="0"/>
            <a:t>); </a:t>
          </a:r>
          <a:endParaRPr lang="uk-UA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/>
            <a:t>е) </a:t>
          </a:r>
          <a:r>
            <a:rPr lang="ru-RU" sz="1900" kern="1200" dirty="0" err="1" smtClean="0"/>
            <a:t>зовнішня</a:t>
          </a:r>
          <a:r>
            <a:rPr lang="ru-RU" sz="1900" kern="1200" dirty="0" smtClean="0"/>
            <a:t> реклама (</a:t>
          </a:r>
          <a:r>
            <a:rPr lang="ru-RU" sz="1900" kern="1200" dirty="0" err="1" smtClean="0"/>
            <a:t>рекламні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щити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афіші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сітілайти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під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відкритим</a:t>
          </a:r>
          <a:r>
            <a:rPr lang="ru-RU" sz="1900" kern="1200" dirty="0" smtClean="0"/>
            <a:t> небом); </a:t>
          </a:r>
          <a:endParaRPr lang="uk-UA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err="1" smtClean="0"/>
            <a:t>є</a:t>
          </a:r>
          <a:r>
            <a:rPr lang="ru-RU" sz="1900" kern="1200" dirty="0" smtClean="0"/>
            <a:t>) реклама на </a:t>
          </a:r>
          <a:r>
            <a:rPr lang="ru-RU" sz="1900" kern="1200" dirty="0" err="1" smtClean="0"/>
            <a:t>транспорті</a:t>
          </a:r>
          <a:r>
            <a:rPr lang="ru-RU" sz="1900" kern="1200" dirty="0" smtClean="0"/>
            <a:t>; </a:t>
          </a:r>
          <a:endParaRPr lang="uk-UA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/>
            <a:t>ж) </a:t>
          </a:r>
          <a:r>
            <a:rPr lang="ru-RU" sz="1900" kern="1200" dirty="0" err="1" smtClean="0"/>
            <a:t>Інтернет-реклама</a:t>
          </a:r>
          <a:r>
            <a:rPr lang="ru-RU" sz="1900" kern="1200" dirty="0" smtClean="0"/>
            <a:t>; </a:t>
          </a:r>
          <a:r>
            <a:rPr lang="ru-RU" sz="1900" kern="1200" dirty="0" err="1" smtClean="0"/>
            <a:t>з</a:t>
          </a:r>
          <a:r>
            <a:rPr lang="ru-RU" sz="1900" kern="1200" dirty="0" smtClean="0"/>
            <a:t>) </a:t>
          </a:r>
          <a:r>
            <a:rPr lang="ru-RU" sz="1900" kern="1200" dirty="0" err="1" smtClean="0"/>
            <a:t>виставково-ярмаркова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діяльність</a:t>
          </a:r>
          <a:r>
            <a:rPr lang="ru-RU" sz="1900" kern="1200" dirty="0" smtClean="0"/>
            <a:t>; </a:t>
          </a:r>
          <a:endParaRPr lang="uk-UA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smtClean="0"/>
            <a:t>к</a:t>
          </a:r>
          <a:r>
            <a:rPr lang="ru-RU" sz="1900" kern="1200" dirty="0" smtClean="0"/>
            <a:t>) </a:t>
          </a:r>
          <a:r>
            <a:rPr lang="ru-RU" sz="1900" kern="1200" dirty="0" err="1" smtClean="0"/>
            <a:t>сувенірна</a:t>
          </a:r>
          <a:r>
            <a:rPr lang="ru-RU" sz="1900" kern="1200" dirty="0" smtClean="0"/>
            <a:t> реклама. </a:t>
          </a:r>
          <a:endParaRPr lang="uk-UA" sz="1900" kern="1200" dirty="0"/>
        </a:p>
      </dsp:txBody>
      <dsp:txXfrm>
        <a:off x="0" y="686436"/>
        <a:ext cx="4047579" cy="4471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8.jpe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7" Type="http://schemas.openxmlformats.org/officeDocument/2006/relationships/image" Target="../media/image10.pn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7" Type="http://schemas.openxmlformats.org/officeDocument/2006/relationships/image" Target="../media/image11.jpe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7" Type="http://schemas.openxmlformats.org/officeDocument/2006/relationships/image" Target="../media/image12.jpeg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7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МІЖНАРОДНІ МАРКЕТИНГОВІ КОМУНІКАЦІЇ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критеріїв</a:t>
            </a:r>
            <a:r>
              <a:rPr lang="ru-RU" dirty="0" smtClean="0"/>
              <a:t> </a:t>
            </a:r>
            <a:r>
              <a:rPr lang="ru-RU" dirty="0" smtClean="0"/>
              <a:t>рекламу </a:t>
            </a:r>
            <a:r>
              <a:rPr lang="ru-RU" dirty="0" err="1" smtClean="0"/>
              <a:t>поділяють</a:t>
            </a:r>
            <a:r>
              <a:rPr lang="ru-RU" dirty="0" smtClean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: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0" y="1589566"/>
          <a:ext cx="4495800" cy="50797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одержимое 5"/>
          <p:cNvGraphicFramePr>
            <a:graphicFrameLocks noGrp="1"/>
          </p:cNvGraphicFramePr>
          <p:nvPr>
            <p:ph sz="quarter" idx="2"/>
          </p:nvPr>
        </p:nvGraphicFramePr>
        <p:xfrm>
          <a:off x="4572000" y="1589566"/>
          <a:ext cx="4159101" cy="52684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реклами</a:t>
            </a:r>
            <a:endParaRPr lang="uk-UA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0" y="1556792"/>
          <a:ext cx="4427984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4860032" y="1589567"/>
          <a:ext cx="4047579" cy="52684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Міжнародна</a:t>
            </a:r>
            <a:r>
              <a:rPr lang="ru-RU" dirty="0" smtClean="0"/>
              <a:t> рекламна </a:t>
            </a:r>
            <a:r>
              <a:rPr lang="ru-RU" dirty="0" err="1" smtClean="0"/>
              <a:t>кампанія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1407385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Міжнародна</a:t>
            </a:r>
            <a:r>
              <a:rPr lang="ru-RU" dirty="0" smtClean="0"/>
              <a:t> рекламна </a:t>
            </a:r>
            <a:r>
              <a:rPr lang="ru-RU" dirty="0" err="1" smtClean="0"/>
              <a:t>кампанія</a:t>
            </a:r>
            <a:r>
              <a:rPr lang="ru-RU" dirty="0" smtClean="0"/>
              <a:t> – комплекс </a:t>
            </a:r>
            <a:r>
              <a:rPr lang="ru-RU" dirty="0" err="1" smtClean="0"/>
              <a:t>рекламних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, </a:t>
            </a:r>
            <a:r>
              <a:rPr lang="ru-RU" dirty="0" err="1" smtClean="0"/>
              <a:t>здійснюваних</a:t>
            </a:r>
            <a:r>
              <a:rPr lang="ru-RU" dirty="0" smtClean="0"/>
              <a:t> за межами </a:t>
            </a:r>
            <a:r>
              <a:rPr lang="ru-RU" dirty="0" err="1" smtClean="0"/>
              <a:t>країни</a:t>
            </a:r>
            <a:r>
              <a:rPr lang="ru-RU" dirty="0" smtClean="0"/>
              <a:t> </a:t>
            </a:r>
            <a:r>
              <a:rPr lang="ru-RU" dirty="0" err="1" smtClean="0"/>
              <a:t>рекламодавця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4844901" y="1589566"/>
          <a:ext cx="3886200" cy="50797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2530" name="Picture 2" descr="Advertising"/>
          <p:cNvPicPr>
            <a:picLocks noChangeAspect="1" noChangeArrowheads="1"/>
          </p:cNvPicPr>
          <p:nvPr/>
        </p:nvPicPr>
        <p:blipFill>
          <a:blip r:embed="rId7" cstate="print"/>
          <a:srcRect b="7101"/>
          <a:stretch>
            <a:fillRect/>
          </a:stretch>
        </p:blipFill>
        <p:spPr bwMode="auto">
          <a:xfrm>
            <a:off x="179512" y="3284984"/>
            <a:ext cx="4577392" cy="31924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Public Relations Images, Stock Photos &amp; Vectors | Shutterstock"/>
          <p:cNvPicPr>
            <a:picLocks noChangeAspect="1" noChangeArrowheads="1"/>
          </p:cNvPicPr>
          <p:nvPr/>
        </p:nvPicPr>
        <p:blipFill>
          <a:blip r:embed="rId2" cstate="print"/>
          <a:srcRect b="12643"/>
          <a:stretch>
            <a:fillRect/>
          </a:stretch>
        </p:blipFill>
        <p:spPr bwMode="auto">
          <a:xfrm>
            <a:off x="539552" y="4293096"/>
            <a:ext cx="8039100" cy="232981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4. </a:t>
            </a:r>
            <a:r>
              <a:rPr lang="uk-UA" dirty="0" err="1" smtClean="0"/>
              <a:t>Паблік</a:t>
            </a:r>
            <a:r>
              <a:rPr lang="uk-UA" dirty="0" smtClean="0"/>
              <a:t> </a:t>
            </a:r>
            <a:r>
              <a:rPr lang="uk-UA" dirty="0" err="1" smtClean="0"/>
              <a:t>рілейшнз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3568" y="1700808"/>
            <a:ext cx="3098304" cy="2991561"/>
          </a:xfrm>
        </p:spPr>
        <p:txBody>
          <a:bodyPr>
            <a:normAutofit fontScale="70000" lnSpcReduction="20000"/>
          </a:bodyPr>
          <a:lstStyle/>
          <a:p>
            <a:r>
              <a:rPr lang="uk-UA" dirty="0" err="1" smtClean="0"/>
              <a:t>Паблік</a:t>
            </a:r>
            <a:r>
              <a:rPr lang="uk-UA" dirty="0" smtClean="0"/>
              <a:t> </a:t>
            </a:r>
            <a:r>
              <a:rPr lang="uk-UA" dirty="0" err="1" smtClean="0"/>
              <a:t>рілейшнз</a:t>
            </a:r>
            <a:r>
              <a:rPr lang="uk-UA" dirty="0" smtClean="0"/>
              <a:t>, або зв’язки з громадськістю – комплекс форм надання суспільству інформації про компанію та її продукт з метою досягнення доброзичливого ставлення та розуміння її діяльності.</a:t>
            </a:r>
            <a:endParaRPr lang="uk-UA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2"/>
          </p:nvPr>
        </p:nvGraphicFramePr>
        <p:xfrm>
          <a:off x="4355976" y="1589567"/>
          <a:ext cx="4608512" cy="29195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5. </a:t>
            </a:r>
            <a:r>
              <a:rPr lang="ru-RU" dirty="0" err="1" smtClean="0"/>
              <a:t>Стимулювання</a:t>
            </a:r>
            <a:r>
              <a:rPr lang="ru-RU" dirty="0" smtClean="0"/>
              <a:t> </a:t>
            </a:r>
            <a:r>
              <a:rPr lang="ru-RU" dirty="0" err="1" smtClean="0"/>
              <a:t>збуту</a:t>
            </a:r>
            <a:r>
              <a:rPr lang="ru-RU" dirty="0" smtClean="0"/>
              <a:t> у </a:t>
            </a:r>
            <a:r>
              <a:rPr lang="ru-RU" dirty="0" err="1" smtClean="0"/>
              <a:t>міжнародному</a:t>
            </a:r>
            <a:r>
              <a:rPr lang="ru-RU" dirty="0" smtClean="0"/>
              <a:t> маркетингу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4034408" cy="2991561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Стимулювання збуту (</a:t>
            </a:r>
            <a:r>
              <a:rPr lang="en-US" dirty="0" smtClean="0"/>
              <a:t>sales promotion) – </a:t>
            </a:r>
            <a:r>
              <a:rPr lang="uk-UA" dirty="0" smtClean="0"/>
              <a:t>складова комплексу маркетингових комунікацій, сукупність методів додаткового стимулювання, спрямованих на споживачів, торгових посередників і торговий персонал з метою отримання відповідної реакції, що піддається вимірюванню.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4844901" y="1589566"/>
          <a:ext cx="3886200" cy="50077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6626" name="Picture 2" descr="Sales Promotion - Tech Marketing Tips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1520" y="4221088"/>
            <a:ext cx="4536504" cy="24561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Заходи </a:t>
            </a:r>
            <a:r>
              <a:rPr lang="ru-RU" dirty="0" err="1" smtClean="0"/>
              <a:t>стимулювання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138864" cy="903329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Заходи </a:t>
            </a:r>
            <a:r>
              <a:rPr lang="ru-RU" dirty="0" err="1" smtClean="0"/>
              <a:t>стимулювання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 (</a:t>
            </a:r>
            <a:r>
              <a:rPr lang="ru-RU" dirty="0" err="1" smtClean="0"/>
              <a:t>стратегії</a:t>
            </a:r>
            <a:r>
              <a:rPr lang="ru-RU" dirty="0" smtClean="0"/>
              <a:t> «</a:t>
            </a:r>
            <a:r>
              <a:rPr lang="ru-RU" dirty="0" err="1" smtClean="0"/>
              <a:t>протягування</a:t>
            </a:r>
            <a:r>
              <a:rPr lang="ru-RU" dirty="0" smtClean="0"/>
              <a:t>» (</a:t>
            </a:r>
            <a:r>
              <a:rPr lang="ru-RU" dirty="0" err="1" smtClean="0"/>
              <a:t>pull</a:t>
            </a:r>
            <a:r>
              <a:rPr lang="ru-RU" dirty="0" smtClean="0"/>
              <a:t>))</a:t>
            </a:r>
            <a:r>
              <a:rPr lang="ru-RU" dirty="0" err="1" smtClean="0"/>
              <a:t>об’єднують</a:t>
            </a:r>
            <a:r>
              <a:rPr lang="ru-RU" dirty="0" smtClean="0"/>
              <a:t> у три </a:t>
            </a:r>
            <a:r>
              <a:rPr lang="ru-RU" dirty="0" err="1" smtClean="0"/>
              <a:t>групи</a:t>
            </a:r>
            <a:r>
              <a:rPr lang="ru-RU" dirty="0" smtClean="0"/>
              <a:t>: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251520" y="2564904"/>
          <a:ext cx="5256583" cy="4005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7650" name="Picture 2" descr="Как отыскать заказчиков для транспортной фирмы?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12160" y="3068960"/>
            <a:ext cx="2850569" cy="27615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6. Особистий продаж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3968" y="1628800"/>
            <a:ext cx="4644008" cy="2016224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Особистий</a:t>
            </a:r>
            <a:r>
              <a:rPr lang="ru-RU" dirty="0" smtClean="0"/>
              <a:t> продаж в </a:t>
            </a:r>
            <a:r>
              <a:rPr lang="ru-RU" dirty="0" err="1" smtClean="0"/>
              <a:t>міжнародному</a:t>
            </a:r>
            <a:r>
              <a:rPr lang="ru-RU" dirty="0" smtClean="0"/>
              <a:t> маркетингу – </a:t>
            </a:r>
            <a:r>
              <a:rPr lang="ru-RU" dirty="0" err="1" smtClean="0"/>
              <a:t>персональна</a:t>
            </a:r>
            <a:r>
              <a:rPr lang="ru-RU" dirty="0" smtClean="0"/>
              <a:t> </a:t>
            </a:r>
            <a:r>
              <a:rPr lang="ru-RU" dirty="0" err="1" smtClean="0"/>
              <a:t>презентація</a:t>
            </a:r>
            <a:r>
              <a:rPr lang="ru-RU" dirty="0" smtClean="0"/>
              <a:t> </a:t>
            </a:r>
            <a:r>
              <a:rPr lang="ru-RU" dirty="0" err="1" smtClean="0"/>
              <a:t>представником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продукту (товару, </a:t>
            </a:r>
            <a:r>
              <a:rPr lang="ru-RU" dirty="0" err="1" smtClean="0"/>
              <a:t>послуги</a:t>
            </a:r>
            <a:r>
              <a:rPr lang="ru-RU" dirty="0" smtClean="0"/>
              <a:t>, </a:t>
            </a:r>
            <a:r>
              <a:rPr lang="ru-RU" dirty="0" err="1" smtClean="0"/>
              <a:t>ідеї</a:t>
            </a:r>
            <a:r>
              <a:rPr lang="ru-RU" dirty="0" smtClean="0"/>
              <a:t>) </a:t>
            </a:r>
            <a:r>
              <a:rPr lang="ru-RU" dirty="0" err="1" smtClean="0"/>
              <a:t>зарубіжному</a:t>
            </a:r>
            <a:r>
              <a:rPr lang="ru-RU" dirty="0" smtClean="0"/>
              <a:t> </a:t>
            </a:r>
            <a:r>
              <a:rPr lang="ru-RU" dirty="0" err="1" smtClean="0"/>
              <a:t>потенційному</a:t>
            </a:r>
            <a:r>
              <a:rPr lang="ru-RU" dirty="0" smtClean="0"/>
              <a:t> </a:t>
            </a:r>
            <a:r>
              <a:rPr lang="ru-RU" dirty="0" err="1" smtClean="0"/>
              <a:t>споживачеві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метою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реакції</a:t>
            </a:r>
            <a:r>
              <a:rPr lang="ru-RU" dirty="0" smtClean="0"/>
              <a:t> (</a:t>
            </a:r>
            <a:r>
              <a:rPr lang="ru-RU" dirty="0" err="1" smtClean="0"/>
              <a:t>здійснення</a:t>
            </a:r>
            <a:r>
              <a:rPr lang="ru-RU" dirty="0" smtClean="0"/>
              <a:t> покупки).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251520" y="1628800"/>
          <a:ext cx="3886200" cy="5007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8674" name="Picture 2" descr="Personal selling: Definition, Types, Kills, Pros and Cons! | Frank Belze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99992" y="3717032"/>
            <a:ext cx="4417790" cy="29527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Комплекс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комунікацій</a:t>
            </a:r>
            <a:r>
              <a:rPr lang="ru-RU" dirty="0" smtClean="0"/>
              <a:t>. </a:t>
            </a:r>
          </a:p>
          <a:p>
            <a:pPr marL="514350" indent="-514350">
              <a:buAutoNum type="arabicPeriod"/>
            </a:pP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комунікацій</a:t>
            </a:r>
            <a:r>
              <a:rPr lang="ru-RU" dirty="0" smtClean="0"/>
              <a:t>. </a:t>
            </a:r>
          </a:p>
          <a:p>
            <a:pPr marL="514350" indent="-514350">
              <a:buAutoNum type="arabicPeriod"/>
            </a:pPr>
            <a:r>
              <a:rPr lang="ru-RU" dirty="0" smtClean="0"/>
              <a:t>Реклама </a:t>
            </a:r>
            <a:r>
              <a:rPr lang="ru-RU" dirty="0" smtClean="0"/>
              <a:t>у </a:t>
            </a:r>
            <a:r>
              <a:rPr lang="ru-RU" dirty="0" err="1" smtClean="0"/>
              <a:t>міжнародних</a:t>
            </a:r>
            <a:r>
              <a:rPr lang="ru-RU" dirty="0" smtClean="0"/>
              <a:t>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комунікаціях</a:t>
            </a:r>
            <a:r>
              <a:rPr lang="ru-RU" dirty="0" smtClean="0"/>
              <a:t>. </a:t>
            </a:r>
          </a:p>
          <a:p>
            <a:pPr marL="514350" indent="-514350">
              <a:buAutoNum type="arabicPeriod"/>
            </a:pPr>
            <a:r>
              <a:rPr lang="ru-RU" dirty="0" err="1" smtClean="0"/>
              <a:t>Паблік</a:t>
            </a:r>
            <a:r>
              <a:rPr lang="ru-RU" dirty="0" smtClean="0"/>
              <a:t> </a:t>
            </a:r>
            <a:r>
              <a:rPr lang="ru-RU" dirty="0" err="1" smtClean="0"/>
              <a:t>рілейшнз</a:t>
            </a:r>
            <a:r>
              <a:rPr lang="ru-RU" dirty="0" smtClean="0"/>
              <a:t>. </a:t>
            </a:r>
          </a:p>
          <a:p>
            <a:pPr marL="514350" indent="-514350">
              <a:buAutoNum type="arabicPeriod"/>
            </a:pPr>
            <a:r>
              <a:rPr lang="ru-RU" dirty="0" err="1" smtClean="0"/>
              <a:t>Стимулювання</a:t>
            </a:r>
            <a:r>
              <a:rPr lang="ru-RU" dirty="0" smtClean="0"/>
              <a:t> </a:t>
            </a:r>
            <a:r>
              <a:rPr lang="ru-RU" dirty="0" err="1" smtClean="0"/>
              <a:t>збуту</a:t>
            </a:r>
            <a:r>
              <a:rPr lang="ru-RU" dirty="0" smtClean="0"/>
              <a:t> у </a:t>
            </a:r>
            <a:r>
              <a:rPr lang="ru-RU" dirty="0" err="1" smtClean="0"/>
              <a:t>міжнародному</a:t>
            </a:r>
            <a:r>
              <a:rPr lang="ru-RU" dirty="0" smtClean="0"/>
              <a:t> маркетингу. </a:t>
            </a:r>
          </a:p>
          <a:p>
            <a:pPr marL="514350" indent="-514350">
              <a:buAutoNum type="arabicPeriod"/>
            </a:pPr>
            <a:r>
              <a:rPr lang="ru-RU" dirty="0" err="1" smtClean="0"/>
              <a:t>Особистий</a:t>
            </a:r>
            <a:r>
              <a:rPr lang="ru-RU" dirty="0" smtClean="0"/>
              <a:t> </a:t>
            </a:r>
            <a:r>
              <a:rPr lang="ru-RU" dirty="0" smtClean="0"/>
              <a:t>продаж. </a:t>
            </a:r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1. Комплекс маркетингових комунікацій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700808"/>
            <a:ext cx="8640960" cy="1335377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Комунікації – передача інформації і думок з метою впливу на уявлення, чекання і поводження учасників ринку, насамперед споживачів відповідно до поставлених цілей. </a:t>
            </a:r>
            <a:endParaRPr lang="uk-UA" dirty="0" smtClean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179512" y="2825552"/>
            <a:ext cx="3888432" cy="4032448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Міжнародна комунікаційна політика – це визначення залежно від кон’юнктури на зовнішньому ринку, дій конкурентів, властивостей товару, експортних можливостей організації та інших факторів таких методів формування попиту і стимулювання збуту, які повинні забезпечити запланований обсяг прибутку та розв’язання інших стратегічних і оперативних завдань. </a:t>
            </a:r>
          </a:p>
          <a:p>
            <a:endParaRPr lang="uk-UA" dirty="0"/>
          </a:p>
        </p:txBody>
      </p:sp>
      <p:pic>
        <p:nvPicPr>
          <p:cNvPr id="1026" name="Picture 2" descr="Внутрішня комунікація: як ефективно побудувати діалог в колективі .:  Ресурсний центр ГУР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2924944"/>
            <a:ext cx="4771448" cy="3240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У </a:t>
            </a:r>
            <a:r>
              <a:rPr lang="ru-RU" sz="2800" dirty="0" err="1" smtClean="0"/>
              <a:t>міжнародному</a:t>
            </a:r>
            <a:r>
              <a:rPr lang="ru-RU" sz="2800" dirty="0" smtClean="0"/>
              <a:t> </a:t>
            </a:r>
            <a:r>
              <a:rPr lang="ru-RU" sz="2800" dirty="0" err="1" smtClean="0"/>
              <a:t>комунікаційному</a:t>
            </a:r>
            <a:r>
              <a:rPr lang="ru-RU" sz="2800" dirty="0" smtClean="0"/>
              <a:t> </a:t>
            </a:r>
            <a:r>
              <a:rPr lang="ru-RU" sz="2800" dirty="0" err="1" smtClean="0"/>
              <a:t>процесі</a:t>
            </a:r>
            <a:r>
              <a:rPr lang="ru-RU" sz="2800" dirty="0" smtClean="0"/>
              <a:t> </a:t>
            </a:r>
            <a:r>
              <a:rPr lang="ru-RU" sz="2800" dirty="0" err="1" smtClean="0"/>
              <a:t>виокремлюють</a:t>
            </a:r>
            <a:r>
              <a:rPr lang="ru-RU" sz="2800" dirty="0" smtClean="0"/>
              <a:t> </a:t>
            </a:r>
            <a:r>
              <a:rPr lang="ru-RU" sz="2800" dirty="0" err="1" smtClean="0"/>
              <a:t>такі</a:t>
            </a:r>
            <a:r>
              <a:rPr lang="ru-RU" sz="2800" dirty="0" smtClean="0"/>
              <a:t> </a:t>
            </a:r>
            <a:r>
              <a:rPr lang="ru-RU" sz="2800" dirty="0" err="1" smtClean="0"/>
              <a:t>структурні</a:t>
            </a:r>
            <a:r>
              <a:rPr lang="ru-RU" sz="2800" dirty="0" smtClean="0"/>
              <a:t> </a:t>
            </a:r>
            <a:r>
              <a:rPr lang="ru-RU" sz="2800" dirty="0" err="1" smtClean="0"/>
              <a:t>елементи</a:t>
            </a:r>
            <a:r>
              <a:rPr lang="ru-RU" sz="2800" dirty="0" smtClean="0"/>
              <a:t>:</a:t>
            </a:r>
            <a:br>
              <a:rPr lang="ru-RU" sz="2800" dirty="0" smtClean="0"/>
            </a:br>
            <a:endParaRPr lang="uk-UA" sz="2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609600" y="1589566"/>
          <a:ext cx="3886200" cy="50797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Содержимое 6"/>
          <p:cNvGraphicFramePr>
            <a:graphicFrameLocks noGrp="1"/>
          </p:cNvGraphicFramePr>
          <p:nvPr>
            <p:ph sz="quarter" idx="2"/>
          </p:nvPr>
        </p:nvGraphicFramePr>
        <p:xfrm>
          <a:off x="4844901" y="1589567"/>
          <a:ext cx="3886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Комплекс маркетингових комунікацій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850215"/>
            <a:ext cx="4316288" cy="5007785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Комплекс маркетингових комунікацій – система формування попиту і стимулювання збуту товарів або послуг, спрямована на їх просування на зовнішньому ринку. Вона охоплює такі основні елементи: рекламу (</a:t>
            </a:r>
            <a:r>
              <a:rPr lang="en-US" dirty="0" smtClean="0"/>
              <a:t>advertising), </a:t>
            </a:r>
            <a:r>
              <a:rPr lang="uk-UA" dirty="0" smtClean="0"/>
              <a:t>особистий продаж (</a:t>
            </a:r>
            <a:r>
              <a:rPr lang="en-US" dirty="0" smtClean="0"/>
              <a:t>personal selling), </a:t>
            </a:r>
            <a:r>
              <a:rPr lang="uk-UA" dirty="0" smtClean="0"/>
              <a:t>стимулювання збуту (</a:t>
            </a:r>
            <a:r>
              <a:rPr lang="en-US" dirty="0" smtClean="0"/>
              <a:t>sales promotion), </a:t>
            </a:r>
            <a:r>
              <a:rPr lang="uk-UA" dirty="0" smtClean="0"/>
              <a:t>зв’язки з громадськістю (</a:t>
            </a:r>
            <a:r>
              <a:rPr lang="en-US" dirty="0" smtClean="0"/>
              <a:t>public relations). </a:t>
            </a:r>
            <a:endParaRPr lang="uk-UA" dirty="0"/>
          </a:p>
        </p:txBody>
      </p:sp>
      <p:pic>
        <p:nvPicPr>
          <p:cNvPr id="16386" name="Picture 2" descr="Marketing Communication Strateg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132856"/>
            <a:ext cx="4276750" cy="37147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2.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комунікацій</a:t>
            </a:r>
            <a:endParaRPr lang="uk-UA" dirty="0"/>
          </a:p>
        </p:txBody>
      </p:sp>
      <p:graphicFrame>
        <p:nvGraphicFramePr>
          <p:cNvPr id="13" name="Содержимое 12"/>
          <p:cNvGraphicFramePr>
            <a:graphicFrameLocks noGrp="1"/>
          </p:cNvGraphicFramePr>
          <p:nvPr>
            <p:ph sz="quarter" idx="1"/>
          </p:nvPr>
        </p:nvGraphicFramePr>
        <p:xfrm>
          <a:off x="467544" y="1556792"/>
          <a:ext cx="8210872" cy="5007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Алгоритм достижения цели иллюстрация штока. иллюстрации насчитывающей  достижения - 417855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628317">
            <a:off x="5527505" y="2682416"/>
            <a:ext cx="3940681" cy="295170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А</a:t>
            </a:r>
            <a:r>
              <a:rPr lang="ru-RU" dirty="0" err="1" smtClean="0"/>
              <a:t>лгоритм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комунікацій</a:t>
            </a:r>
            <a:r>
              <a:rPr lang="ru-RU" dirty="0" smtClean="0"/>
              <a:t> 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179512" y="1628800"/>
          <a:ext cx="5186536" cy="50797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3. Реклама у </a:t>
            </a:r>
            <a:r>
              <a:rPr lang="ru-RU" dirty="0" err="1" smtClean="0"/>
              <a:t>міжнародних</a:t>
            </a:r>
            <a:r>
              <a:rPr lang="ru-RU" dirty="0" smtClean="0"/>
              <a:t>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комунікаціях</a:t>
            </a:r>
            <a:r>
              <a:rPr lang="ru-RU" dirty="0" smtClean="0"/>
              <a:t>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257800" y="1772816"/>
            <a:ext cx="3886200" cy="4572000"/>
          </a:xfrm>
        </p:spPr>
        <p:txBody>
          <a:bodyPr/>
          <a:lstStyle/>
          <a:p>
            <a:r>
              <a:rPr lang="ru-RU" dirty="0" smtClean="0"/>
              <a:t>Реклама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засіб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підприємству</a:t>
            </a:r>
            <a:r>
              <a:rPr lang="ru-RU" dirty="0" smtClean="0"/>
              <a:t> </a:t>
            </a:r>
            <a:r>
              <a:rPr lang="ru-RU" dirty="0" err="1" smtClean="0"/>
              <a:t>передати</a:t>
            </a:r>
            <a:r>
              <a:rPr lang="ru-RU" dirty="0" smtClean="0"/>
              <a:t> </a:t>
            </a:r>
            <a:r>
              <a:rPr lang="ru-RU" dirty="0" err="1" smtClean="0"/>
              <a:t>повідомлення</a:t>
            </a:r>
            <a:r>
              <a:rPr lang="ru-RU" dirty="0" smtClean="0"/>
              <a:t> </a:t>
            </a:r>
            <a:r>
              <a:rPr lang="ru-RU" dirty="0" err="1" smtClean="0"/>
              <a:t>потенційним</a:t>
            </a:r>
            <a:r>
              <a:rPr lang="ru-RU" dirty="0" smtClean="0"/>
              <a:t> </a:t>
            </a:r>
            <a:r>
              <a:rPr lang="ru-RU" dirty="0" err="1" smtClean="0"/>
              <a:t>покупцям</a:t>
            </a:r>
            <a:r>
              <a:rPr lang="ru-RU" dirty="0" smtClean="0"/>
              <a:t>, </a:t>
            </a:r>
            <a:r>
              <a:rPr lang="ru-RU" dirty="0" err="1" smtClean="0"/>
              <a:t>прямий</a:t>
            </a:r>
            <a:r>
              <a:rPr lang="ru-RU" dirty="0" smtClean="0"/>
              <a:t> контакт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якими</a:t>
            </a:r>
            <a:r>
              <a:rPr lang="ru-RU" dirty="0" smtClean="0"/>
              <a:t> не </a:t>
            </a:r>
            <a:r>
              <a:rPr lang="ru-RU" dirty="0" err="1" smtClean="0"/>
              <a:t>встановлений</a:t>
            </a:r>
            <a:r>
              <a:rPr lang="ru-RU" dirty="0" smtClean="0"/>
              <a:t>. </a:t>
            </a:r>
            <a:endParaRPr lang="uk-UA" dirty="0"/>
          </a:p>
        </p:txBody>
      </p:sp>
      <p:pic>
        <p:nvPicPr>
          <p:cNvPr id="20482" name="Picture 2" descr="Реклама - Canis-clu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00608" y="1700808"/>
            <a:ext cx="7416824" cy="47525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Функц</a:t>
            </a:r>
            <a:r>
              <a:rPr lang="uk-UA" dirty="0" err="1" smtClean="0"/>
              <a:t>ії</a:t>
            </a:r>
            <a:r>
              <a:rPr lang="ru-RU" dirty="0" smtClean="0"/>
              <a:t> </a:t>
            </a:r>
            <a:r>
              <a:rPr lang="ru-RU" dirty="0" err="1" smtClean="0"/>
              <a:t>реклами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772816"/>
            <a:ext cx="3960440" cy="108012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Роль </a:t>
            </a:r>
            <a:r>
              <a:rPr lang="ru-RU" dirty="0" err="1" smtClean="0"/>
              <a:t>реклами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функціями</a:t>
            </a:r>
            <a:r>
              <a:rPr lang="ru-RU" dirty="0" smtClean="0"/>
              <a:t>: 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4427984" y="1589566"/>
          <a:ext cx="4536504" cy="50797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1506" name="Picture 2" descr="Виды рекламы в Интернете: основные способы, методы интернет-рекламы - какая  бывает, новые разновидности - AG.marketi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1520" y="3429000"/>
            <a:ext cx="3816424" cy="30243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1298</Words>
  <Application>Microsoft Office PowerPoint</Application>
  <PresentationFormat>Экран (4:3)</PresentationFormat>
  <Paragraphs>107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Обычная</vt:lpstr>
      <vt:lpstr>МІЖНАРОДНІ МАРКЕТИНГОВІ КОМУНІКАЦІЇ</vt:lpstr>
      <vt:lpstr>ПЛАН</vt:lpstr>
      <vt:lpstr>1. Комплекс маркетингових комунікацій </vt:lpstr>
      <vt:lpstr>У міжнародному комунікаційному процесі виокремлюють такі структурні елементи: </vt:lpstr>
      <vt:lpstr>Комплекс маркетингових комунікацій</vt:lpstr>
      <vt:lpstr>2. Процес формування системи маркетингових комунікацій</vt:lpstr>
      <vt:lpstr>Алгоритм формування системи маркетингових комунікацій </vt:lpstr>
      <vt:lpstr>3. Реклама у міжнародних маркетингових комунікаціях </vt:lpstr>
      <vt:lpstr>Функції реклами</vt:lpstr>
      <vt:lpstr>Залежно від різних критеріїв рекламу поділяють на такі види:</vt:lpstr>
      <vt:lpstr>Види реклами</vt:lpstr>
      <vt:lpstr>Міжнародна рекламна кампанія</vt:lpstr>
      <vt:lpstr>4. Паблік рілейшнз</vt:lpstr>
      <vt:lpstr>5. Стимулювання збуту у міжнародному маркетингу</vt:lpstr>
      <vt:lpstr>Заходи стимулювання споживачів</vt:lpstr>
      <vt:lpstr>6. Особистий продаж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МІЖНАРОДНІ МАРКЕТИНГОВІ КОМУНІКАЦІЇ</dc:title>
  <dc:creator>user</dc:creator>
  <cp:lastModifiedBy>Пользователь Windows</cp:lastModifiedBy>
  <cp:revision>1</cp:revision>
  <dcterms:created xsi:type="dcterms:W3CDTF">2020-11-21T16:47:03Z</dcterms:created>
  <dcterms:modified xsi:type="dcterms:W3CDTF">2020-11-21T19:12:01Z</dcterms:modified>
</cp:coreProperties>
</file>