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Стратегії і тактики </a:t>
            </a:r>
            <a:r>
              <a:rPr lang="uk-UA" dirty="0" err="1" smtClean="0"/>
              <a:t>пропагнади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Курс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тактики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пропагнади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осмислення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пропаганди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базових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методикта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моделями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пропаганди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40A5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викладання дисципліни «Стратегія і тактики пропаганди» полягає в ознайомленні студентів із явищем пропаганди та її функціональними засадами як комунікаційної технології в сучасному інформаційному просторі, а також практичної зорієнтованості їх в системі професійних знань.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вивчення дисципліни є: осмислити базові поняття у сфері комунікативних процесів; осягнути основні закономірності та тенденції, шляхи та способи здійснення пропагандистської комунікації; набути цілісного уявлення щодо функціональних можливостей пропагандистської комунікації у впливі на масову аудиторію, формуванні громадської думки.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i="1" dirty="0" smtClean="0">
              <a:solidFill>
                <a:srgbClr val="740A5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0872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uk-UA" sz="2200" dirty="0" smtClean="0"/>
              <a:t>Згідно з вимогами освітньо-професійної програми студенти повинні </a:t>
            </a:r>
            <a:r>
              <a:rPr lang="uk-UA" sz="2200" b="1" i="1" dirty="0" smtClean="0"/>
              <a:t>знати</a:t>
            </a:r>
            <a:r>
              <a:rPr lang="uk-UA" sz="2200" dirty="0" smtClean="0"/>
              <a:t>: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зміст понять «комунікація», «маси», «пропаганда», «стратегічні комунікації», «маніпуляція», «комунікаційні технології», «стратегія», «тактика»  та чітко оперувати низкою інших термінів в сфері професійної діяльності;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механізм та складники реалізації пропаганди;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моделі та типи пропагандистської комунікації;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технології та методи пропаганди;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специфіку організації пропагандистські кампанії;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правила аналізу пропагандистської комунікації.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b="1" i="1" dirty="0" smtClean="0"/>
              <a:t>вміти: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осмислювати  сучасні тенденції реалізації пропаганди;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</a:t>
            </a:r>
            <a:r>
              <a:rPr lang="ru-RU" sz="2200" dirty="0" err="1" smtClean="0"/>
              <a:t>визначати</a:t>
            </a:r>
            <a:r>
              <a:rPr lang="uk-UA" sz="2200" dirty="0" smtClean="0"/>
              <a:t> засади пропагандистських практик в сучасному інформаційному просторі;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виявляти моделі та типи пропаганди в зразках комунікацій;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визначати методи організації пропагандистських комунікацій;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- аналізувати пропагандистську комунікацію.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освітньо-професійної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студенти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таких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компетентностей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оволодіти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пропагандистської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засвоїти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пропагандистської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засвоїти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алгоритм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пропаганди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практиках;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практично-професійних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компетентностей: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пропагандистської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інформаційному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розбудовувати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пропагандистських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104</Words>
  <Application>Microsoft Office PowerPoint</Application>
  <PresentationFormat>Экран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Стратегії і тактики пропагнади</vt:lpstr>
      <vt:lpstr>   Курс «Стратегії і тактики пропагнади» спрямований на  осмислення явища пропаганди, вивчення базових методикта технологій її реалізації, ознайомлення з моделями та теоріями пропаганди.                .     .        </vt:lpstr>
      <vt:lpstr>Слайд 3</vt:lpstr>
      <vt:lpstr>Згідно з вимогами освітньо-професійної програми студенти повинні знати:  - зміст понять «комунікація», «маси», «пропаганда», «стратегічні комунікації», «маніпуляція», «комунікаційні технології», «стратегія», «тактика»  та чітко оперувати низкою інших термінів в сфері професійної діяльності; - механізм та складники реалізації пропаганди; - моделі та типи пропагандистської комунікації; - технології та методи пропаганди; - специфіку організації пропагандистські кампанії; - правила аналізу пропагандистської комунікації.  вміти: - осмислювати  сучасні тенденції реалізації пропаганди; - визначати засади пропагандистських практик в сучасному інформаційному просторі; - виявляти моделі та типи пропаганди в зразках комунікацій; - визначати методи організації пропагандистських комунікацій; - аналізувати пропагандистську комунікацію.     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user</cp:lastModifiedBy>
  <cp:revision>28</cp:revision>
  <dcterms:created xsi:type="dcterms:W3CDTF">2020-05-10T20:59:12Z</dcterms:created>
  <dcterms:modified xsi:type="dcterms:W3CDTF">2023-02-16T23:14:50Z</dcterms:modified>
</cp:coreProperties>
</file>