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74" r:id="rId6"/>
    <p:sldId id="276" r:id="rId7"/>
    <p:sldId id="275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409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05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8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79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382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47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68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6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0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A8F5B1-C687-4D6D-A558-395325DE4B32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9B5DF6-566A-42EF-A17D-3EF0CF66BD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614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Азербайджан совершил торговые операции более чем на 33 млрд долларов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3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387736"/>
          </a:xfrm>
        </p:spPr>
        <p:txBody>
          <a:bodyPr anchor="ctr">
            <a:noAutofit/>
          </a:bodyPr>
          <a:lstStyle/>
          <a:p>
            <a:pPr algn="ctr"/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/>
            </a:r>
            <a:br>
              <a:rPr lang="uk-UA" sz="54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66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>Зовнішньоторгова угода</a:t>
            </a:r>
            <a:br>
              <a:rPr lang="uk-UA" sz="66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</a:br>
            <a:r>
              <a:rPr lang="uk-UA" sz="66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>і </a:t>
            </a:r>
            <a:r>
              <a:rPr lang="uk-UA" sz="6600" b="1" dirty="0" smtClean="0">
                <a:ln w="28575">
                  <a:gradFill flip="none" rotWithShape="1">
                    <a:gsLst>
                      <a:gs pos="0">
                        <a:schemeClr val="accent2">
                          <a:lumMod val="67000"/>
                        </a:schemeClr>
                      </a:gs>
                      <a:gs pos="48000">
                        <a:schemeClr val="accent2">
                          <a:lumMod val="97000"/>
                          <a:lumOff val="3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16200000" scaled="1"/>
                    <a:tileRect/>
                  </a:gradFill>
                </a:ln>
                <a:solidFill>
                  <a:srgbClr val="00B0F0"/>
                </a:solidFill>
              </a:rPr>
              <a:t>порядок її укладання</a:t>
            </a:r>
            <a:endParaRPr lang="ru-RU" sz="6600" dirty="0">
              <a:ln w="28575"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6760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108" y="836022"/>
            <a:ext cx="11653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Зовнішньоторговельна </a:t>
            </a:r>
            <a:r>
              <a:rPr lang="uk-UA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угода — </a:t>
            </a: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договір між двома чи кількома сторонами, що знаходяться </a:t>
            </a:r>
            <a:r>
              <a:rPr lang="uk-UA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</a:t>
            </a: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різних країнах, </a:t>
            </a:r>
            <a:r>
              <a:rPr lang="uk-UA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щодо постачання товарів</a:t>
            </a:r>
          </a:p>
          <a:p>
            <a:pPr algn="ctr"/>
            <a:r>
              <a:rPr lang="uk-UA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або </a:t>
            </a:r>
            <a:r>
              <a:rPr lang="uk-UA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надання </a:t>
            </a: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послуг. 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833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Оформлення зовнішньоторгової </a:t>
            </a:r>
            <a:r>
              <a:rPr lang="uk-UA" dirty="0"/>
              <a:t>угоди </a:t>
            </a:r>
            <a:r>
              <a:rPr lang="uk-UA" dirty="0" smtClean="0"/>
              <a:t>купівлі-продажу</a:t>
            </a:r>
            <a:endParaRPr lang="ru-RU" dirty="0"/>
          </a:p>
        </p:txBody>
      </p:sp>
      <p:pic>
        <p:nvPicPr>
          <p:cNvPr id="8194" name="Picture 2" descr="Як оформити договір купівлі-продажу нерухомості: обов'язкове 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59428"/>
            <a:ext cx="10058399" cy="40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52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Встановлення </a:t>
            </a:r>
            <a:r>
              <a:rPr lang="uk-UA" dirty="0"/>
              <a:t>ділового контакту із зарубіжним партнером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7361"/>
            <a:ext cx="5317067" cy="4593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покупця відомостей про товар чи виклик на торги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продавця;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покупця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розміщення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замовлення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перевірка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продавцем платоспроможності покупця і підтвердження її.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1533" y="2533227"/>
            <a:ext cx="5186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Реалізація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даної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угоди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вимагає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оформлення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підтвердження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такими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документами, як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запити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ініціативні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листи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запити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оферта тверда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вільна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посвідки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банківське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відправлення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426998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737359"/>
            <a:ext cx="4682067" cy="45449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письмова вказівка покупця про доставку товарів чи надання послуг;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графіка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доставок;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мінімальної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ціни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прийняття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замовлення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84334" y="2600959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Оформлення угоди на другому етапі супроводжується наступними документами: </a:t>
            </a:r>
            <a:r>
              <a:rPr lang="uk-UA" sz="22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замовлення, акцепт-пропозиції покупця, </a:t>
            </a:r>
            <a:r>
              <a:rPr lang="uk-UA" sz="2200" i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проєкт</a:t>
            </a:r>
            <a:r>
              <a:rPr lang="uk-UA" sz="2200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зовнішньоторгового контракту</a:t>
            </a:r>
            <a:r>
              <a:rPr lang="uk-UA" sz="22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акцепт </a:t>
            </a:r>
            <a:r>
              <a:rPr lang="uk-UA" sz="2200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твердої оферти </a:t>
            </a:r>
            <a:r>
              <a:rPr lang="uk-UA" sz="22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продавця, </a:t>
            </a:r>
            <a:r>
              <a:rPr lang="uk-UA" sz="2200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зустрічна оферта, </a:t>
            </a:r>
            <a:r>
              <a:rPr lang="uk-UA" sz="22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графік доставки; закупівельний ордер, </a:t>
            </a:r>
            <a:r>
              <a:rPr lang="uk-UA" sz="22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індент</a:t>
            </a:r>
            <a:r>
              <a:rPr lang="uk-UA" sz="22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xmlns="" val="4139313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/>
              <a:t>Забезпечення</a:t>
            </a:r>
            <a:r>
              <a:rPr lang="ru-RU" dirty="0"/>
              <a:t> доставки і </a:t>
            </a:r>
            <a:r>
              <a:rPr lang="ru-RU" dirty="0" err="1"/>
              <a:t>розрахунків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80" y="1737360"/>
            <a:ext cx="4736253" cy="4023360"/>
          </a:xfrm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ІІІ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контрактної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ціни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базисних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умов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доставки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правил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InCoTerms-2020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узгодження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умов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розрахунк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платежу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покупцем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2667" y="2360136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оформлення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даної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угоди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консульський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рахунок-фактура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фірмові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каталоги,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прейскуранти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біржові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котирування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конкурентний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лист, Інкотермс-2020,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акредитивний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лист,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інкасове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доручення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тратти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, чеки та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100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 smtClean="0"/>
              <a:t>продавцем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37359"/>
            <a:ext cx="6798733" cy="4595707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І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підготовка товару до відвантаження (упаковка товару у відповідності до правил, норм і стандартів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транспортування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страхування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вантажу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оформлення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страхового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поліса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митне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заповнення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митної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декларації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виставлення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платіжного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рахунку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2667" y="1680723"/>
            <a:ext cx="52493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угоди на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випискою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товаросупроводжувальних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розрахункових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таких як: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рахунок-проформа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рахунок-специфікація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пакувальний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сертифікати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продукції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товару),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готовність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відвантаження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інвойс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відвантажувальний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ордер,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доставку, транспортна накладна, коносамент,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повідомлення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відвантаження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транзитний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сертифікат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страховий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митна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декларація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виписка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рахунку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547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1">
  <a:themeElements>
    <a:clrScheme name="Другая 1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262626"/>
      </a:accent1>
      <a:accent2>
        <a:srgbClr val="0C0C0C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1" id="{22DC3AEB-5FCD-47BC-8B75-224A5224E7AF}" vid="{F5B9E280-1EC9-4D92-9DF8-21E89CB79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545</TotalTime>
  <Words>342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Тема11</vt:lpstr>
      <vt:lpstr>      Зовнішньоторгова угода і порядок її укладання</vt:lpstr>
      <vt:lpstr>Слайд 2</vt:lpstr>
      <vt:lpstr>Оформлення зовнішньоторгової угоди купівлі-продажу</vt:lpstr>
      <vt:lpstr>Встановлення ділового контакту із зарубіжним партнером</vt:lpstr>
      <vt:lpstr>Оформлення замовлення покупцем</vt:lpstr>
      <vt:lpstr>Забезпечення доставки і розрахунків</vt:lpstr>
      <vt:lpstr>Виконання замовлення продавцем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and.reynext02@gmail.com</dc:creator>
  <cp:lastModifiedBy>Хозяин</cp:lastModifiedBy>
  <cp:revision>122</cp:revision>
  <dcterms:created xsi:type="dcterms:W3CDTF">2020-04-08T10:35:29Z</dcterms:created>
  <dcterms:modified xsi:type="dcterms:W3CDTF">2021-02-14T13:53:16Z</dcterms:modified>
</cp:coreProperties>
</file>