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vita.org.ua/iresource/?cmd=cat&amp;num=4&amp;ctg=19" TargetMode="External"/><Relationship Id="rId3" Type="http://schemas.openxmlformats.org/officeDocument/2006/relationships/hyperlink" Target="http://zakon2.rada.gov.ua/laws/show/995_021" TargetMode="External"/><Relationship Id="rId7" Type="http://schemas.openxmlformats.org/officeDocument/2006/relationships/hyperlink" Target="https://osvita.ua/school/56885/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s.org.ua/" TargetMode="External"/><Relationship Id="rId5" Type="http://schemas.openxmlformats.org/officeDocument/2006/relationships/hyperlink" Target="http://mon.gov.ua/" TargetMode="External"/><Relationship Id="rId4" Type="http://schemas.openxmlformats.org/officeDocument/2006/relationships/hyperlink" Target="http://nbuv.gov.ua/UJRN/Nznuoakl_2012_10_2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_mrjniAjr6fYMrEDJlOf8lyJnhVSmnH/view" TargetMode="External"/><Relationship Id="rId2" Type="http://schemas.openxmlformats.org/officeDocument/2006/relationships/hyperlink" Target="https://mon.gov.ua/storage/app/media/zagalna%20serednya/nova-ukrainska-shkola-compres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ppmo.sspu.sumy.ua/wp-content/uploads/2021/12/APPMO_218_20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User\AppData\Local\Temp\dslg_2013_4_9.pdf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КУРСУ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725768"/>
            <a:ext cx="9144000" cy="772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592428" y="1053472"/>
            <a:ext cx="8139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80304" y="605307"/>
            <a:ext cx="8744755" cy="606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бібліотека України імені В. І. Вернадського.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http://www.nbuv.gov.ua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Міжнародна Конвенція про права 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станом 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: поточна редакція. Редакція від 01.01.2000 р. Генеральна Асамблея ООН від 21.12.1995 р. Офіційне видання.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http://zakon2.rada.gov.ua/laws/show/995_021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Морозов С.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Філософські засади нової парадигми освіти. Наукові записки [Національного університету "Острозька академія"]. Сер. : Культурологія.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2012.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10. С. 201–204.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http://nbuv.gov.ua/UJRN/Nznuoakl_2012_10_23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Нова українська школа : концептуальні засади реформування середньої школи. 2016.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http://mon.gov.ua/%D0%9D%D0%BE%D0%B2%D0%B8%D0%BD%D0%B8%202016/12/05/konczepcziya.pdf.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5.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Новий Державний стандарт початкової загальної освіти. 2019.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https://zakon.rada.gov.ua/laws/show/688-2019-%D0%BF#Text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http://mon.gov.ua/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7.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«Нова українська школа»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http://nus.org.ua/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«Освіта»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https://osvita.ua/school/56885/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«Освітній портал»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http://www.osvita.org.ua/iresource/?cmd=cat&amp;num=4&amp;ctg=19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 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3947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Інформаційні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18" y="309093"/>
            <a:ext cx="7469747" cy="3644722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навчальної дисципліни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«Реалізація принципу дитиноцентризму в сучасній освіті»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 засвоєння студентами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концептуальних основ  нової освітньої системи України (Нової української школи) щодо надання якісної освіти, реалізації дитиноцентричного, компетентнісного, аксіологічного підходів у процесі навчання та розуміння особистості дитини як найвищої соціальної цінності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5"/>
            <a:ext cx="8757633" cy="107730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вивчення навчальної дисципліни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«Реалізація принципу дитиноцентризму в сучасній освіті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є: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3" y="1300766"/>
            <a:ext cx="7645757" cy="39795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у студентів професійні компетентності  майбутнього педагога;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 з концептуальними основами  нової системи освіти України (Нової української школи), інноваційними підходами до навчання та інноваційними педагогічними технологіями;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знання щодо застосування у практичній діяльності майбутнього педагога принципу дитиноцентризму під час організації пізнавальної  діяльності  та  розвитку мислення здобувачів освіти;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педагогічну майстерність педагога;</a:t>
            </a:r>
          </a:p>
          <a:p>
            <a:pPr lvl="0" algn="just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мотивувати  студентів до розвитку та саморозвитку.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948" y="5383368"/>
            <a:ext cx="2199139" cy="10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333286"/>
            <a:ext cx="8422784" cy="5861452"/>
          </a:xfrm>
        </p:spPr>
        <p:txBody>
          <a:bodyPr>
            <a:noAutofit/>
          </a:bodyPr>
          <a:lstStyle/>
          <a:p>
            <a:pPr lvl="0" fontAlgn="base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результаті вивчення навчальної дисципліни «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здобувачі вищої освіти повинні 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  <a: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понять «парадигма освіти», «підходи до навчання», «дитиноцентризм» «технологія», «освітня технологія»; «педагогічна технологія»; «технологія навчання»;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визначення дитинства і підходів до навчання дитини в контексті сучасних цивілізаційних змін у суспільстві;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специфіку навчання дитини шкільного та дошкільного віку в різних країнах світу;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підходи до навчання сучасної дитини в контексті реформування системи освіти в Україні (Нової української школи);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приклади реалізації принципу дитиноцентризму в педагогічній спадщині минулого.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97067" y="1262130"/>
            <a:ext cx="7637840" cy="4391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використовувати парадигмальний підхід для визначення тенденцій освітніх перетворень;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аналізувати проблеми модернізації системи освіти в Україні;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розуміти особистість дитини як найвищу соціальну цінність та застосовувати дитиноцентричний, компетентнісний та аксіологічний підходи в процесі навчання;</a:t>
            </a:r>
            <a:endParaRPr lang="uk-UA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застосовувати знання для визначення методики викладання з урахуванням принципів нової освітньої парадигми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46185"/>
            <a:ext cx="8989454" cy="13477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Згідно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 вимог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освітньо-професійних програм «Дошкільна освіта», «Початкова освіта» здобувачі вищої освіти повинні досягти таких компетентностей: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3145" y="2923504"/>
            <a:ext cx="7559712" cy="342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здатність до усвідомлення своєї ролі 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 також системи цінностей, мети і завдань професійної діяльності;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комплексно використовувати набуті знання в галузі теорії і практики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педагогічної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діяльності;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професійного самовдосконалення, оволодіння новими знаннями і методами професійної діяльності на основі самоосвіти та використання сучасних педагогічних технологій.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625" y="1609858"/>
            <a:ext cx="4226976" cy="11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Міждисциплінарні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4624" y="1026010"/>
            <a:ext cx="7418231" cy="257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Проблематика курсу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пов’язана з курсами «Соціальна педагогіка»,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«Нова українська школа: підходи до навчання»,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«Педагогіка сімейного виховання»,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«Сучасні технології навчання»</a:t>
            </a:r>
          </a:p>
        </p:txBody>
      </p:sp>
      <p:pic>
        <p:nvPicPr>
          <p:cNvPr id="5122" name="Picture 2" descr="D:\Desktop\2 сессия\4_Організація управ. діяльності\Задание\Сним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975" y="3839006"/>
            <a:ext cx="3785904" cy="2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332631" cy="7424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4960" y="1393479"/>
            <a:ext cx="7645170" cy="357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 smtClean="0"/>
              <a:t>                                            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Основна:</a:t>
            </a:r>
          </a:p>
          <a:p>
            <a:pPr algn="just"/>
            <a:r>
              <a:rPr lang="uk-UA" sz="2000" dirty="0" smtClean="0"/>
              <a:t>Концепція Нової української школи [Електронний ресурс] / Сайт Міністерства освіти і науки України. – Київ, 2016. – 34 с. – Режим доступу: </a:t>
            </a:r>
            <a:r>
              <a:rPr lang="uk-UA" sz="2000" u="sng" dirty="0" smtClean="0">
                <a:hlinkClick r:id="rId2"/>
              </a:rPr>
              <a:t>https://mon.gov.ua/storage/app/media/zagalna%20serednya/nova-ukrainska-shkola-compressed.pdf</a:t>
            </a:r>
            <a:r>
              <a:rPr lang="uk-UA" sz="2000" dirty="0" smtClean="0"/>
              <a:t>.</a:t>
            </a:r>
          </a:p>
          <a:p>
            <a:pPr algn="just">
              <a:buNone/>
            </a:pPr>
            <a:endParaRPr lang="uk-UA" sz="2000" dirty="0" smtClean="0"/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Гребінь С. М._Методичні рекомендації_Реалізація дитиноцентризму як базового підходу Нової української школи_С. 80 – 83. – Режим доступу: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drive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google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file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/1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mrjniAjr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6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fYMrEDJlOf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lyJnhVSmnH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view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Гребінь С. М._Реалізація принципу дитиноцентризму в педагогічній спадщині минулого_С. 156 – 162. - Режим доступу: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appmo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sspu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sumy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wp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content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uploads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/2021/12/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APPMO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_218_2021.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pdf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6" b="15933"/>
          <a:stretch/>
        </p:blipFill>
        <p:spPr bwMode="auto">
          <a:xfrm>
            <a:off x="1693117" y="5190185"/>
            <a:ext cx="3321759" cy="1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592429" y="798490"/>
            <a:ext cx="8371268" cy="5885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Академік із Сахнівки / під ред. А. І. Кузьмінського. – Черкаси: Вид. від. ЧНУ ім. Богдана Хмельницького, 2008. – 448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Богуш А. Дитиноцентризм Василя Сухомлинського в педагогічному вимірі століття [Електронний ресурс] / А. Богуш // Науковий вісник МНУ імені В. О. Сухомлинського. – Педагогічні науки. – № 3 (62), вересень 2018. Т. 1. – С. 17 – 21. – Режим доступу: http://mdu.edu.ua/wp-content/uploads/ped-visnik-61-2018-1-5.pdf.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Загарницька І. Феномен дитинства: філософсько-соціологічний аналіз: Монографія / І. Загарницька. – К.: Вид-во НПУ імені М. П. Драгоманова, 2011. – 320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4.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Захаренко С. Дитиноцентризм – провідна лінія в педагогічній спадщині О. А. Захаренка [Електронний ресурс] / С. Захаренко // Педагогіка школи. Директор школи, ліцею, гімназії. – № 4. – 2013. – С. 63 – 66. – Режим доступу: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file:///C:/Users/User/AppData/Local/Temp/dslg_2013_4_9.pdf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5.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Квас О. Дитиноцентризм у науках про виховання: історичний аспект. Монографія / Олена Квас. – Дрогобич, ДДПУ ім. І. Франка, 2011. – 300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6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Кремень В. Про дитиноцентризм або чому освіта України потребує структурних змін / В. Кремень // Щоденна всеукраїнська газета «День». – 2009. – № 210, 19 листопада. – С. 1 – 6.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7.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Сухомлинський В. О. Вибрані твори у 5 томах / В. О. Сухомлинський. – Т. 3. – К.: Рад. шк., 1997. – 670 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31"/>
          <a:stretch/>
        </p:blipFill>
        <p:spPr bwMode="auto">
          <a:xfrm>
            <a:off x="7134896" y="172896"/>
            <a:ext cx="927280" cy="5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57503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288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КУРСУ </vt:lpstr>
      <vt:lpstr>Слайд 2</vt:lpstr>
      <vt:lpstr>Основними завданнями вивчення навчальної дисципліни «Реалізація принципу дитиноцентризму в сучасній освіті» є:</vt:lpstr>
      <vt:lpstr>       У результаті вивчення навчальної дисципліни «Реалізація принципу дитиноцентризму в сучасній освіті» здобувачі вищої освіти повинні знати:         -  зміст понять «парадигма освіти», «підходи до навчання», «дитиноцентризм» «технологія», «освітня технологія»; «педагогічна технологія»; «технологія навчання»;         - визначення дитинства і підходів до навчання дитини в контексті сучасних цивілізаційних змін у суспільстві;          - специфіку навчання дитини шкільного та дошкільного віку в різних країнах світу;         - підходи до навчання сучасної дитини в контексті реформування системи освіти в Україні (Нової української школи);         - приклади реалізації принципу дитиноцентризму в педагогічній спадщині минулого. </vt:lpstr>
      <vt:lpstr>Вміти:</vt:lpstr>
      <vt:lpstr>Згідно до вимог освітньо-професійних програм «Дошкільна освіта», «Початкова освіта» здобувачі вищої освіти повинні досягти таких компетентностей:</vt:lpstr>
      <vt:lpstr>Міждисциплінарні зв’язки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</cp:lastModifiedBy>
  <cp:revision>181</cp:revision>
  <dcterms:created xsi:type="dcterms:W3CDTF">2014-11-21T11:00:06Z</dcterms:created>
  <dcterms:modified xsi:type="dcterms:W3CDTF">2022-12-04T19:16:45Z</dcterms:modified>
</cp:coreProperties>
</file>