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768" autoAdjust="0"/>
    <p:restoredTop sz="94260" autoAdjust="0"/>
  </p:normalViewPr>
  <p:slideViewPr>
    <p:cSldViewPr>
      <p:cViewPr varScale="1">
        <p:scale>
          <a:sx n="86" d="100"/>
          <a:sy n="86" d="100"/>
        </p:scale>
        <p:origin x="204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74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2640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3FA37E-84A9-4915-B736-EC7F7BCA52DE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EE3E56-3356-4EAC-80FB-2886C6991F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786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E3E56-3356-4EAC-80FB-2886C6991F1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4713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E3E56-3356-4EAC-80FB-2886C6991F1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1136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85AD834-10D7-45A1-B02B-5547E3525030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F7357A6-1736-4C0C-9240-4B92775D835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AD834-10D7-45A1-B02B-5547E3525030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357A6-1736-4C0C-9240-4B92775D83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885AD834-10D7-45A1-B02B-5547E3525030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F7357A6-1736-4C0C-9240-4B92775D83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AD834-10D7-45A1-B02B-5547E3525030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357A6-1736-4C0C-9240-4B92775D83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85AD834-10D7-45A1-B02B-5547E3525030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AF7357A6-1736-4C0C-9240-4B92775D835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AD834-10D7-45A1-B02B-5547E3525030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357A6-1736-4C0C-9240-4B92775D83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AD834-10D7-45A1-B02B-5547E3525030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357A6-1736-4C0C-9240-4B92775D83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AD834-10D7-45A1-B02B-5547E3525030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357A6-1736-4C0C-9240-4B92775D83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85AD834-10D7-45A1-B02B-5547E3525030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357A6-1736-4C0C-9240-4B92775D83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AD834-10D7-45A1-B02B-5547E3525030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357A6-1736-4C0C-9240-4B92775D83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AD834-10D7-45A1-B02B-5547E3525030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357A6-1736-4C0C-9240-4B92775D835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85AD834-10D7-45A1-B02B-5547E3525030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F7357A6-1736-4C0C-9240-4B92775D835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ТУРИСТИЧНЕ</a:t>
            </a:r>
            <a:br>
              <a:rPr lang="uk-UA" dirty="0" smtClean="0"/>
            </a:br>
            <a:r>
              <a:rPr lang="uk-UA" dirty="0" smtClean="0"/>
              <a:t>КРАЇНОЗНАВСТВО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Спеціальність </a:t>
            </a:r>
          </a:p>
          <a:p>
            <a:r>
              <a:rPr lang="uk-UA" dirty="0" smtClean="0"/>
              <a:t>Туризм \ Готельно-ресторанна справа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635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</a:t>
            </a:r>
            <a:r>
              <a:rPr lang="uk-UA" dirty="0" smtClean="0"/>
              <a:t> викладання навчальної дисципліни: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uk-UA" sz="4000" dirty="0"/>
              <a:t>ознайомлення студентів вищих навчальних закладів з основами теорії країнознавства в туризмі, вивченням основних термінів, понять, базових елементів комплексних країнознавчо-туристичних характеристик, їх сутності і </a:t>
            </a:r>
            <a:r>
              <a:rPr lang="uk-UA" sz="4000" dirty="0" smtClean="0"/>
              <a:t>функцій.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14161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149080"/>
            <a:ext cx="6264696" cy="1224136"/>
          </a:xfrm>
        </p:spPr>
        <p:txBody>
          <a:bodyPr>
            <a:normAutofit/>
          </a:bodyPr>
          <a:lstStyle/>
          <a:p>
            <a:pPr algn="ctr"/>
            <a:endParaRPr lang="ru-RU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340768"/>
            <a:ext cx="7992888" cy="2952328"/>
          </a:xfrm>
        </p:spPr>
        <p:txBody>
          <a:bodyPr>
            <a:normAutofit/>
          </a:bodyPr>
          <a:lstStyle/>
          <a:p>
            <a:r>
              <a:rPr lang="uk-UA" dirty="0"/>
              <a:t>висвітлення теоретичних основ і методики вивчення географічного положення тієї чи іншої країни; </a:t>
            </a:r>
            <a:endParaRPr lang="uk-UA" dirty="0" smtClean="0"/>
          </a:p>
          <a:p>
            <a:r>
              <a:rPr lang="uk-UA" dirty="0" smtClean="0"/>
              <a:t>характеристика </a:t>
            </a:r>
            <a:r>
              <a:rPr lang="uk-UA" dirty="0"/>
              <a:t>природних умов та вплив цих умов на розвиток туризму; </a:t>
            </a:r>
            <a:endParaRPr lang="uk-UA" dirty="0" smtClean="0"/>
          </a:p>
          <a:p>
            <a:r>
              <a:rPr lang="uk-UA" dirty="0" smtClean="0"/>
              <a:t>характеристика </a:t>
            </a:r>
            <a:r>
              <a:rPr lang="uk-UA" dirty="0"/>
              <a:t>населення і народів країни, аналіз основних демографічних показників, особливостей розміщення населення, вивчення його етнічного і конфесійного складу, оцінка якості </a:t>
            </a:r>
            <a:r>
              <a:rPr lang="uk-UA" dirty="0" smtClean="0"/>
              <a:t>населення </a:t>
            </a:r>
            <a:r>
              <a:rPr lang="uk-UA" dirty="0"/>
              <a:t>та інших питань.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13856" y="740847"/>
            <a:ext cx="55953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 викладання навчальної 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дисципліни: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184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Теми занять: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269558"/>
              </p:ext>
            </p:extLst>
          </p:nvPr>
        </p:nvGraphicFramePr>
        <p:xfrm>
          <a:off x="1381228" y="2821837"/>
          <a:ext cx="5941060" cy="170231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941060">
                  <a:extLst>
                    <a:ext uri="{9D8B030D-6E8A-4147-A177-3AD203B41FA5}">
                      <a16:colId xmlns:a16="http://schemas.microsoft.com/office/drawing/2014/main" val="29476454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Тема 1. Географічне положення країни.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803502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Тема 2. Природа як умова розвитку туризму.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464104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Тема 3. Народонаселення, раси, конфесії країни.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029971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Тема 4. Історія країни.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83138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Тема 5. Культура.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70766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Тема 6. Політичні умови розвитку туризму.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740570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Тема 7. Економіка й інфраструктура країни.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857654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Тема 8. Територія й навколишнє середовище.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53097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204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75</TotalTime>
  <Words>164</Words>
  <Application>Microsoft Office PowerPoint</Application>
  <PresentationFormat>Экран (4:3)</PresentationFormat>
  <Paragraphs>20</Paragraphs>
  <Slides>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Calibri</vt:lpstr>
      <vt:lpstr>Times New Roman</vt:lpstr>
      <vt:lpstr>Trebuchet MS</vt:lpstr>
      <vt:lpstr>Wingdings</vt:lpstr>
      <vt:lpstr>Wingdings 2</vt:lpstr>
      <vt:lpstr>Изящная</vt:lpstr>
      <vt:lpstr>ТУРИСТИЧНЕ КРАЇНОЗНАВСТВО</vt:lpstr>
      <vt:lpstr>Мета викладання навчальної дисципліни: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Історія курортної справи</dc:title>
  <dc:creator>Наташа</dc:creator>
  <cp:lastModifiedBy>Admin</cp:lastModifiedBy>
  <cp:revision>9</cp:revision>
  <dcterms:created xsi:type="dcterms:W3CDTF">2017-02-03T19:45:07Z</dcterms:created>
  <dcterms:modified xsi:type="dcterms:W3CDTF">2020-09-15T14:24:34Z</dcterms:modified>
</cp:coreProperties>
</file>