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4"/>
  </p:handout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0F0400-8968-4EFE-8F85-B8B8A2ADDC4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86996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AB9A-9779-469D-BA1A-82F838C9FFC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A787-AD67-42B4-A59F-A8160A92CF6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C6D9-D49C-4706-AC98-2D246A4C0A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311-EEA8-4CB2-BE6D-74E5A2F8387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7F393-7DFA-44C2-BA14-5E7ED97769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9131-601C-4039-88A4-D7BED2B9A7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7718-97B0-49BC-BE64-81490C68D29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38C5-67D1-4F34-AB9A-39659C7197F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3F185-CFA7-4544-AA7F-A7877603ADD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5CC4-1F11-4D4A-ADAB-47A60826D7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BE6F-48C9-4B29-8A0F-ABBE87857A2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2A315F-109A-4938-B1ED-91EAE2285E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err="1" smtClean="0"/>
              <a:t>Електромагнетизм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10592"/>
            <a:ext cx="4896544" cy="29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8" y="3360118"/>
            <a:ext cx="4394021" cy="342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824"/>
            <a:ext cx="55435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753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449"/>
            <a:ext cx="5505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54673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6578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0" y="1275631"/>
            <a:ext cx="54959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91" y="4723681"/>
            <a:ext cx="4638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30" y="1922240"/>
            <a:ext cx="3020158" cy="10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23540"/>
            <a:ext cx="4824536" cy="39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4680520" cy="18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92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6102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2590"/>
            <a:ext cx="5514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7232"/>
            <a:ext cx="5295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410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5340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98" y="2348880"/>
            <a:ext cx="2628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448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5086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55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2533"/>
            <a:ext cx="56769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1449"/>
            <a:ext cx="53911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45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4387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0113"/>
            <a:ext cx="555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4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3911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3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548680"/>
            <a:ext cx="55530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64149"/>
            <a:ext cx="35433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9209"/>
            <a:ext cx="5629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5172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908720"/>
            <a:ext cx="54578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9" y="426045"/>
            <a:ext cx="4786436" cy="289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52771"/>
            <a:ext cx="4824536" cy="367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5" y="441449"/>
            <a:ext cx="5457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39964"/>
            <a:ext cx="58578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6388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12824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1800" b="1" kern="0" dirty="0" smtClean="0">
                <a:latin typeface="+mn-lt"/>
              </a:rPr>
              <a:t>ЕЛЕКТРОМАГНЕТИЗМ</a:t>
            </a:r>
            <a:endParaRPr lang="ru-RU" sz="1800" b="1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uk-UA" sz="2800" kern="0" dirty="0">
              <a:latin typeface="+mn-lt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1449"/>
            <a:ext cx="5081190" cy="268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25533"/>
            <a:ext cx="4680520" cy="34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010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169</cp:revision>
  <dcterms:created xsi:type="dcterms:W3CDTF">2011-04-07T06:39:14Z</dcterms:created>
  <dcterms:modified xsi:type="dcterms:W3CDTF">2024-03-29T14:59:29Z</dcterms:modified>
</cp:coreProperties>
</file>