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2B0F4C-4B49-41B3-ACB7-50842313FCE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1FA6C50-D70B-4504-8393-AB7F57FD8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ІНТЕГРАТИВНА ДІЯЛЬНІСТЬ МОЗКУ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Мета: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близьких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понять.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Виберіть</a:t>
            </a:r>
            <a:r>
              <a:rPr lang="ru-RU" dirty="0" smtClean="0"/>
              <a:t> у кожному рядку </a:t>
            </a:r>
            <a:r>
              <a:rPr lang="ru-RU" dirty="0" err="1" smtClean="0"/>
              <a:t>лише</a:t>
            </a:r>
            <a:r>
              <a:rPr lang="ru-RU" dirty="0" smtClean="0"/>
              <a:t> два </a:t>
            </a:r>
            <a:r>
              <a:rPr lang="ru-RU" dirty="0" err="1" smtClean="0"/>
              <a:t>слова,найбільш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словом, яке </a:t>
            </a:r>
            <a:r>
              <a:rPr lang="ru-RU" dirty="0" err="1" smtClean="0"/>
              <a:t>стоїть</a:t>
            </a:r>
            <a:r>
              <a:rPr lang="ru-RU" dirty="0" smtClean="0"/>
              <a:t> перед дужками.</a:t>
            </a:r>
          </a:p>
          <a:p>
            <a:r>
              <a:rPr lang="ru-RU" dirty="0" smtClean="0"/>
              <a:t>Час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тестом – не </a:t>
            </a:r>
            <a:r>
              <a:rPr lang="ru-RU" dirty="0" err="1" smtClean="0"/>
              <a:t>більше</a:t>
            </a:r>
            <a:r>
              <a:rPr lang="ru-RU" dirty="0" smtClean="0"/>
              <a:t> 4 </a:t>
            </a:r>
            <a:r>
              <a:rPr lang="ru-RU" dirty="0" err="1" smtClean="0"/>
              <a:t>хвилин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Війна</a:t>
            </a:r>
            <a:r>
              <a:rPr lang="ru-RU" dirty="0" smtClean="0"/>
              <a:t> (</a:t>
            </a:r>
            <a:r>
              <a:rPr lang="ru-RU" dirty="0" err="1" smtClean="0"/>
              <a:t>літак</a:t>
            </a:r>
            <a:r>
              <a:rPr lang="ru-RU" dirty="0" smtClean="0"/>
              <a:t>, </a:t>
            </a:r>
            <a:r>
              <a:rPr lang="ru-RU" dirty="0" err="1" smtClean="0"/>
              <a:t>гармати</a:t>
            </a:r>
            <a:r>
              <a:rPr lang="ru-RU" dirty="0" smtClean="0"/>
              <a:t>, </a:t>
            </a:r>
            <a:r>
              <a:rPr lang="ru-RU" dirty="0" err="1" smtClean="0"/>
              <a:t>бій</a:t>
            </a:r>
            <a:r>
              <a:rPr lang="ru-RU" dirty="0" smtClean="0"/>
              <a:t>, </a:t>
            </a:r>
            <a:r>
              <a:rPr lang="ru-RU" dirty="0" err="1" smtClean="0"/>
              <a:t>рушниці</a:t>
            </a:r>
            <a:r>
              <a:rPr lang="ru-RU" dirty="0" smtClean="0"/>
              <a:t>, </a:t>
            </a:r>
            <a:r>
              <a:rPr lang="ru-RU" dirty="0" err="1" smtClean="0"/>
              <a:t>солдати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Читання</a:t>
            </a:r>
            <a:r>
              <a:rPr lang="ru-RU" dirty="0" smtClean="0"/>
              <a:t> (</a:t>
            </a:r>
            <a:r>
              <a:rPr lang="ru-RU" dirty="0" err="1" smtClean="0"/>
              <a:t>очі</a:t>
            </a:r>
            <a:r>
              <a:rPr lang="ru-RU" dirty="0" smtClean="0"/>
              <a:t>, книга, картина, </a:t>
            </a:r>
            <a:r>
              <a:rPr lang="ru-RU" dirty="0" err="1" smtClean="0"/>
              <a:t>друк</a:t>
            </a:r>
            <a:r>
              <a:rPr lang="ru-RU" dirty="0" smtClean="0"/>
              <a:t>, слово).</a:t>
            </a:r>
          </a:p>
          <a:p>
            <a:r>
              <a:rPr lang="ru-RU" dirty="0" smtClean="0"/>
              <a:t>3. Сад (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садівник</a:t>
            </a:r>
            <a:r>
              <a:rPr lang="ru-RU" dirty="0" smtClean="0"/>
              <a:t>, собака, </a:t>
            </a:r>
            <a:r>
              <a:rPr lang="ru-RU" dirty="0" err="1" smtClean="0"/>
              <a:t>паркан</a:t>
            </a:r>
            <a:r>
              <a:rPr lang="ru-RU" dirty="0" smtClean="0"/>
              <a:t>, земля).</a:t>
            </a:r>
          </a:p>
          <a:p>
            <a:r>
              <a:rPr lang="ru-RU" dirty="0" smtClean="0"/>
              <a:t>4. Сарай (сеновал, </a:t>
            </a:r>
            <a:r>
              <a:rPr lang="ru-RU" dirty="0" err="1" smtClean="0"/>
              <a:t>коні</a:t>
            </a:r>
            <a:r>
              <a:rPr lang="ru-RU" dirty="0" smtClean="0"/>
              <a:t>, </a:t>
            </a:r>
            <a:r>
              <a:rPr lang="ru-RU" dirty="0" err="1" smtClean="0"/>
              <a:t>дах</a:t>
            </a:r>
            <a:r>
              <a:rPr lang="ru-RU" dirty="0" smtClean="0"/>
              <a:t>, </a:t>
            </a:r>
            <a:r>
              <a:rPr lang="ru-RU" dirty="0" err="1" smtClean="0"/>
              <a:t>стіни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Річка</a:t>
            </a:r>
            <a:r>
              <a:rPr lang="ru-RU" dirty="0" smtClean="0"/>
              <a:t> (берег, </a:t>
            </a:r>
            <a:r>
              <a:rPr lang="ru-RU" dirty="0" err="1" smtClean="0"/>
              <a:t>риба</a:t>
            </a:r>
            <a:r>
              <a:rPr lang="ru-RU" dirty="0" smtClean="0"/>
              <a:t>, </a:t>
            </a:r>
            <a:r>
              <a:rPr lang="ru-RU" dirty="0" err="1" smtClean="0"/>
              <a:t>рибалка</a:t>
            </a:r>
            <a:r>
              <a:rPr lang="ru-RU" dirty="0" smtClean="0"/>
              <a:t>, тин, вода).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Місто</a:t>
            </a:r>
            <a:r>
              <a:rPr lang="ru-RU" dirty="0" smtClean="0"/>
              <a:t> (</a:t>
            </a:r>
            <a:r>
              <a:rPr lang="ru-RU" dirty="0" err="1" smtClean="0"/>
              <a:t>автомобіль</a:t>
            </a:r>
            <a:r>
              <a:rPr lang="ru-RU" dirty="0" smtClean="0"/>
              <a:t>, </a:t>
            </a:r>
            <a:r>
              <a:rPr lang="ru-RU" dirty="0" err="1" smtClean="0"/>
              <a:t>будинок</a:t>
            </a:r>
            <a:r>
              <a:rPr lang="ru-RU" dirty="0" smtClean="0"/>
              <a:t>, </a:t>
            </a:r>
            <a:r>
              <a:rPr lang="ru-RU" dirty="0" err="1" smtClean="0"/>
              <a:t>натовп</a:t>
            </a:r>
            <a:r>
              <a:rPr lang="ru-RU" dirty="0" smtClean="0"/>
              <a:t>, </a:t>
            </a:r>
            <a:r>
              <a:rPr lang="ru-RU" dirty="0" err="1" smtClean="0"/>
              <a:t>вулиця</a:t>
            </a:r>
            <a:r>
              <a:rPr lang="ru-RU" dirty="0" smtClean="0"/>
              <a:t>, велосипед).</a:t>
            </a:r>
          </a:p>
          <a:p>
            <a:r>
              <a:rPr lang="ru-RU" dirty="0" smtClean="0"/>
              <a:t>7. Куб (кути, </a:t>
            </a:r>
            <a:r>
              <a:rPr lang="ru-RU" dirty="0" err="1" smtClean="0"/>
              <a:t>креслення</a:t>
            </a:r>
            <a:r>
              <a:rPr lang="ru-RU" dirty="0" smtClean="0"/>
              <a:t>, сторона, </a:t>
            </a:r>
            <a:r>
              <a:rPr lang="ru-RU" dirty="0" err="1" smtClean="0"/>
              <a:t>камінь</a:t>
            </a:r>
            <a:r>
              <a:rPr lang="ru-RU" dirty="0" smtClean="0"/>
              <a:t>, дерево).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Розподіл</a:t>
            </a:r>
            <a:r>
              <a:rPr lang="ru-RU" dirty="0" smtClean="0"/>
              <a:t> (</a:t>
            </a:r>
            <a:r>
              <a:rPr lang="ru-RU" dirty="0" err="1" smtClean="0"/>
              <a:t>ділиме</a:t>
            </a:r>
            <a:r>
              <a:rPr lang="ru-RU" dirty="0" smtClean="0"/>
              <a:t>, </a:t>
            </a:r>
            <a:r>
              <a:rPr lang="ru-RU" dirty="0" err="1" smtClean="0"/>
              <a:t>олівець</a:t>
            </a:r>
            <a:r>
              <a:rPr lang="ru-RU" dirty="0" smtClean="0"/>
              <a:t>, </a:t>
            </a:r>
            <a:r>
              <a:rPr lang="ru-RU" dirty="0" err="1" smtClean="0"/>
              <a:t>дільник</a:t>
            </a:r>
            <a:r>
              <a:rPr lang="ru-RU" dirty="0" smtClean="0"/>
              <a:t>, </a:t>
            </a:r>
            <a:r>
              <a:rPr lang="ru-RU" dirty="0" err="1" smtClean="0"/>
              <a:t>папір</a:t>
            </a:r>
            <a:r>
              <a:rPr lang="ru-RU" dirty="0" smtClean="0"/>
              <a:t>).</a:t>
            </a:r>
          </a:p>
          <a:p>
            <a:r>
              <a:rPr lang="ru-RU" dirty="0" smtClean="0"/>
              <a:t>9. </a:t>
            </a:r>
            <a:r>
              <a:rPr lang="ru-RU" dirty="0" err="1" smtClean="0"/>
              <a:t>Гра</a:t>
            </a:r>
            <a:r>
              <a:rPr lang="ru-RU" dirty="0" smtClean="0"/>
              <a:t> (</a:t>
            </a:r>
            <a:r>
              <a:rPr lang="ru-RU" dirty="0" err="1" smtClean="0"/>
              <a:t>картки</a:t>
            </a:r>
            <a:r>
              <a:rPr lang="ru-RU" dirty="0" smtClean="0"/>
              <a:t>, </a:t>
            </a:r>
            <a:r>
              <a:rPr lang="ru-RU" dirty="0" err="1" smtClean="0"/>
              <a:t>гравці</a:t>
            </a:r>
            <a:r>
              <a:rPr lang="ru-RU" dirty="0" smtClean="0"/>
              <a:t>, </a:t>
            </a:r>
            <a:r>
              <a:rPr lang="ru-RU" dirty="0" err="1" smtClean="0"/>
              <a:t>штрафи</a:t>
            </a:r>
            <a:r>
              <a:rPr lang="ru-RU" dirty="0" smtClean="0"/>
              <a:t>, </a:t>
            </a:r>
            <a:r>
              <a:rPr lang="ru-RU" dirty="0" err="1" smtClean="0"/>
              <a:t>покарання</a:t>
            </a:r>
            <a:r>
              <a:rPr lang="ru-RU" dirty="0" smtClean="0"/>
              <a:t>, правила).</a:t>
            </a:r>
          </a:p>
          <a:p>
            <a:r>
              <a:rPr lang="ru-RU" dirty="0" smtClean="0"/>
              <a:t>10. </a:t>
            </a:r>
            <a:r>
              <a:rPr lang="ru-RU" dirty="0" err="1" smtClean="0"/>
              <a:t>Кільце</a:t>
            </a:r>
            <a:r>
              <a:rPr lang="ru-RU" dirty="0" smtClean="0"/>
              <a:t> (</a:t>
            </a:r>
            <a:r>
              <a:rPr lang="ru-RU" dirty="0" err="1" smtClean="0"/>
              <a:t>діаметр</a:t>
            </a:r>
            <a:r>
              <a:rPr lang="ru-RU" dirty="0" smtClean="0"/>
              <a:t>, алмаз, проба, </a:t>
            </a:r>
            <a:r>
              <a:rPr lang="ru-RU" dirty="0" err="1" smtClean="0"/>
              <a:t>округлість</a:t>
            </a:r>
            <a:r>
              <a:rPr lang="ru-RU" dirty="0" smtClean="0"/>
              <a:t>, </a:t>
            </a:r>
            <a:r>
              <a:rPr lang="ru-RU" dirty="0" err="1" smtClean="0"/>
              <a:t>друк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11. Газета (правда, </a:t>
            </a:r>
            <a:r>
              <a:rPr lang="ru-RU" dirty="0" err="1" smtClean="0"/>
              <a:t>додаток</a:t>
            </a:r>
            <a:r>
              <a:rPr lang="ru-RU" dirty="0" smtClean="0"/>
              <a:t>, </a:t>
            </a:r>
            <a:r>
              <a:rPr lang="ru-RU" dirty="0" err="1" smtClean="0"/>
              <a:t>телеграма</a:t>
            </a:r>
            <a:r>
              <a:rPr lang="ru-RU" dirty="0" smtClean="0"/>
              <a:t>, </a:t>
            </a:r>
            <a:r>
              <a:rPr lang="ru-RU" dirty="0" err="1" smtClean="0"/>
              <a:t>папір</a:t>
            </a:r>
            <a:r>
              <a:rPr lang="ru-RU" dirty="0" smtClean="0"/>
              <a:t>, </a:t>
            </a:r>
            <a:r>
              <a:rPr lang="ru-RU" dirty="0" err="1" smtClean="0"/>
              <a:t>кохання</a:t>
            </a:r>
            <a:r>
              <a:rPr lang="ru-RU" dirty="0" smtClean="0"/>
              <a:t>, </a:t>
            </a:r>
            <a:r>
              <a:rPr lang="ru-RU" dirty="0" err="1" smtClean="0"/>
              <a:t>редактор,текст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12. Книга (</a:t>
            </a:r>
            <a:r>
              <a:rPr lang="ru-RU" dirty="0" err="1" smtClean="0"/>
              <a:t>малюнок</a:t>
            </a:r>
            <a:r>
              <a:rPr lang="ru-RU" dirty="0" smtClean="0"/>
              <a:t>, </a:t>
            </a:r>
            <a:r>
              <a:rPr lang="ru-RU" dirty="0" err="1" smtClean="0"/>
              <a:t>війна</a:t>
            </a:r>
            <a:r>
              <a:rPr lang="ru-RU" dirty="0" smtClean="0"/>
              <a:t>, </a:t>
            </a:r>
            <a:r>
              <a:rPr lang="ru-RU" dirty="0" err="1" smtClean="0"/>
              <a:t>папір</a:t>
            </a:r>
            <a:r>
              <a:rPr lang="ru-RU" dirty="0" smtClean="0"/>
              <a:t>, </a:t>
            </a:r>
            <a:r>
              <a:rPr lang="ru-RU" dirty="0" err="1" smtClean="0"/>
              <a:t>кохання</a:t>
            </a:r>
            <a:r>
              <a:rPr lang="ru-RU" dirty="0" smtClean="0"/>
              <a:t>, текст).</a:t>
            </a:r>
          </a:p>
          <a:p>
            <a:r>
              <a:rPr lang="ru-RU" dirty="0" smtClean="0"/>
              <a:t>13. </a:t>
            </a:r>
            <a:r>
              <a:rPr lang="ru-RU" dirty="0" err="1" smtClean="0"/>
              <a:t>Спів</a:t>
            </a:r>
            <a:r>
              <a:rPr lang="ru-RU" dirty="0" smtClean="0"/>
              <a:t> (</a:t>
            </a:r>
            <a:r>
              <a:rPr lang="ru-RU" dirty="0" err="1" smtClean="0"/>
              <a:t>дзвін</a:t>
            </a:r>
            <a:r>
              <a:rPr lang="ru-RU" dirty="0" smtClean="0"/>
              <a:t>, </a:t>
            </a:r>
            <a:r>
              <a:rPr lang="ru-RU" dirty="0" err="1" smtClean="0"/>
              <a:t>мистецтво</a:t>
            </a:r>
            <a:r>
              <a:rPr lang="ru-RU" dirty="0" smtClean="0"/>
              <a:t>, голос, </a:t>
            </a:r>
            <a:r>
              <a:rPr lang="ru-RU" dirty="0" err="1" smtClean="0"/>
              <a:t>оплески</a:t>
            </a:r>
            <a:r>
              <a:rPr lang="ru-RU" dirty="0" smtClean="0"/>
              <a:t>, </a:t>
            </a:r>
            <a:r>
              <a:rPr lang="ru-RU" dirty="0" err="1" smtClean="0"/>
              <a:t>мелодія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14. </a:t>
            </a:r>
            <a:r>
              <a:rPr lang="ru-RU" dirty="0" err="1" smtClean="0"/>
              <a:t>Землетруси</a:t>
            </a:r>
            <a:r>
              <a:rPr lang="ru-RU" dirty="0" smtClean="0"/>
              <a:t> (</a:t>
            </a:r>
            <a:r>
              <a:rPr lang="ru-RU" dirty="0" err="1" smtClean="0"/>
              <a:t>пожежа</a:t>
            </a:r>
            <a:r>
              <a:rPr lang="ru-RU" dirty="0" smtClean="0"/>
              <a:t>, смерть, </a:t>
            </a:r>
            <a:r>
              <a:rPr lang="ru-RU" dirty="0" err="1" smtClean="0"/>
              <a:t>коливання</a:t>
            </a:r>
            <a:r>
              <a:rPr lang="ru-RU" dirty="0" smtClean="0"/>
              <a:t>, </a:t>
            </a:r>
            <a:r>
              <a:rPr lang="ru-RU" dirty="0" err="1" smtClean="0"/>
              <a:t>ґрунт</a:t>
            </a:r>
            <a:r>
              <a:rPr lang="ru-RU" dirty="0" smtClean="0"/>
              <a:t>, шум).</a:t>
            </a:r>
          </a:p>
          <a:p>
            <a:r>
              <a:rPr lang="ru-RU" dirty="0" smtClean="0"/>
              <a:t>15. </a:t>
            </a:r>
            <a:r>
              <a:rPr lang="ru-RU" dirty="0" err="1" smtClean="0"/>
              <a:t>Бібліотека</a:t>
            </a:r>
            <a:r>
              <a:rPr lang="ru-RU" dirty="0" smtClean="0"/>
              <a:t> (</a:t>
            </a:r>
            <a:r>
              <a:rPr lang="ru-RU" dirty="0" err="1" smtClean="0"/>
              <a:t>місто</a:t>
            </a:r>
            <a:r>
              <a:rPr lang="ru-RU" dirty="0" smtClean="0"/>
              <a:t>, книжки, </a:t>
            </a:r>
            <a:r>
              <a:rPr lang="ru-RU" dirty="0" err="1" smtClean="0"/>
              <a:t>лекції</a:t>
            </a:r>
            <a:r>
              <a:rPr lang="ru-RU" dirty="0" smtClean="0"/>
              <a:t>, </a:t>
            </a:r>
            <a:r>
              <a:rPr lang="ru-RU" dirty="0" err="1" smtClean="0"/>
              <a:t>музика</a:t>
            </a:r>
            <a:r>
              <a:rPr lang="ru-RU" dirty="0" smtClean="0"/>
              <a:t>, </a:t>
            </a:r>
            <a:r>
              <a:rPr lang="ru-RU" dirty="0" err="1" smtClean="0"/>
              <a:t>читачі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16. </a:t>
            </a:r>
            <a:r>
              <a:rPr lang="ru-RU" dirty="0" err="1" smtClean="0"/>
              <a:t>Ліс</a:t>
            </a:r>
            <a:r>
              <a:rPr lang="ru-RU" dirty="0" smtClean="0"/>
              <a:t> (</a:t>
            </a:r>
            <a:r>
              <a:rPr lang="ru-RU" dirty="0" err="1" smtClean="0"/>
              <a:t>аркуш</a:t>
            </a:r>
            <a:r>
              <a:rPr lang="ru-RU" dirty="0" smtClean="0"/>
              <a:t>, </a:t>
            </a:r>
            <a:r>
              <a:rPr lang="ru-RU" dirty="0" err="1" smtClean="0"/>
              <a:t>яблуні</a:t>
            </a:r>
            <a:r>
              <a:rPr lang="ru-RU" dirty="0" smtClean="0"/>
              <a:t>, </a:t>
            </a:r>
            <a:r>
              <a:rPr lang="ru-RU" dirty="0" err="1" smtClean="0"/>
              <a:t>мисливець</a:t>
            </a:r>
            <a:r>
              <a:rPr lang="ru-RU" dirty="0" smtClean="0"/>
              <a:t>, дерево, </a:t>
            </a:r>
            <a:r>
              <a:rPr lang="ru-RU" dirty="0" err="1" smtClean="0"/>
              <a:t>вовк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17. Спорт (медаль, </a:t>
            </a:r>
            <a:r>
              <a:rPr lang="ru-RU" dirty="0" err="1" smtClean="0"/>
              <a:t>перемога</a:t>
            </a:r>
            <a:r>
              <a:rPr lang="ru-RU" dirty="0" smtClean="0"/>
              <a:t>, </a:t>
            </a:r>
            <a:r>
              <a:rPr lang="ru-RU" dirty="0" err="1" smtClean="0"/>
              <a:t>стадіон</a:t>
            </a:r>
            <a:r>
              <a:rPr lang="ru-RU" dirty="0" smtClean="0"/>
              <a:t>, </a:t>
            </a:r>
            <a:r>
              <a:rPr lang="ru-RU" dirty="0" err="1" smtClean="0"/>
              <a:t>змагання</a:t>
            </a:r>
            <a:r>
              <a:rPr lang="ru-RU" dirty="0" smtClean="0"/>
              <a:t>, оркестр).</a:t>
            </a:r>
          </a:p>
          <a:p>
            <a:r>
              <a:rPr lang="ru-RU" dirty="0" smtClean="0"/>
              <a:t>18 </a:t>
            </a:r>
            <a:r>
              <a:rPr lang="ru-RU" dirty="0" err="1" smtClean="0"/>
              <a:t>Лікарня</a:t>
            </a:r>
            <a:r>
              <a:rPr lang="ru-RU" dirty="0" smtClean="0"/>
              <a:t> (</a:t>
            </a:r>
            <a:r>
              <a:rPr lang="ru-RU" dirty="0" err="1" smtClean="0"/>
              <a:t>приміщення</a:t>
            </a:r>
            <a:r>
              <a:rPr lang="ru-RU" dirty="0" smtClean="0"/>
              <a:t>, сад, </a:t>
            </a:r>
            <a:r>
              <a:rPr lang="ru-RU" dirty="0" err="1" smtClean="0"/>
              <a:t>лікар</a:t>
            </a:r>
            <a:r>
              <a:rPr lang="ru-RU" dirty="0" smtClean="0"/>
              <a:t>,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хворі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19. </a:t>
            </a:r>
            <a:r>
              <a:rPr lang="ru-RU" sz="1600" dirty="0" err="1" smtClean="0"/>
              <a:t>Кохання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троянди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, народ, природа).</a:t>
            </a:r>
          </a:p>
          <a:p>
            <a:r>
              <a:rPr lang="ru-RU" sz="1600" dirty="0" smtClean="0"/>
              <a:t>20. </a:t>
            </a:r>
            <a:r>
              <a:rPr lang="ru-RU" sz="1600" dirty="0" err="1" smtClean="0"/>
              <a:t>Патріотизм</a:t>
            </a:r>
            <a:r>
              <a:rPr lang="ru-RU" sz="1600" dirty="0" smtClean="0"/>
              <a:t> (</a:t>
            </a:r>
            <a:r>
              <a:rPr lang="ru-RU" sz="1600" dirty="0" err="1" smtClean="0"/>
              <a:t>місто</a:t>
            </a:r>
            <a:r>
              <a:rPr lang="ru-RU" sz="1600" dirty="0" smtClean="0"/>
              <a:t>, </a:t>
            </a:r>
            <a:r>
              <a:rPr lang="ru-RU" sz="1600" dirty="0" err="1" smtClean="0"/>
              <a:t>друзі</a:t>
            </a:r>
            <a:r>
              <a:rPr lang="ru-RU" sz="1600" dirty="0" smtClean="0"/>
              <a:t>, </a:t>
            </a:r>
            <a:r>
              <a:rPr lang="ru-RU" sz="1600" dirty="0" err="1" smtClean="0"/>
              <a:t>батьківщина</a:t>
            </a:r>
            <a:r>
              <a:rPr lang="ru-RU" sz="1600" dirty="0" smtClean="0"/>
              <a:t>, </a:t>
            </a:r>
            <a:r>
              <a:rPr lang="ru-RU" sz="1600" dirty="0" err="1" smtClean="0"/>
              <a:t>сім'я</a:t>
            </a:r>
            <a:r>
              <a:rPr lang="ru-RU" sz="1600" dirty="0" smtClean="0"/>
              <a:t>,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21. </a:t>
            </a:r>
            <a:r>
              <a:rPr lang="ru-RU" sz="1600" dirty="0" err="1" smtClean="0"/>
              <a:t>Меблі</a:t>
            </a:r>
            <a:r>
              <a:rPr lang="ru-RU" sz="1600" dirty="0" smtClean="0"/>
              <a:t> (</a:t>
            </a:r>
            <a:r>
              <a:rPr lang="ru-RU" sz="1600" dirty="0" err="1" smtClean="0"/>
              <a:t>стільці</a:t>
            </a:r>
            <a:r>
              <a:rPr lang="ru-RU" sz="1600" dirty="0" smtClean="0"/>
              <a:t>, </a:t>
            </a:r>
            <a:r>
              <a:rPr lang="ru-RU" sz="1600" dirty="0" err="1" smtClean="0"/>
              <a:t>стіл</a:t>
            </a:r>
            <a:r>
              <a:rPr lang="ru-RU" sz="1600" dirty="0" smtClean="0"/>
              <a:t>, дерево, сервант, </a:t>
            </a:r>
            <a:r>
              <a:rPr lang="ru-RU" sz="1600" dirty="0" err="1" smtClean="0"/>
              <a:t>шафа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22. Факультет (кафедра, декан, </a:t>
            </a:r>
            <a:r>
              <a:rPr lang="ru-RU" sz="1600" dirty="0" err="1" smtClean="0"/>
              <a:t>будинок</a:t>
            </a:r>
            <a:r>
              <a:rPr lang="ru-RU" sz="1600" dirty="0" smtClean="0"/>
              <a:t>, студент, </a:t>
            </a:r>
            <a:r>
              <a:rPr lang="ru-RU" sz="1600" dirty="0" err="1" smtClean="0"/>
              <a:t>вулиця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23. </a:t>
            </a:r>
            <a:r>
              <a:rPr lang="ru-RU" sz="1600" dirty="0" err="1" smtClean="0"/>
              <a:t>Зброя</a:t>
            </a:r>
            <a:r>
              <a:rPr lang="ru-RU" sz="1600" dirty="0" smtClean="0"/>
              <a:t> (танки, </a:t>
            </a:r>
            <a:r>
              <a:rPr lang="ru-RU" sz="1600" dirty="0" err="1" smtClean="0"/>
              <a:t>літаки</a:t>
            </a:r>
            <a:r>
              <a:rPr lang="ru-RU" sz="1600" dirty="0" smtClean="0"/>
              <a:t>, </a:t>
            </a:r>
            <a:r>
              <a:rPr lang="ru-RU" sz="1600" dirty="0" err="1" smtClean="0"/>
              <a:t>хлопавки</a:t>
            </a:r>
            <a:r>
              <a:rPr lang="ru-RU" sz="1600" dirty="0" smtClean="0"/>
              <a:t>, </a:t>
            </a:r>
            <a:r>
              <a:rPr lang="ru-RU" sz="1600" dirty="0" err="1" smtClean="0"/>
              <a:t>гармати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залізо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24. </a:t>
            </a:r>
            <a:r>
              <a:rPr lang="ru-RU" sz="1600" dirty="0" err="1" smtClean="0"/>
              <a:t>Овочі</a:t>
            </a:r>
            <a:r>
              <a:rPr lang="ru-RU" sz="1600" dirty="0" smtClean="0"/>
              <a:t> (</a:t>
            </a:r>
            <a:r>
              <a:rPr lang="ru-RU" sz="1600" dirty="0" err="1" smtClean="0"/>
              <a:t>огірок</a:t>
            </a:r>
            <a:r>
              <a:rPr lang="ru-RU" sz="1600" dirty="0" smtClean="0"/>
              <a:t>, </a:t>
            </a:r>
            <a:r>
              <a:rPr lang="ru-RU" sz="1600" dirty="0" err="1" smtClean="0"/>
              <a:t>буряк</a:t>
            </a:r>
            <a:r>
              <a:rPr lang="ru-RU" sz="1600" dirty="0" smtClean="0"/>
              <a:t>, кавун, </a:t>
            </a:r>
            <a:r>
              <a:rPr lang="ru-RU" sz="1600" dirty="0" err="1" smtClean="0"/>
              <a:t>морква</a:t>
            </a:r>
            <a:r>
              <a:rPr lang="ru-RU" sz="1600" dirty="0" smtClean="0"/>
              <a:t>, </a:t>
            </a:r>
            <a:r>
              <a:rPr lang="ru-RU" sz="1600" dirty="0" err="1" smtClean="0"/>
              <a:t>яблуко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проводиться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таблиці</a:t>
            </a:r>
            <a:r>
              <a:rPr lang="ru-RU" sz="1600" dirty="0" smtClean="0"/>
              <a:t> 1: 2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</a:t>
            </a:r>
            <a:r>
              <a:rPr lang="ru-RU" sz="1600" dirty="0" smtClean="0"/>
              <a:t> правильно </a:t>
            </a:r>
            <a:r>
              <a:rPr lang="ru-RU" sz="1600" dirty="0" err="1" smtClean="0"/>
              <a:t>вибраним</a:t>
            </a:r>
            <a:r>
              <a:rPr lang="ru-RU" sz="1600" dirty="0" smtClean="0"/>
              <a:t> словам, 1 бал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одному правильно </a:t>
            </a:r>
            <a:r>
              <a:rPr lang="ru-RU" sz="1600" dirty="0" err="1" smtClean="0"/>
              <a:t>обраному</a:t>
            </a:r>
            <a:r>
              <a:rPr lang="ru-RU" sz="1600" dirty="0" smtClean="0"/>
              <a:t> слову та 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- </a:t>
            </a:r>
            <a:r>
              <a:rPr lang="ru-RU" sz="1600" dirty="0" err="1" smtClean="0"/>
              <a:t>жодного</a:t>
            </a:r>
            <a:r>
              <a:rPr lang="ru-RU" sz="1600" dirty="0" smtClean="0"/>
              <a:t> правильного слова.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1"/>
            <a:ext cx="3563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Підсумуйте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.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24 </a:t>
            </a:r>
            <a:r>
              <a:rPr lang="ru-RU" sz="1600" dirty="0" err="1" smtClean="0"/>
              <a:t>свідчить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невміння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порівнювати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аналізувати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об'єднувати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. Максимально </a:t>
            </a:r>
            <a:r>
              <a:rPr lang="ru-RU" sz="1600" dirty="0" err="1" smtClean="0"/>
              <a:t>можливий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48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590800"/>
          <a:ext cx="9144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Бій, солдат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Голос, мелодія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Очі, слово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Коливання, </a:t>
                      </a:r>
                      <a:r>
                        <a:rPr lang="uk-UA" sz="1600" dirty="0" err="1" smtClean="0"/>
                        <a:t>грунт</a:t>
                      </a:r>
                      <a:r>
                        <a:rPr lang="uk-UA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Рослини,земля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Книги, читачі 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Дах, стіни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Аркуш, дерево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Берег, вода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Змагання, перемога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Будинок, вулиця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Лікарі, хворі 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Кути, сторони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Почуття, людина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Ділиме</a:t>
                      </a:r>
                      <a:r>
                        <a:rPr lang="uk-UA" sz="1600" dirty="0" smtClean="0"/>
                        <a:t>,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uk-UA" sz="1600" dirty="0" smtClean="0"/>
                        <a:t>дільник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Батьківщина, людина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Гравці, правила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Стільці, стіл або сервант, шафа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Діаметр, округлість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Декан, студент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Текст,</a:t>
                      </a:r>
                      <a:r>
                        <a:rPr lang="uk-UA" sz="1600" baseline="0" dirty="0" smtClean="0"/>
                        <a:t> редактор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Танки, гармати</a:t>
                      </a:r>
                      <a:endParaRPr lang="ru-RU" sz="1600" dirty="0"/>
                    </a:p>
                  </a:txBody>
                  <a:tcPr/>
                </a:tc>
              </a:tr>
              <a:tr h="32975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Папір, текст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Буряк, морква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6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ЗДАТНОСТІ ДО УЗАГАЛЬНЕННЯ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751344"/>
            <a:ext cx="84969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вміння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властивості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зачитує</a:t>
            </a:r>
            <a:r>
              <a:rPr lang="ru-RU" sz="1600" dirty="0" smtClean="0"/>
              <a:t> слова кожного ряду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завдань</a:t>
            </a:r>
            <a:r>
              <a:rPr lang="ru-RU" sz="1600" dirty="0" smtClean="0"/>
              <a:t>, а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 повинен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«</a:t>
            </a:r>
            <a:r>
              <a:rPr lang="ru-RU" sz="1600" dirty="0" err="1" smtClean="0"/>
              <a:t>зайве</a:t>
            </a:r>
            <a:r>
              <a:rPr lang="ru-RU" sz="1600" dirty="0" smtClean="0"/>
              <a:t>» слово </a:t>
            </a:r>
            <a:r>
              <a:rPr lang="ru-RU" sz="1600" dirty="0" err="1" smtClean="0"/>
              <a:t>і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об'єднує</a:t>
            </a:r>
            <a:r>
              <a:rPr lang="ru-RU" sz="1600" dirty="0" smtClean="0"/>
              <a:t> слова,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залишилися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1: Собака, корова, </a:t>
            </a:r>
            <a:r>
              <a:rPr lang="ru-RU" sz="1600" dirty="0" err="1" smtClean="0"/>
              <a:t>вівця</a:t>
            </a:r>
            <a:r>
              <a:rPr lang="ru-RU" sz="1600" dirty="0" smtClean="0"/>
              <a:t>, лось, </a:t>
            </a:r>
            <a:r>
              <a:rPr lang="ru-RU" sz="1600" dirty="0" err="1" smtClean="0"/>
              <a:t>кішка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                    Собака, корова, </a:t>
            </a:r>
            <a:r>
              <a:rPr lang="ru-RU" sz="1600" dirty="0" err="1" smtClean="0"/>
              <a:t>вівця</a:t>
            </a:r>
            <a:r>
              <a:rPr lang="ru-RU" sz="1600" dirty="0" smtClean="0"/>
              <a:t>, лось, </a:t>
            </a:r>
            <a:r>
              <a:rPr lang="ru-RU" sz="1600" dirty="0" err="1" smtClean="0"/>
              <a:t>кінь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2: Футбол, </a:t>
            </a:r>
            <a:r>
              <a:rPr lang="ru-RU" sz="1600" dirty="0" err="1" smtClean="0"/>
              <a:t>хокей</a:t>
            </a:r>
            <a:r>
              <a:rPr lang="ru-RU" sz="1600" dirty="0" smtClean="0"/>
              <a:t>, гандбол, баскетбол, </a:t>
            </a:r>
            <a:r>
              <a:rPr lang="ru-RU" sz="1600" dirty="0" err="1" smtClean="0"/>
              <a:t>водне</a:t>
            </a:r>
            <a:r>
              <a:rPr lang="ru-RU" sz="1600" dirty="0" smtClean="0"/>
              <a:t> поло.</a:t>
            </a:r>
          </a:p>
          <a:p>
            <a:r>
              <a:rPr lang="ru-RU" sz="1600" dirty="0" smtClean="0"/>
              <a:t>                       Футбол, </a:t>
            </a:r>
            <a:r>
              <a:rPr lang="ru-RU" sz="1600" dirty="0" err="1" smtClean="0"/>
              <a:t>хокей</a:t>
            </a:r>
            <a:r>
              <a:rPr lang="ru-RU" sz="1600" dirty="0" smtClean="0"/>
              <a:t>, гандбол, баскетбол, </a:t>
            </a:r>
            <a:r>
              <a:rPr lang="ru-RU" sz="1600" dirty="0" err="1" smtClean="0"/>
              <a:t>бадмінтон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3: </a:t>
            </a:r>
            <a:r>
              <a:rPr lang="ru-RU" sz="1600" dirty="0" err="1" smtClean="0"/>
              <a:t>Єнісей</a:t>
            </a:r>
            <a:r>
              <a:rPr lang="ru-RU" sz="1600" dirty="0" smtClean="0"/>
              <a:t>, Об, Печора, </a:t>
            </a:r>
            <a:r>
              <a:rPr lang="ru-RU" sz="1600" dirty="0" err="1" smtClean="0"/>
              <a:t>Олена</a:t>
            </a:r>
            <a:r>
              <a:rPr lang="ru-RU" sz="1600" dirty="0" smtClean="0"/>
              <a:t>, </a:t>
            </a:r>
            <a:r>
              <a:rPr lang="ru-RU" sz="1600" dirty="0" err="1" smtClean="0"/>
              <a:t>Індигірка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                     </a:t>
            </a:r>
            <a:r>
              <a:rPr lang="ru-RU" sz="1600" dirty="0" err="1" smtClean="0"/>
              <a:t>Єнісей</a:t>
            </a:r>
            <a:r>
              <a:rPr lang="ru-RU" sz="1600" dirty="0" smtClean="0"/>
              <a:t>, Об, Печора, </a:t>
            </a:r>
            <a:r>
              <a:rPr lang="ru-RU" sz="1600" dirty="0" err="1" smtClean="0"/>
              <a:t>Олена</a:t>
            </a:r>
            <a:r>
              <a:rPr lang="ru-RU" sz="1600" dirty="0" smtClean="0"/>
              <a:t>, Дон.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узагальнення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порівнянні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відповідями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032" y="332656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До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 </a:t>
            </a:r>
            <a:r>
              <a:rPr lang="ru-RU" sz="1600" dirty="0" err="1" smtClean="0"/>
              <a:t>правильні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Лось,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слова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. Собака,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слова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копитних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.</a:t>
            </a:r>
          </a:p>
          <a:p>
            <a:pPr marL="342900" indent="-342900"/>
            <a:r>
              <a:rPr lang="ru-RU" sz="1600" dirty="0" smtClean="0"/>
              <a:t>2. Баскетбол,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іграх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воротар</a:t>
            </a:r>
            <a:r>
              <a:rPr lang="ru-RU" sz="1600" dirty="0" smtClean="0"/>
              <a:t>. </a:t>
            </a:r>
            <a:r>
              <a:rPr lang="ru-RU" sz="1600" dirty="0" err="1" smtClean="0"/>
              <a:t>Бадмінтон</a:t>
            </a:r>
            <a:r>
              <a:rPr lang="ru-RU" sz="1600" dirty="0" smtClean="0"/>
              <a:t>,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іграх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команди</a:t>
            </a:r>
            <a:r>
              <a:rPr lang="ru-RU" sz="1600" dirty="0" smtClean="0"/>
              <a:t>.</a:t>
            </a:r>
          </a:p>
          <a:p>
            <a:pPr marL="342900" indent="-342900"/>
            <a:r>
              <a:rPr lang="ru-RU" sz="1600" dirty="0" smtClean="0"/>
              <a:t>3. Печора,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географічні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Азії</a:t>
            </a:r>
            <a:r>
              <a:rPr lang="ru-RU" sz="1600" dirty="0" smtClean="0"/>
              <a:t>. Дон, </a:t>
            </a:r>
            <a:r>
              <a:rPr lang="ru-RU" sz="1600" dirty="0" err="1" smtClean="0"/>
              <a:t>решта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річок</a:t>
            </a:r>
            <a:r>
              <a:rPr lang="ru-RU" sz="1600" dirty="0" smtClean="0"/>
              <a:t> </a:t>
            </a:r>
            <a:r>
              <a:rPr lang="ru-RU" sz="1600" dirty="0" err="1" smtClean="0"/>
              <a:t>тече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північ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260648"/>
            <a:ext cx="452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ВИЯВЛЕННЯ АСОЦІАТИВНИХ ЗВ'ЯЗКІВ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Асоціація</a:t>
            </a:r>
            <a:r>
              <a:rPr lang="ru-RU" dirty="0" smtClean="0"/>
              <a:t> -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</a:t>
            </a:r>
            <a:r>
              <a:rPr lang="ru-RU" dirty="0" err="1" smtClean="0"/>
              <a:t>півкуль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індиферентними</a:t>
            </a:r>
            <a:r>
              <a:rPr lang="ru-RU" dirty="0" smtClean="0"/>
              <a:t> (</a:t>
            </a:r>
            <a:r>
              <a:rPr lang="ru-RU" dirty="0" err="1" smtClean="0"/>
              <a:t>нейтральними</a:t>
            </a:r>
            <a:r>
              <a:rPr lang="ru-RU" dirty="0" smtClean="0"/>
              <a:t>) </a:t>
            </a:r>
            <a:r>
              <a:rPr lang="ru-RU" dirty="0" err="1" smtClean="0"/>
              <a:t>подразниками</a:t>
            </a:r>
            <a:r>
              <a:rPr lang="ru-RU" dirty="0" smtClean="0"/>
              <a:t> (образами)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багаторазового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у </a:t>
            </a:r>
            <a:r>
              <a:rPr lang="ru-RU" dirty="0" err="1" smtClean="0"/>
              <a:t>часі.Система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фіксуються</a:t>
            </a:r>
            <a:r>
              <a:rPr lang="ru-RU" dirty="0" smtClean="0"/>
              <a:t> </a:t>
            </a:r>
            <a:r>
              <a:rPr lang="ru-RU" dirty="0" err="1" smtClean="0"/>
              <a:t>мозком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об'єднується</a:t>
            </a:r>
            <a:r>
              <a:rPr lang="ru-RU" dirty="0" smtClean="0"/>
              <a:t> в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першої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сигнальної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системи</a:t>
            </a:r>
            <a:r>
              <a:rPr lang="ru-RU" dirty="0" err="1" smtClean="0"/>
              <a:t>.В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образу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відбиттям</a:t>
            </a:r>
            <a:r>
              <a:rPr lang="ru-RU" dirty="0" smtClean="0"/>
              <a:t> (</a:t>
            </a:r>
            <a:r>
              <a:rPr lang="ru-RU" dirty="0" err="1" smtClean="0"/>
              <a:t>відтвореннями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)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та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. Перша </a:t>
            </a:r>
            <a:r>
              <a:rPr lang="ru-RU" dirty="0" err="1" smtClean="0"/>
              <a:t>сигнальна</a:t>
            </a:r>
            <a:r>
              <a:rPr lang="ru-RU" dirty="0" smtClean="0"/>
              <a:t> система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другою сигнальною системою </a:t>
            </a:r>
            <a:r>
              <a:rPr lang="ru-RU" dirty="0" smtClean="0"/>
              <a:t>– </a:t>
            </a:r>
            <a:r>
              <a:rPr lang="ru-RU" dirty="0" err="1" smtClean="0"/>
              <a:t>системою</a:t>
            </a:r>
            <a:r>
              <a:rPr lang="ru-RU" dirty="0" smtClean="0"/>
              <a:t> </a:t>
            </a:r>
            <a:r>
              <a:rPr lang="ru-RU" dirty="0" err="1" smtClean="0"/>
              <a:t>узагальненого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навколишньої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понять,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зафіксовано</a:t>
            </a:r>
            <a:r>
              <a:rPr lang="ru-RU" dirty="0" smtClean="0"/>
              <a:t> у словах, </a:t>
            </a:r>
            <a:r>
              <a:rPr lang="ru-RU" dirty="0" err="1" smtClean="0"/>
              <a:t>математичних</a:t>
            </a:r>
            <a:r>
              <a:rPr lang="ru-RU" dirty="0" smtClean="0"/>
              <a:t> символах та </a:t>
            </a:r>
            <a:r>
              <a:rPr lang="ru-RU" dirty="0" err="1" smtClean="0"/>
              <a:t>образиах</a:t>
            </a:r>
            <a:r>
              <a:rPr lang="ru-RU" dirty="0" smtClean="0"/>
              <a:t> 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здібностями</a:t>
            </a:r>
            <a:r>
              <a:rPr lang="ru-RU" dirty="0" smtClean="0"/>
              <a:t> до </a:t>
            </a:r>
            <a:r>
              <a:rPr lang="ru-RU" dirty="0" err="1" smtClean="0"/>
              <a:t>узагальнення</a:t>
            </a:r>
            <a:r>
              <a:rPr lang="ru-RU" dirty="0" smtClean="0"/>
              <a:t> та </a:t>
            </a:r>
            <a:r>
              <a:rPr lang="ru-RU" dirty="0" err="1" smtClean="0"/>
              <a:t>абстрагування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00506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Абстракція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en-US" dirty="0" err="1" smtClean="0"/>
              <a:t>abstractio</a:t>
            </a:r>
            <a:r>
              <a:rPr lang="en-US" dirty="0" smtClean="0"/>
              <a:t> - </a:t>
            </a:r>
            <a:r>
              <a:rPr lang="ru-RU" dirty="0" err="1" smtClean="0"/>
              <a:t>відволікання</a:t>
            </a:r>
            <a:r>
              <a:rPr lang="ru-RU" dirty="0" smtClean="0"/>
              <a:t>) - образ </a:t>
            </a:r>
            <a:r>
              <a:rPr lang="ru-RU" dirty="0" err="1" smtClean="0"/>
              <a:t>реальності,сформований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шляхом </a:t>
            </a:r>
            <a:r>
              <a:rPr lang="ru-RU" dirty="0" err="1" smtClean="0"/>
              <a:t>відволікання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несуттєвих</a:t>
            </a:r>
            <a:r>
              <a:rPr lang="ru-RU" dirty="0" smtClean="0"/>
              <a:t> деталей </a:t>
            </a:r>
            <a:r>
              <a:rPr lang="ru-RU" dirty="0" err="1" smtClean="0"/>
              <a:t>об'єкта</a:t>
            </a:r>
            <a:r>
              <a:rPr lang="ru-RU" dirty="0" smtClean="0"/>
              <a:t> та </a:t>
            </a:r>
            <a:r>
              <a:rPr lang="ru-RU" dirty="0" err="1" smtClean="0"/>
              <a:t>виділення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сутнісних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та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6876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Узагальнення</a:t>
            </a:r>
            <a:r>
              <a:rPr lang="ru-RU" dirty="0" smtClean="0"/>
              <a:t> - </a:t>
            </a:r>
            <a:r>
              <a:rPr lang="ru-RU" dirty="0" err="1" smtClean="0"/>
              <a:t>перехід</a:t>
            </a:r>
            <a:r>
              <a:rPr lang="ru-RU" dirty="0" smtClean="0"/>
              <a:t> на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абстракції</a:t>
            </a:r>
            <a:r>
              <a:rPr lang="ru-RU" dirty="0" smtClean="0"/>
              <a:t> шляхом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аналізованої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Мета: </a:t>
            </a:r>
            <a:r>
              <a:rPr lang="ru-RU" dirty="0" err="1" smtClean="0"/>
              <a:t>виявити</a:t>
            </a:r>
            <a:r>
              <a:rPr lang="ru-RU" dirty="0" smtClean="0"/>
              <a:t> та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асоціацій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за результатами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Експериментатор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список </a:t>
            </a:r>
            <a:r>
              <a:rPr lang="ru-RU" dirty="0" err="1" smtClean="0"/>
              <a:t>з</a:t>
            </a:r>
            <a:r>
              <a:rPr lang="ru-RU" dirty="0" smtClean="0"/>
              <a:t> 20 </a:t>
            </a:r>
            <a:r>
              <a:rPr lang="ru-RU" dirty="0" err="1" smtClean="0"/>
              <a:t>довільно</a:t>
            </a:r>
            <a:r>
              <a:rPr lang="ru-RU" dirty="0" smtClean="0"/>
              <a:t> </a:t>
            </a:r>
            <a:r>
              <a:rPr lang="ru-RU" dirty="0" err="1" smtClean="0"/>
              <a:t>вибраних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по </a:t>
            </a:r>
            <a:r>
              <a:rPr lang="ru-RU" dirty="0" err="1" smtClean="0"/>
              <a:t>черзі</a:t>
            </a:r>
            <a:r>
              <a:rPr lang="ru-RU" dirty="0" smtClean="0"/>
              <a:t> </a:t>
            </a:r>
            <a:r>
              <a:rPr lang="ru-RU" dirty="0" err="1" smtClean="0"/>
              <a:t>читає</a:t>
            </a:r>
            <a:r>
              <a:rPr lang="ru-RU" dirty="0" smtClean="0"/>
              <a:t> </a:t>
            </a:r>
            <a:r>
              <a:rPr lang="ru-RU" dirty="0" err="1" smtClean="0"/>
              <a:t>кожне</a:t>
            </a:r>
            <a:r>
              <a:rPr lang="ru-RU" dirty="0" smtClean="0"/>
              <a:t> слово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випробуваному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 першим, яке </a:t>
            </a:r>
            <a:r>
              <a:rPr lang="ru-RU" dirty="0" err="1" smtClean="0"/>
              <a:t>прийшо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на думку, словом.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експериментатор</a:t>
            </a:r>
            <a:r>
              <a:rPr lang="ru-RU" dirty="0" smtClean="0"/>
              <a:t> </a:t>
            </a:r>
            <a:r>
              <a:rPr lang="ru-RU" dirty="0" err="1" smtClean="0"/>
              <a:t>реєструє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секундоміра</a:t>
            </a:r>
            <a:r>
              <a:rPr lang="ru-RU" dirty="0" smtClean="0"/>
              <a:t> </a:t>
            </a:r>
            <a:r>
              <a:rPr lang="ru-RU" dirty="0" err="1" smtClean="0"/>
              <a:t>латентні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, а </a:t>
            </a:r>
            <a:r>
              <a:rPr lang="ru-RU" dirty="0" err="1" smtClean="0"/>
              <a:t>випробуваний</a:t>
            </a:r>
            <a:r>
              <a:rPr lang="ru-RU" dirty="0" smtClean="0"/>
              <a:t> -</a:t>
            </a:r>
            <a:r>
              <a:rPr lang="ru-RU" dirty="0" err="1" smtClean="0"/>
              <a:t>самі</a:t>
            </a:r>
            <a:r>
              <a:rPr lang="ru-RU" dirty="0" smtClean="0"/>
              <a:t> слова.</a:t>
            </a:r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При </a:t>
            </a:r>
            <a:r>
              <a:rPr lang="ru-RU" dirty="0" err="1" smtClean="0"/>
              <a:t>аналізі</a:t>
            </a:r>
            <a:r>
              <a:rPr lang="ru-RU" dirty="0" smtClean="0"/>
              <a:t> характеру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таке</a:t>
            </a:r>
            <a:r>
              <a:rPr lang="ru-RU" dirty="0" smtClean="0"/>
              <a:t>: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абстракції,узагальнення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конкретно-образним</a:t>
            </a:r>
            <a:r>
              <a:rPr lang="ru-RU" dirty="0" smtClean="0"/>
              <a:t> (</a:t>
            </a:r>
            <a:r>
              <a:rPr lang="ru-RU" dirty="0" err="1" smtClean="0"/>
              <a:t>вказує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та </a:t>
            </a:r>
            <a:r>
              <a:rPr lang="ru-RU" dirty="0" err="1" smtClean="0"/>
              <a:t>властивості</a:t>
            </a:r>
            <a:r>
              <a:rPr lang="ru-RU" dirty="0" smtClean="0"/>
              <a:t>).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заносяться</a:t>
            </a:r>
            <a:r>
              <a:rPr lang="ru-RU" dirty="0" smtClean="0"/>
              <a:t> до протоколу: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332656"/>
          <a:ext cx="820891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224136"/>
                <a:gridCol w="1224136"/>
                <a:gridCol w="1670584"/>
                <a:gridCol w="164178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№</a:t>
                      </a:r>
                      <a:r>
                        <a:rPr lang="uk-UA" sz="1200" baseline="0" dirty="0" smtClean="0"/>
                        <a:t> слів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Час відповіді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Особливості відповіді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Містить елементи </a:t>
                      </a:r>
                      <a:r>
                        <a:rPr lang="uk-UA" sz="1200" dirty="0" err="1" smtClean="0"/>
                        <a:t>абстракії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Містить елементи узагальнення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Є конкретно-образним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1…20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Стіл, зима, добро, чорне, яблуко, дерево, овоч, квіти, автомобіль, секунди, папір, зубна щітка, грім, дощ, лампа, груша,</a:t>
                      </a:r>
                      <a:r>
                        <a:rPr lang="uk-UA" sz="1200" baseline="0" dirty="0" smtClean="0"/>
                        <a:t> мотоцикл, двигун, книга.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306896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Конкретно-образне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художнє</a:t>
            </a:r>
            <a:r>
              <a:rPr lang="ru-RU" sz="1600" dirty="0" smtClean="0"/>
              <a:t>,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абстраговані</a:t>
            </a:r>
            <a:r>
              <a:rPr lang="ru-RU" sz="1600" dirty="0" smtClean="0"/>
              <a:t> думки, </a:t>
            </a:r>
            <a:r>
              <a:rPr lang="ru-RU" sz="1600" dirty="0" err="1" smtClean="0"/>
              <a:t>узагальнення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втілює</a:t>
            </a:r>
            <a:r>
              <a:rPr lang="ru-RU" sz="1600" dirty="0" smtClean="0"/>
              <a:t> в </a:t>
            </a:r>
            <a:r>
              <a:rPr lang="ru-RU" sz="1600" dirty="0" err="1" smtClean="0"/>
              <a:t>конкретні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образи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Абстрактне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словесно-логічне</a:t>
            </a:r>
            <a:r>
              <a:rPr lang="ru-RU" sz="1600" dirty="0" smtClean="0"/>
              <a:t>,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спрямоване</a:t>
            </a:r>
            <a:r>
              <a:rPr lang="ru-RU" sz="1600" dirty="0" smtClean="0"/>
              <a:t> в основному на </a:t>
            </a:r>
            <a:r>
              <a:rPr lang="ru-RU" sz="1600" dirty="0" err="1" smtClean="0"/>
              <a:t>виявлення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закономірностей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природі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суспільстві</a:t>
            </a:r>
            <a:r>
              <a:rPr lang="ru-RU" sz="1600" dirty="0" smtClean="0"/>
              <a:t>. </a:t>
            </a:r>
            <a:r>
              <a:rPr lang="ru-RU" sz="1600" dirty="0" err="1" smtClean="0"/>
              <a:t>Абстрактне</a:t>
            </a:r>
            <a:r>
              <a:rPr lang="ru-RU" sz="1600" dirty="0" smtClean="0"/>
              <a:t>, </a:t>
            </a:r>
            <a:r>
              <a:rPr lang="ru-RU" sz="1600" dirty="0" err="1" smtClean="0"/>
              <a:t>теоретичне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Воно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оперує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насамперед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поняттями</a:t>
            </a:r>
            <a:r>
              <a:rPr lang="ru-RU" sz="1600" dirty="0" smtClean="0"/>
              <a:t>, широкими </a:t>
            </a:r>
            <a:r>
              <a:rPr lang="ru-RU" sz="1600" dirty="0" err="1" smtClean="0"/>
              <a:t>категоріями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образи</a:t>
            </a:r>
            <a:r>
              <a:rPr lang="ru-RU" sz="1600" dirty="0" smtClean="0"/>
              <a:t>, </a:t>
            </a:r>
            <a:r>
              <a:rPr lang="ru-RU" sz="1600" dirty="0" err="1" smtClean="0"/>
              <a:t>уявлення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відіграють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допоміжну</a:t>
            </a:r>
            <a:r>
              <a:rPr lang="ru-RU" sz="1600" dirty="0" smtClean="0"/>
              <a:t> роль.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86916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відповідей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стосуються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колонки,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непрямим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ступеня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сигнальноїсистеми</a:t>
            </a:r>
            <a:r>
              <a:rPr lang="ru-RU" sz="1600" dirty="0" smtClean="0"/>
              <a:t>: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високий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абстракції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узагальнення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ОСОБЛИВОСТІ АНАЛІТИЧНОЇ ТА СИНТЕТИЧНОЇ ДІЯЛЬНОСТІМОЗКУ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9675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взаємопов'язані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кори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- </a:t>
            </a:r>
            <a:r>
              <a:rPr lang="ru-RU" dirty="0" err="1" smtClean="0"/>
              <a:t>аналіз</a:t>
            </a:r>
            <a:r>
              <a:rPr lang="ru-RU" dirty="0" smtClean="0"/>
              <a:t> та синтез. </a:t>
            </a:r>
            <a:r>
              <a:rPr lang="ru-RU" dirty="0" err="1" smtClean="0">
                <a:solidFill>
                  <a:srgbClr val="002060"/>
                </a:solidFill>
              </a:rPr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подразнень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та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впливів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. </a:t>
            </a:r>
            <a:r>
              <a:rPr lang="ru-RU" dirty="0" err="1" smtClean="0"/>
              <a:t>Здатність</a:t>
            </a:r>
            <a:r>
              <a:rPr lang="ru-RU" dirty="0" smtClean="0"/>
              <a:t>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поєднувати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у 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синтезом.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підкріпленню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</a:t>
            </a:r>
            <a:r>
              <a:rPr lang="ru-RU" dirty="0" err="1" smtClean="0"/>
              <a:t>подразника</a:t>
            </a:r>
            <a:r>
              <a:rPr lang="ru-RU" dirty="0" smtClean="0"/>
              <a:t> </a:t>
            </a:r>
            <a:r>
              <a:rPr lang="ru-RU" dirty="0" err="1" smtClean="0"/>
              <a:t>безумовним</a:t>
            </a:r>
            <a:r>
              <a:rPr lang="ru-RU" dirty="0" smtClean="0"/>
              <a:t> </a:t>
            </a:r>
            <a:r>
              <a:rPr lang="ru-RU" dirty="0" err="1" smtClean="0"/>
              <a:t>міцніють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осередками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та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рефлекс. </a:t>
            </a:r>
            <a:r>
              <a:rPr lang="ru-RU" dirty="0" err="1" smtClean="0"/>
              <a:t>Аналіз</a:t>
            </a:r>
            <a:r>
              <a:rPr lang="ru-RU" dirty="0" smtClean="0"/>
              <a:t> та синтез </a:t>
            </a:r>
            <a:r>
              <a:rPr lang="ru-RU" dirty="0" err="1" smtClean="0"/>
              <a:t>доповнюють</a:t>
            </a:r>
            <a:r>
              <a:rPr lang="ru-RU" dirty="0" smtClean="0"/>
              <a:t> один одного та </a:t>
            </a:r>
            <a:r>
              <a:rPr lang="ru-RU" dirty="0" err="1" smtClean="0"/>
              <a:t>зупинка</a:t>
            </a:r>
            <a:r>
              <a:rPr lang="ru-RU" dirty="0" smtClean="0"/>
              <a:t> одного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тягне</a:t>
            </a:r>
            <a:r>
              <a:rPr lang="ru-RU" dirty="0" smtClean="0"/>
              <a:t> </a:t>
            </a:r>
            <a:r>
              <a:rPr lang="ru-RU" dirty="0" err="1" smtClean="0"/>
              <a:t>зупинку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рефлексу.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подразнень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в рецепторному </a:t>
            </a:r>
            <a:r>
              <a:rPr lang="ru-RU" dirty="0" err="1" smtClean="0"/>
              <a:t>апараті</a:t>
            </a:r>
            <a:r>
              <a:rPr lang="ru-RU" dirty="0" smtClean="0"/>
              <a:t>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реагують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за характером </a:t>
            </a:r>
            <a:r>
              <a:rPr lang="ru-RU" dirty="0" err="1" smtClean="0"/>
              <a:t>подразнення</a:t>
            </a:r>
            <a:r>
              <a:rPr lang="ru-RU" dirty="0" smtClean="0"/>
              <a:t>. </a:t>
            </a:r>
            <a:r>
              <a:rPr lang="ru-RU" dirty="0" err="1" smtClean="0"/>
              <a:t>Елементарний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низькі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досягають</a:t>
            </a:r>
            <a:r>
              <a:rPr lang="ru-RU" dirty="0" smtClean="0"/>
              <a:t> у </a:t>
            </a:r>
            <a:r>
              <a:rPr lang="ru-RU" dirty="0" err="1" smtClean="0"/>
              <a:t>корі</a:t>
            </a:r>
            <a:r>
              <a:rPr lang="ru-RU" dirty="0" smtClean="0"/>
              <a:t> </a:t>
            </a:r>
            <a:r>
              <a:rPr lang="ru-RU" dirty="0" err="1" smtClean="0"/>
              <a:t>півкуль</a:t>
            </a:r>
            <a:r>
              <a:rPr lang="ru-RU" dirty="0" smtClean="0"/>
              <a:t> великого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r>
              <a:rPr lang="ru-RU" dirty="0" err="1" smtClean="0"/>
              <a:t>Специфічною</a:t>
            </a:r>
            <a:r>
              <a:rPr lang="ru-RU" dirty="0" smtClean="0"/>
              <a:t> формою </a:t>
            </a:r>
            <a:r>
              <a:rPr lang="ru-RU" dirty="0" err="1" smtClean="0"/>
              <a:t>аналізу</a:t>
            </a:r>
            <a:r>
              <a:rPr lang="ru-RU" dirty="0" smtClean="0"/>
              <a:t> для кори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у </a:t>
            </a:r>
            <a:r>
              <a:rPr lang="ru-RU" dirty="0" err="1" smtClean="0"/>
              <a:t>внутрішньому</a:t>
            </a:r>
            <a:r>
              <a:rPr lang="ru-RU" dirty="0" smtClean="0"/>
              <a:t> </a:t>
            </a:r>
            <a:r>
              <a:rPr lang="ru-RU" dirty="0" err="1" smtClean="0"/>
              <a:t>гальмуванні</a:t>
            </a:r>
            <a:r>
              <a:rPr lang="ru-RU" dirty="0" smtClean="0"/>
              <a:t>.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синтетичної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кори великого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позначені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динамічний</a:t>
            </a:r>
            <a:r>
              <a:rPr lang="ru-RU" dirty="0" smtClean="0"/>
              <a:t> стереотип. </a:t>
            </a:r>
            <a:r>
              <a:rPr lang="ru-RU" dirty="0" err="1" smtClean="0"/>
              <a:t>Останній</a:t>
            </a:r>
            <a:r>
              <a:rPr lang="ru-RU" dirty="0" smtClean="0"/>
              <a:t> у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виробітку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звичок</a:t>
            </a:r>
            <a:r>
              <a:rPr lang="ru-RU" dirty="0" smtClean="0"/>
              <a:t>, </a:t>
            </a:r>
            <a:r>
              <a:rPr lang="ru-RU" dirty="0" err="1" smtClean="0"/>
              <a:t>автоматичних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Динамічний</a:t>
            </a:r>
            <a:r>
              <a:rPr lang="ru-RU" dirty="0" smtClean="0">
                <a:solidFill>
                  <a:srgbClr val="002060"/>
                </a:solidFill>
              </a:rPr>
              <a:t> стереотип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взаємопов'язаних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, де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певне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часі</a:t>
            </a:r>
            <a:r>
              <a:rPr lang="ru-RU" dirty="0" smtClean="0"/>
              <a:t> та </a:t>
            </a:r>
            <a:r>
              <a:rPr lang="ru-RU" dirty="0" err="1" smtClean="0"/>
              <a:t>просторі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адекватним</a:t>
            </a:r>
            <a:r>
              <a:rPr lang="ru-RU" dirty="0" smtClean="0"/>
              <a:t> </a:t>
            </a:r>
            <a:r>
              <a:rPr lang="ru-RU" dirty="0" err="1" smtClean="0"/>
              <a:t>умовам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Так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,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апетит</a:t>
            </a:r>
            <a:r>
              <a:rPr lang="ru-RU" dirty="0" smtClean="0"/>
              <a:t> у </a:t>
            </a:r>
            <a:r>
              <a:rPr lang="ru-RU" dirty="0" err="1" smtClean="0"/>
              <a:t>певний</a:t>
            </a:r>
            <a:r>
              <a:rPr lang="ru-RU" dirty="0" smtClean="0"/>
              <a:t> час та </a:t>
            </a:r>
            <a:r>
              <a:rPr lang="ru-RU" dirty="0" err="1" smtClean="0"/>
              <a:t>ін.Важливе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коркового </a:t>
            </a:r>
            <a:r>
              <a:rPr lang="ru-RU" dirty="0" err="1" smtClean="0"/>
              <a:t>аналізу</a:t>
            </a:r>
            <a:r>
              <a:rPr lang="ru-RU" dirty="0" smtClean="0"/>
              <a:t> та синтезу </a:t>
            </a:r>
            <a:r>
              <a:rPr lang="ru-RU" dirty="0" err="1" smtClean="0"/>
              <a:t>подразнень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умовно-рефлекторного</a:t>
            </a:r>
            <a:r>
              <a:rPr lang="ru-RU" dirty="0" smtClean="0"/>
              <a:t> </a:t>
            </a:r>
            <a:r>
              <a:rPr lang="ru-RU" dirty="0" err="1" smtClean="0"/>
              <a:t>перемикання</a:t>
            </a:r>
            <a:r>
              <a:rPr lang="ru-RU" dirty="0" smtClean="0"/>
              <a:t>, за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</a:t>
            </a:r>
            <a:r>
              <a:rPr lang="ru-RU" dirty="0" err="1" smtClean="0"/>
              <a:t>подразнення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. Людина у </a:t>
            </a:r>
            <a:r>
              <a:rPr lang="ru-RU" dirty="0" err="1" smtClean="0"/>
              <a:t>повсякденному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реакціями</a:t>
            </a:r>
            <a:r>
              <a:rPr lang="ru-RU" dirty="0" smtClean="0"/>
              <a:t> на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подразники</a:t>
            </a:r>
            <a:r>
              <a:rPr lang="ru-RU" dirty="0" smtClean="0"/>
              <a:t> (на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те </a:t>
            </a:r>
            <a:r>
              <a:rPr lang="ru-RU" dirty="0" err="1" smtClean="0"/>
              <a:t>саме</a:t>
            </a:r>
            <a:r>
              <a:rPr lang="ru-RU" dirty="0" smtClean="0"/>
              <a:t> слово,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предмети</a:t>
            </a:r>
            <a:r>
              <a:rPr lang="ru-RU" dirty="0" smtClean="0"/>
              <a:t>)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вдома</a:t>
            </a:r>
            <a:r>
              <a:rPr lang="ru-RU" dirty="0" smtClean="0"/>
              <a:t>, на </a:t>
            </a:r>
            <a:r>
              <a:rPr lang="ru-RU" dirty="0" err="1" smtClean="0"/>
              <a:t>роботі</a:t>
            </a:r>
            <a:r>
              <a:rPr lang="ru-RU" dirty="0" smtClean="0"/>
              <a:t>, у </a:t>
            </a:r>
            <a:r>
              <a:rPr lang="ru-RU" dirty="0" err="1" smtClean="0"/>
              <a:t>дорозі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т.д.Час </a:t>
            </a:r>
            <a:r>
              <a:rPr lang="ru-RU" dirty="0" err="1" smtClean="0"/>
              <a:t>є</a:t>
            </a:r>
            <a:r>
              <a:rPr lang="ru-RU" dirty="0" smtClean="0"/>
              <a:t> фактором,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характер </a:t>
            </a:r>
            <a:r>
              <a:rPr lang="ru-RU" dirty="0" err="1" smtClean="0"/>
              <a:t>умовної</a:t>
            </a:r>
            <a:r>
              <a:rPr lang="ru-RU" dirty="0" smtClean="0"/>
              <a:t> </a:t>
            </a:r>
            <a:r>
              <a:rPr lang="ru-RU" dirty="0" err="1" smtClean="0"/>
              <a:t>реакції,перемикаючи</a:t>
            </a:r>
            <a:r>
              <a:rPr lang="ru-RU" dirty="0" smtClean="0"/>
              <a:t> кору </a:t>
            </a:r>
            <a:r>
              <a:rPr lang="ru-RU" dirty="0" err="1" smtClean="0"/>
              <a:t>з</a:t>
            </a:r>
            <a:r>
              <a:rPr lang="ru-RU" dirty="0" smtClean="0"/>
              <a:t> одного виду в </a:t>
            </a:r>
            <a:r>
              <a:rPr lang="ru-RU" dirty="0" err="1" smtClean="0"/>
              <a:t>інший</a:t>
            </a:r>
            <a:r>
              <a:rPr lang="ru-RU" dirty="0" smtClean="0"/>
              <a:t>. </a:t>
            </a:r>
            <a:r>
              <a:rPr lang="ru-RU" dirty="0" err="1" smtClean="0"/>
              <a:t>Перемикачем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. Вони, </a:t>
            </a:r>
            <a:r>
              <a:rPr lang="ru-RU" dirty="0" err="1" smtClean="0"/>
              <a:t>самі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, </a:t>
            </a:r>
            <a:r>
              <a:rPr lang="ru-RU" dirty="0" err="1" smtClean="0"/>
              <a:t>невикликають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видимого </a:t>
            </a:r>
            <a:r>
              <a:rPr lang="ru-RU" dirty="0" err="1" smtClean="0"/>
              <a:t>ефекту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специфічним</a:t>
            </a:r>
            <a:r>
              <a:rPr lang="ru-RU" dirty="0" smtClean="0"/>
              <a:t> чином </a:t>
            </a:r>
            <a:r>
              <a:rPr lang="ru-RU" dirty="0" err="1" smtClean="0"/>
              <a:t>змінюють</a:t>
            </a:r>
            <a:r>
              <a:rPr lang="ru-RU" dirty="0" smtClean="0"/>
              <a:t> стан кори, </a:t>
            </a:r>
            <a:r>
              <a:rPr lang="ru-RU" dirty="0" err="1" smtClean="0"/>
              <a:t>гальмуючи</a:t>
            </a:r>
            <a:r>
              <a:rPr lang="ru-RU" dirty="0" smtClean="0"/>
              <a:t>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тимчасові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та </a:t>
            </a:r>
            <a:r>
              <a:rPr lang="ru-RU" dirty="0" err="1" smtClean="0"/>
              <a:t>активуючи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аналітико-синтетичної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лежать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іррадіації</a:t>
            </a:r>
            <a:r>
              <a:rPr lang="ru-RU" dirty="0" smtClean="0"/>
              <a:t>, </a:t>
            </a:r>
            <a:r>
              <a:rPr lang="ru-RU" dirty="0" err="1" smtClean="0"/>
              <a:t>концентрації</a:t>
            </a:r>
            <a:r>
              <a:rPr lang="ru-RU" dirty="0" smtClean="0"/>
              <a:t> та </a:t>
            </a:r>
            <a:r>
              <a:rPr lang="ru-RU" dirty="0" err="1" smtClean="0"/>
              <a:t>індукції</a:t>
            </a:r>
            <a:r>
              <a:rPr lang="ru-RU" dirty="0" smtClean="0"/>
              <a:t> </a:t>
            </a:r>
            <a:r>
              <a:rPr lang="ru-RU" dirty="0" err="1" smtClean="0"/>
              <a:t>кіркових</a:t>
            </a:r>
            <a:r>
              <a:rPr lang="ru-RU" dirty="0" smtClean="0"/>
              <a:t> </a:t>
            </a:r>
            <a:r>
              <a:rPr lang="ru-RU" dirty="0" err="1" smtClean="0"/>
              <a:t>процесів.Здатність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поширюватися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осередку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іррадіація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концентрація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повільніше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зосередженням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до того </a:t>
            </a:r>
            <a:r>
              <a:rPr lang="ru-RU" dirty="0" err="1" smtClean="0"/>
              <a:t>осередку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виник.Іррадіація</a:t>
            </a:r>
            <a:r>
              <a:rPr lang="ru-RU" dirty="0" smtClean="0"/>
              <a:t> та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збудливого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протікають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за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гальмівного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тривають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секунди</a:t>
            </a:r>
            <a:r>
              <a:rPr lang="ru-RU" dirty="0" smtClean="0"/>
              <a:t>.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по </a:t>
            </a:r>
            <a:r>
              <a:rPr lang="ru-RU" dirty="0" err="1" smtClean="0"/>
              <a:t>корі</a:t>
            </a:r>
            <a:r>
              <a:rPr lang="ru-RU" dirty="0" smtClean="0"/>
              <a:t> великого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переходить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зосередження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вихідній</a:t>
            </a:r>
            <a:r>
              <a:rPr lang="ru-RU" dirty="0" smtClean="0"/>
              <a:t> </a:t>
            </a:r>
            <a:r>
              <a:rPr lang="ru-RU" dirty="0" err="1" smtClean="0"/>
              <a:t>ділянці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динамічною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іррадіацією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безумовний</a:t>
            </a:r>
            <a:r>
              <a:rPr lang="ru-RU" dirty="0" smtClean="0"/>
              <a:t> </a:t>
            </a:r>
            <a:r>
              <a:rPr lang="ru-RU" dirty="0" err="1" smtClean="0"/>
              <a:t>подразник</a:t>
            </a:r>
            <a:r>
              <a:rPr lang="ru-RU" dirty="0" smtClean="0"/>
              <a:t>, то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кіркових</a:t>
            </a:r>
            <a:r>
              <a:rPr lang="ru-RU" dirty="0" smtClean="0"/>
              <a:t> нейронах, </a:t>
            </a:r>
            <a:r>
              <a:rPr lang="ru-RU" dirty="0" err="1" smtClean="0"/>
              <a:t>захоплених</a:t>
            </a:r>
            <a:r>
              <a:rPr lang="ru-RU" dirty="0" smtClean="0"/>
              <a:t> </a:t>
            </a:r>
            <a:r>
              <a:rPr lang="ru-RU" dirty="0" err="1" smtClean="0"/>
              <a:t>хвилею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поширюється,наступають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- </a:t>
            </a:r>
            <a:r>
              <a:rPr lang="ru-RU" dirty="0" err="1" smtClean="0"/>
              <a:t>настають</a:t>
            </a:r>
            <a:r>
              <a:rPr lang="ru-RU" dirty="0" smtClean="0"/>
              <a:t> </a:t>
            </a:r>
            <a:r>
              <a:rPr lang="ru-RU" dirty="0" err="1" smtClean="0"/>
              <a:t>тимчасові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даною</a:t>
            </a:r>
            <a:r>
              <a:rPr lang="ru-RU" dirty="0" smtClean="0"/>
              <a:t> </a:t>
            </a:r>
            <a:r>
              <a:rPr lang="ru-RU" dirty="0" err="1" smtClean="0"/>
              <a:t>безумовною</a:t>
            </a:r>
            <a:r>
              <a:rPr lang="ru-RU" dirty="0" smtClean="0"/>
              <a:t> </a:t>
            </a:r>
            <a:r>
              <a:rPr lang="ru-RU" dirty="0" err="1" smtClean="0"/>
              <a:t>реакцією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статичної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іррадіації.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повільного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та </a:t>
            </a:r>
            <a:r>
              <a:rPr lang="ru-RU" dirty="0" err="1" smtClean="0"/>
              <a:t>зосередження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іррадіації</a:t>
            </a:r>
            <a:r>
              <a:rPr lang="ru-RU" dirty="0" smtClean="0"/>
              <a:t> та </a:t>
            </a:r>
            <a:r>
              <a:rPr lang="ru-RU" dirty="0" err="1" smtClean="0"/>
              <a:t>концентрації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індукції.Позитивною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індукцією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вогнища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вогнища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негативною </a:t>
            </a:r>
            <a:r>
              <a:rPr lang="ru-RU" dirty="0" err="1" smtClean="0">
                <a:solidFill>
                  <a:srgbClr val="002060"/>
                </a:solidFill>
              </a:rPr>
              <a:t>індукцією</a:t>
            </a:r>
            <a:r>
              <a:rPr lang="ru-RU" dirty="0" err="1" smtClean="0"/>
              <a:t>.Процеси</a:t>
            </a:r>
            <a:r>
              <a:rPr lang="ru-RU" dirty="0" smtClean="0"/>
              <a:t> </a:t>
            </a:r>
            <a:r>
              <a:rPr lang="ru-RU" dirty="0" err="1" smtClean="0"/>
              <a:t>іррадіації</a:t>
            </a:r>
            <a:r>
              <a:rPr lang="ru-RU" dirty="0" smtClean="0"/>
              <a:t>, </a:t>
            </a:r>
            <a:r>
              <a:rPr lang="ru-RU" dirty="0" err="1" smtClean="0"/>
              <a:t>концентрації</a:t>
            </a:r>
            <a:r>
              <a:rPr lang="ru-RU" dirty="0" smtClean="0"/>
              <a:t> та </a:t>
            </a:r>
            <a:r>
              <a:rPr lang="ru-RU" dirty="0" err="1" smtClean="0"/>
              <a:t>індукції</a:t>
            </a:r>
            <a:r>
              <a:rPr lang="ru-RU" dirty="0" smtClean="0"/>
              <a:t> </a:t>
            </a:r>
            <a:r>
              <a:rPr lang="ru-RU" dirty="0" err="1" smtClean="0"/>
              <a:t>єпредставляють</a:t>
            </a:r>
            <a:r>
              <a:rPr lang="ru-RU" dirty="0" smtClean="0"/>
              <a:t> собою </a:t>
            </a:r>
            <a:r>
              <a:rPr lang="ru-RU" dirty="0" err="1" smtClean="0"/>
              <a:t>безперервну</a:t>
            </a:r>
            <a:r>
              <a:rPr lang="ru-RU" dirty="0" smtClean="0"/>
              <a:t>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збудливих</a:t>
            </a:r>
            <a:r>
              <a:rPr lang="ru-RU" dirty="0" smtClean="0"/>
              <a:t> та </a:t>
            </a:r>
            <a:r>
              <a:rPr lang="ru-RU" dirty="0" err="1" smtClean="0"/>
              <a:t>гальмівних</a:t>
            </a:r>
            <a:r>
              <a:rPr lang="ru-RU" dirty="0" smtClean="0"/>
              <a:t> </a:t>
            </a:r>
            <a:r>
              <a:rPr lang="ru-RU" dirty="0" err="1" smtClean="0"/>
              <a:t>процесів,що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</a:t>
            </a:r>
            <a:r>
              <a:rPr lang="ru-RU" dirty="0" err="1" smtClean="0"/>
              <a:t>мозаїку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</a:t>
            </a:r>
            <a:r>
              <a:rPr lang="ru-RU" dirty="0" err="1" smtClean="0"/>
              <a:t>півкуль</a:t>
            </a:r>
            <a:r>
              <a:rPr lang="ru-RU" dirty="0" smtClean="0"/>
              <a:t> великого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140</TotalTime>
  <Words>1680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Практична робота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2</dc:title>
  <dc:creator>Руслан Аминов</dc:creator>
  <cp:lastModifiedBy>Руслан Аминов</cp:lastModifiedBy>
  <cp:revision>41</cp:revision>
  <dcterms:created xsi:type="dcterms:W3CDTF">2023-01-24T11:11:07Z</dcterms:created>
  <dcterms:modified xsi:type="dcterms:W3CDTF">2023-03-01T09:54:22Z</dcterms:modified>
</cp:coreProperties>
</file>