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85" r:id="rId4"/>
    <p:sldId id="293" r:id="rId5"/>
    <p:sldId id="294" r:id="rId6"/>
    <p:sldId id="295" r:id="rId7"/>
    <p:sldId id="272" r:id="rId8"/>
  </p:sldIdLst>
  <p:sldSz cx="9144000" cy="5143500" type="screen16x9"/>
  <p:notesSz cx="6858000" cy="9144000"/>
  <p:embeddedFontLst>
    <p:embeddedFont>
      <p:font typeface="Arvo" panose="020B0604020202020204" charset="0"/>
      <p:regular r:id="rId10"/>
      <p:bold r:id="rId11"/>
      <p:italic r:id="rId12"/>
      <p:boldItalic r:id="rId13"/>
    </p:embeddedFont>
    <p:embeddedFont>
      <p:font typeface="Roboto Condensed" panose="020B0604020202020204" charset="0"/>
      <p:regular r:id="rId14"/>
      <p:bold r:id="rId15"/>
      <p:italic r:id="rId16"/>
      <p:boldItalic r:id="rId17"/>
    </p:embeddedFont>
    <p:embeddedFont>
      <p:font typeface="Roboto Condensed Light" panose="020B0604020202020204" charset="0"/>
      <p:regular r:id="rId18"/>
      <p:bold r:id="rId19"/>
      <p:italic r:id="rId20"/>
      <p:boldItalic r:id="rId21"/>
    </p:embeddedFont>
    <p:embeddedFont>
      <p:font typeface="MS Mincho" panose="02020609040205080304" pitchFamily="49" charset="-128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542004B-8608-4F7C-93A5-9D863863745C}">
  <a:tblStyle styleId="{C542004B-8608-4F7C-93A5-9D86386374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39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presProps" Target="pres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0967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8" y="4472723"/>
            <a:ext cx="6686825" cy="670795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71406" y="1071552"/>
            <a:ext cx="5625104" cy="23382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uk-UA" sz="2800" dirty="0" smtClean="0"/>
              <a:t>Презентація навчальної дисципліни</a:t>
            </a:r>
            <a:br>
              <a:rPr lang="uk-UA" sz="2800" dirty="0" smtClean="0"/>
            </a:br>
            <a:r>
              <a:rPr lang="uk-UA" sz="1050" dirty="0" smtClean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i="1" u="sng" dirty="0" smtClean="0"/>
              <a:t>“</a:t>
            </a:r>
            <a:r>
              <a:rPr lang="uk-UA" sz="2800" i="1" u="sng" dirty="0" smtClean="0">
                <a:latin typeface="+mn-lt"/>
              </a:rPr>
              <a:t>Маркетингова політика розподілу</a:t>
            </a:r>
            <a:endParaRPr sz="3600" i="1" u="sng" dirty="0"/>
          </a:p>
        </p:txBody>
      </p:sp>
      <p:sp>
        <p:nvSpPr>
          <p:cNvPr id="3" name="Google Shape;214;p13"/>
          <p:cNvSpPr txBox="1">
            <a:spLocks/>
          </p:cNvSpPr>
          <p:nvPr/>
        </p:nvSpPr>
        <p:spPr>
          <a:xfrm>
            <a:off x="0" y="3214692"/>
            <a:ext cx="4357686" cy="1928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uk-UA" sz="16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Викладач:  </a:t>
            </a:r>
            <a:r>
              <a:rPr lang="uk-UA" sz="1600" b="1" dirty="0" err="1" smtClean="0">
                <a:solidFill>
                  <a:schemeClr val="bg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Терент’єва</a:t>
            </a:r>
            <a:r>
              <a:rPr lang="uk-UA" sz="1600" b="1" dirty="0" smtClean="0">
                <a:solidFill>
                  <a:schemeClr val="bg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Наталія Валеріївна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uk-UA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к.е.н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., доцент кафедри управління персоналом і маркетингу</a:t>
            </a:r>
            <a:endParaRPr lang="uk-UA" sz="1600" b="1" dirty="0" smtClean="0">
              <a:solidFill>
                <a:schemeClr val="bg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ctr"/>
            <a:endParaRPr lang="ru-RU" sz="1600" b="1" dirty="0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ctr"/>
            <a:r>
              <a:rPr lang="ru-RU" sz="16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ауд. 218 а,  5 </a:t>
            </a:r>
            <a:r>
              <a:rPr lang="ru-RU" sz="1600" b="1" dirty="0" err="1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навч</a:t>
            </a:r>
            <a:r>
              <a:rPr lang="ru-RU" sz="16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 корп.</a:t>
            </a:r>
          </a:p>
          <a:p>
            <a:pPr algn="ctr"/>
            <a:r>
              <a:rPr lang="ru-RU" sz="16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Телефон: 228-76-25</a:t>
            </a:r>
          </a:p>
          <a:p>
            <a:pPr algn="ctr"/>
            <a:r>
              <a:rPr lang="en-US" sz="1600" b="1" dirty="0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E-mail: terenteva_nataliya@ukr.net</a:t>
            </a:r>
            <a:endParaRPr lang="uk-UA" sz="1600" b="1" dirty="0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ОПИС КУРСУ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85720" y="1500180"/>
            <a:ext cx="8643998" cy="3071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b="1" i="1" dirty="0" smtClean="0"/>
              <a:t>	</a:t>
            </a:r>
            <a:r>
              <a:rPr lang="uk-UA" b="1" i="1" dirty="0"/>
              <a:t>Метою викладання навчальної дисципліни «Маркетингова політика розподілу» є оволодіння науково-теоретичними та практичними засадами формування, конструювання та  функціонування каналів розподілу товарів на ринку.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sz="3600"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ОЧІКУВАНІ РЕЗУЛЬТАТИ НАВЧАННЯ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142844" y="1428742"/>
            <a:ext cx="8786874" cy="3071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None/>
            </a:pPr>
            <a:r>
              <a:rPr lang="uk-UA" dirty="0" smtClean="0"/>
              <a:t>	Основними </a:t>
            </a:r>
            <a:r>
              <a:rPr lang="uk-UA" dirty="0"/>
              <a:t>завданнями навчальної дисципліни «Маркетингова </a:t>
            </a:r>
            <a:r>
              <a:rPr lang="uk-UA" dirty="0" smtClean="0"/>
              <a:t>політика розподілу</a:t>
            </a:r>
            <a:r>
              <a:rPr lang="uk-UA" dirty="0"/>
              <a:t>» є: ознайомлення з принципами формування каналів розподілу та їх функціями на ринку, надання майбутнім маркетологам знань з питань дослідження ефективного функціонування каналів розподілу та методичних і практичних навичок щодо вибору оптимального каналу збуту продукції та управління ним у процесі ринкової діяльності.</a:t>
            </a:r>
            <a:endParaRPr lang="ru-RU" dirty="0"/>
          </a:p>
          <a:p>
            <a:pPr>
              <a:buNone/>
            </a:pPr>
            <a:endParaRPr lang="uk-UA" sz="1500" dirty="0"/>
          </a:p>
        </p:txBody>
      </p:sp>
      <p:grpSp>
        <p:nvGrpSpPr>
          <p:cNvPr id="2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endParaRPr sz="18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grpSp>
        <p:nvGrpSpPr>
          <p:cNvPr id="2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413724" y="1563638"/>
            <a:ext cx="75426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характеристики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ринках; роль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1800" dirty="0" smtClean="0"/>
              <a:t>Теми </a:t>
            </a:r>
            <a:r>
              <a:rPr lang="ru-RU" sz="1800" dirty="0" err="1" smtClean="0"/>
              <a:t>лекційних</a:t>
            </a:r>
            <a:r>
              <a:rPr lang="ru-RU" sz="1800" dirty="0" smtClean="0"/>
              <a:t> </a:t>
            </a:r>
            <a:r>
              <a:rPr lang="uk-UA" sz="1800" dirty="0" smtClean="0"/>
              <a:t>занять</a:t>
            </a:r>
            <a:endParaRPr sz="18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grpSp>
        <p:nvGrpSpPr>
          <p:cNvPr id="2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16964"/>
              </p:ext>
            </p:extLst>
          </p:nvPr>
        </p:nvGraphicFramePr>
        <p:xfrm>
          <a:off x="500034" y="1357304"/>
          <a:ext cx="8001056" cy="2665240"/>
        </p:xfrm>
        <a:graphic>
          <a:graphicData uri="http://schemas.openxmlformats.org/drawingml/2006/table">
            <a:tbl>
              <a:tblPr/>
              <a:tblGrid>
                <a:gridCol w="1163567"/>
                <a:gridCol w="6837489"/>
              </a:tblGrid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</a:rPr>
                        <a:t>№ змістового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</a:rPr>
                        <a:t>модуля</a:t>
                      </a: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000">
                        <a:latin typeface="Times New Roman"/>
                        <a:ea typeface="Times New Roman"/>
                      </a:endParaRP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000">
                        <a:latin typeface="Times New Roman"/>
                        <a:ea typeface="Times New Roman"/>
                      </a:endParaRP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1. Суть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маркетингової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політики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2.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Функціонування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каналів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 3.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Товарний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рух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і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механізми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використання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каналів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4.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Оптова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та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роздрібна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торгівля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в каналах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5. Управління каналами розподілу товарів на ринку.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9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6. Вибір оптимального каналу розподілу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7. Конкуренція в каналах розподілу.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8 . Товарорух та управління забезпеченням.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9. Розподіл і маркетингова логістика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10.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Державна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закупівля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та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державне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замовлення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1800" dirty="0" smtClean="0"/>
              <a:t>Теми </a:t>
            </a:r>
            <a:r>
              <a:rPr lang="ru-RU" sz="1800" dirty="0" err="1" smtClean="0"/>
              <a:t>практичних</a:t>
            </a:r>
            <a:r>
              <a:rPr lang="ru-RU" sz="1800" dirty="0" smtClean="0"/>
              <a:t> </a:t>
            </a:r>
            <a:r>
              <a:rPr lang="uk-UA" sz="1800" dirty="0" smtClean="0"/>
              <a:t>занять</a:t>
            </a:r>
            <a:endParaRPr sz="18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grpSp>
        <p:nvGrpSpPr>
          <p:cNvPr id="2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12926"/>
              </p:ext>
            </p:extLst>
          </p:nvPr>
        </p:nvGraphicFramePr>
        <p:xfrm>
          <a:off x="500034" y="1357304"/>
          <a:ext cx="8001056" cy="2689152"/>
        </p:xfrm>
        <a:graphic>
          <a:graphicData uri="http://schemas.openxmlformats.org/drawingml/2006/table">
            <a:tbl>
              <a:tblPr/>
              <a:tblGrid>
                <a:gridCol w="1163567"/>
                <a:gridCol w="6837489"/>
              </a:tblGrid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</a:rPr>
                        <a:t>№ змістового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</a:rPr>
                        <a:t>модуля</a:t>
                      </a: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000">
                        <a:latin typeface="Times New Roman"/>
                        <a:ea typeface="Times New Roman"/>
                      </a:endParaRP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000">
                        <a:latin typeface="Times New Roman"/>
                        <a:ea typeface="Times New Roman"/>
                      </a:endParaRPr>
                    </a:p>
                  </a:txBody>
                  <a:tcPr marL="38505" marR="38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1. Суть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маркетингової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політики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2.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Функціонування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каналів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 3.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Товарний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рух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і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механізми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використання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каналів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4.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Оптова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та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роздрібна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торгівля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в каналах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розподілу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5. Управління каналами розподілу товарів на ринку.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9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6. Вибір оптимального каналу розподілу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7. Конкуренція в каналах розподілу.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8 . Товарорух та управління забезпеченням.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9. Розподіл і маркетингова логістика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8505" marR="38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Тема 10.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Державна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закупівля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та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державне</a:t>
                      </a:r>
                      <a:r>
                        <a:rPr lang="ru-RU" sz="12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замовлення</a:t>
                      </a:r>
                      <a:endParaRPr lang="uk-UA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6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РЕГУЛЯЦІЇ І ПОЛІТИКИ КУРСУ</a:t>
            </a:r>
            <a:endParaRPr/>
          </a:p>
        </p:txBody>
      </p:sp>
      <p:sp>
        <p:nvSpPr>
          <p:cNvPr id="419" name="Google Shape;419;p2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grpSp>
        <p:nvGrpSpPr>
          <p:cNvPr id="435" name="Google Shape;435;p27"/>
          <p:cNvGrpSpPr/>
          <p:nvPr/>
        </p:nvGrpSpPr>
        <p:grpSpPr>
          <a:xfrm>
            <a:off x="270943" y="629920"/>
            <a:ext cx="392063" cy="291505"/>
            <a:chOff x="5247525" y="3007275"/>
            <a:chExt cx="517575" cy="384825"/>
          </a:xfrm>
        </p:grpSpPr>
        <p:sp>
          <p:nvSpPr>
            <p:cNvPr id="436" name="Google Shape;436;p27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1357304"/>
            <a:ext cx="878687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Відвідування занять. Регуляція пропусків.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Відвідування усіх занять є обов’язковим. Відпрацювання пропущених занять здійснюється особисто викладачу на консультаціях згідно графіку.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Політика академічної доброчесності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Усі письмові роботи, що виконуються слухачами під час проходження курсу, перевіряються на наявність плагіату за допомогою спеціалізованого програмного забезпечення </a:t>
            </a: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UniCheck</a:t>
            </a: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Відповідно 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рерайт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Приклади оформлення цитувань див. на </a:t>
            </a: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Moode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</a:t>
            </a:r>
            <a:r>
              <a:rPr lang="en-US" sz="120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https://moodle.znu.edu.ua/course/view.php?id=12599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Використання комп’ютерів/телефонів на занятті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Під час занять користуватися мобільними телефонами, ноутбуками, планшетами та іншими персональними гаджетами можна у випадку навчальної необхідності та за попереднього узгодження з викладачем.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Комунікація</a:t>
            </a:r>
            <a:endParaRPr kumimoji="0" lang="uk-UA" sz="1200" b="0" i="1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Комунікація викладача зі студентами здійснюється через електронну пошту, Moodle, на консультаціях на кафедрі згідно графіку. На письмові запити студентів викладач відповідатиме протягом трьох робочих днів. У письмовому запиті необхідно обов’язково вказувати повне прізвище, ім’я, номер групи. Письмовий запит повинен бути сформульований коректно та лаконічно.</a:t>
            </a:r>
            <a:r>
              <a:rPr kumimoji="0" lang="uk-UA" sz="7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574</Words>
  <Application>Microsoft Office PowerPoint</Application>
  <PresentationFormat>Экран (16:9)</PresentationFormat>
  <Paragraphs>72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Arvo</vt:lpstr>
      <vt:lpstr>Roboto Condensed</vt:lpstr>
      <vt:lpstr>Roboto Condensed Light</vt:lpstr>
      <vt:lpstr>Times New Roman</vt:lpstr>
      <vt:lpstr>MS Mincho</vt:lpstr>
      <vt:lpstr>Salerio template</vt:lpstr>
      <vt:lpstr>Презентація навчальної дисципліни   “Маркетингова політика розподілу</vt:lpstr>
      <vt:lpstr>ОПИС КУРСУ</vt:lpstr>
      <vt:lpstr>ОЧІКУВАНІ РЕЗУЛЬТАТИ НАВЧАННЯ</vt:lpstr>
      <vt:lpstr>Презентация PowerPoint</vt:lpstr>
      <vt:lpstr>Теми лекційних занять</vt:lpstr>
      <vt:lpstr>Теми практичних занять</vt:lpstr>
      <vt:lpstr>РЕГУЛЯЦІЇ І ПОЛІТИКИ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 “Регіональна економіка”</dc:title>
  <dc:creator>admin</dc:creator>
  <cp:lastModifiedBy>RePack by Diakov</cp:lastModifiedBy>
  <cp:revision>12</cp:revision>
  <dcterms:modified xsi:type="dcterms:W3CDTF">2021-10-23T14:56:43Z</dcterms:modified>
</cp:coreProperties>
</file>