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214BFE-880C-4BF3-9832-A403F0BDB725}" type="doc">
      <dgm:prSet loTypeId="urn:microsoft.com/office/officeart/2005/8/layout/default" loCatId="list" qsTypeId="urn:microsoft.com/office/officeart/2005/8/quickstyle/3d1" qsCatId="3D" csTypeId="urn:microsoft.com/office/officeart/2005/8/colors/accent5_4" csCatId="accent5" phldr="1"/>
      <dgm:spPr/>
      <dgm:t>
        <a:bodyPr/>
        <a:lstStyle/>
        <a:p>
          <a:endParaRPr lang="ru-RU"/>
        </a:p>
      </dgm:t>
    </dgm:pt>
    <dgm:pt modelId="{485C166F-CDDF-426B-8F1D-4051B4F709C4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Georgia" pitchFamily="18" charset="0"/>
            </a:rPr>
            <a:t>Скло</a:t>
          </a:r>
          <a:endParaRPr lang="ru-RU" sz="2000" dirty="0">
            <a:solidFill>
              <a:schemeClr val="tx1"/>
            </a:solidFill>
            <a:latin typeface="Georgia" pitchFamily="18" charset="0"/>
          </a:endParaRPr>
        </a:p>
      </dgm:t>
    </dgm:pt>
    <dgm:pt modelId="{3F50D4FE-BD90-49C3-9AAE-464B5C65CD73}" type="parTrans" cxnId="{83280F94-BF94-4332-B220-FEBF7332E567}">
      <dgm:prSet/>
      <dgm:spPr/>
      <dgm:t>
        <a:bodyPr/>
        <a:lstStyle/>
        <a:p>
          <a:endParaRPr lang="ru-RU"/>
        </a:p>
      </dgm:t>
    </dgm:pt>
    <dgm:pt modelId="{A3DAF2E2-51F6-469F-9858-AFDA44353513}" type="sibTrans" cxnId="{83280F94-BF94-4332-B220-FEBF7332E567}">
      <dgm:prSet/>
      <dgm:spPr/>
      <dgm:t>
        <a:bodyPr/>
        <a:lstStyle/>
        <a:p>
          <a:endParaRPr lang="ru-RU"/>
        </a:p>
      </dgm:t>
    </dgm:pt>
    <dgm:pt modelId="{967F9D05-E361-4264-B53F-3627C0962974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Georgia" pitchFamily="18" charset="0"/>
            </a:rPr>
            <a:t>Цемент</a:t>
          </a:r>
          <a:endParaRPr lang="ru-RU" sz="2000" dirty="0">
            <a:solidFill>
              <a:schemeClr val="tx1"/>
            </a:solidFill>
            <a:latin typeface="Georgia" pitchFamily="18" charset="0"/>
          </a:endParaRPr>
        </a:p>
      </dgm:t>
    </dgm:pt>
    <dgm:pt modelId="{F16806A9-99BC-4555-BDAE-3E0082E18918}" type="parTrans" cxnId="{7BDBC6EF-D646-4A6A-877D-2793D08C7549}">
      <dgm:prSet/>
      <dgm:spPr/>
      <dgm:t>
        <a:bodyPr/>
        <a:lstStyle/>
        <a:p>
          <a:endParaRPr lang="ru-RU"/>
        </a:p>
      </dgm:t>
    </dgm:pt>
    <dgm:pt modelId="{ECC41340-7E73-4C72-B830-D9D56EF89785}" type="sibTrans" cxnId="{7BDBC6EF-D646-4A6A-877D-2793D08C7549}">
      <dgm:prSet/>
      <dgm:spPr/>
      <dgm:t>
        <a:bodyPr/>
        <a:lstStyle/>
        <a:p>
          <a:endParaRPr lang="ru-RU"/>
        </a:p>
      </dgm:t>
    </dgm:pt>
    <dgm:pt modelId="{FC50B4F5-57D4-44F4-8301-4078F91D818A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Georgia" pitchFamily="18" charset="0"/>
            </a:rPr>
            <a:t>Глина (кераміка, фаянс, порцеляна)</a:t>
          </a:r>
          <a:endParaRPr lang="ru-RU" sz="2000" dirty="0">
            <a:solidFill>
              <a:schemeClr val="tx1"/>
            </a:solidFill>
            <a:latin typeface="Georgia" pitchFamily="18" charset="0"/>
          </a:endParaRPr>
        </a:p>
      </dgm:t>
    </dgm:pt>
    <dgm:pt modelId="{A6B39903-0E50-4A52-A519-ACC0BDBB4181}" type="parTrans" cxnId="{7F7A6488-2B1A-4AF7-9C27-AC339AECCBF4}">
      <dgm:prSet/>
      <dgm:spPr/>
      <dgm:t>
        <a:bodyPr/>
        <a:lstStyle/>
        <a:p>
          <a:endParaRPr lang="ru-RU"/>
        </a:p>
      </dgm:t>
    </dgm:pt>
    <dgm:pt modelId="{971EB897-9838-4CB5-9763-4E09084C5607}" type="sibTrans" cxnId="{7F7A6488-2B1A-4AF7-9C27-AC339AECCBF4}">
      <dgm:prSet/>
      <dgm:spPr/>
      <dgm:t>
        <a:bodyPr/>
        <a:lstStyle/>
        <a:p>
          <a:endParaRPr lang="ru-RU"/>
        </a:p>
      </dgm:t>
    </dgm:pt>
    <dgm:pt modelId="{34913351-FC2E-4696-A166-717E919E7A2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Georgia" pitchFamily="18" charset="0"/>
            </a:rPr>
            <a:t>Бетон</a:t>
          </a:r>
          <a:endParaRPr lang="ru-RU" sz="2000" dirty="0">
            <a:solidFill>
              <a:schemeClr val="tx1"/>
            </a:solidFill>
            <a:latin typeface="Georgia" pitchFamily="18" charset="0"/>
          </a:endParaRPr>
        </a:p>
      </dgm:t>
    </dgm:pt>
    <dgm:pt modelId="{6ADD40F8-6CF0-41A6-AF8F-8EB719A2A0A1}" type="parTrans" cxnId="{DEE8E226-B3BF-45BA-94C6-AF8123CC1124}">
      <dgm:prSet/>
      <dgm:spPr/>
      <dgm:t>
        <a:bodyPr/>
        <a:lstStyle/>
        <a:p>
          <a:endParaRPr lang="ru-RU"/>
        </a:p>
      </dgm:t>
    </dgm:pt>
    <dgm:pt modelId="{80F9AD75-318A-496B-A8AD-DB44A40EFFA3}" type="sibTrans" cxnId="{DEE8E226-B3BF-45BA-94C6-AF8123CC1124}">
      <dgm:prSet/>
      <dgm:spPr/>
      <dgm:t>
        <a:bodyPr/>
        <a:lstStyle/>
        <a:p>
          <a:endParaRPr lang="ru-RU"/>
        </a:p>
      </dgm:t>
    </dgm:pt>
    <dgm:pt modelId="{7C9A3949-8871-4021-81B4-9717867B935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Georgia" pitchFamily="18" charset="0"/>
            </a:rPr>
            <a:t>Польовий шпат</a:t>
          </a:r>
          <a:endParaRPr lang="ru-RU" sz="2000" dirty="0">
            <a:solidFill>
              <a:schemeClr val="tx1"/>
            </a:solidFill>
            <a:latin typeface="Georgia" pitchFamily="18" charset="0"/>
          </a:endParaRPr>
        </a:p>
      </dgm:t>
    </dgm:pt>
    <dgm:pt modelId="{F700E980-F64B-443C-A510-8EFF536CA365}" type="parTrans" cxnId="{61CF49F1-002B-45E4-BA27-E9D2EA5F163A}">
      <dgm:prSet/>
      <dgm:spPr/>
      <dgm:t>
        <a:bodyPr/>
        <a:lstStyle/>
        <a:p>
          <a:endParaRPr lang="ru-RU"/>
        </a:p>
      </dgm:t>
    </dgm:pt>
    <dgm:pt modelId="{2253FF4E-6E1C-4DFB-91FB-CEF240BD9C45}" type="sibTrans" cxnId="{61CF49F1-002B-45E4-BA27-E9D2EA5F163A}">
      <dgm:prSet/>
      <dgm:spPr/>
      <dgm:t>
        <a:bodyPr/>
        <a:lstStyle/>
        <a:p>
          <a:endParaRPr lang="ru-RU"/>
        </a:p>
      </dgm:t>
    </dgm:pt>
    <dgm:pt modelId="{22B59DB9-3F14-4376-8966-4DFB492DC5B3}">
      <dgm:prSet phldrT="[Текст]" custT="1"/>
      <dgm:spPr/>
      <dgm:t>
        <a:bodyPr/>
        <a:lstStyle/>
        <a:p>
          <a:r>
            <a:rPr lang="uk-UA" sz="2000" b="1" dirty="0" smtClean="0">
              <a:solidFill>
                <a:schemeClr val="tx1"/>
              </a:solidFill>
              <a:latin typeface="Georgia" pitchFamily="18" charset="0"/>
            </a:rPr>
            <a:t>Цегла</a:t>
          </a:r>
          <a:endParaRPr lang="ru-RU" sz="2000" dirty="0">
            <a:solidFill>
              <a:schemeClr val="tx1"/>
            </a:solidFill>
            <a:latin typeface="Georgia" pitchFamily="18" charset="0"/>
          </a:endParaRPr>
        </a:p>
      </dgm:t>
    </dgm:pt>
    <dgm:pt modelId="{7A7A71CE-7CCC-4D51-82E4-1B3D4A5F25D3}" type="parTrans" cxnId="{D05CD4C8-9629-48F0-8148-473AF0DE79D6}">
      <dgm:prSet/>
      <dgm:spPr/>
      <dgm:t>
        <a:bodyPr/>
        <a:lstStyle/>
        <a:p>
          <a:endParaRPr lang="ru-RU"/>
        </a:p>
      </dgm:t>
    </dgm:pt>
    <dgm:pt modelId="{F1EDC013-DA5C-418E-8F01-6A3213059D9B}" type="sibTrans" cxnId="{D05CD4C8-9629-48F0-8148-473AF0DE79D6}">
      <dgm:prSet/>
      <dgm:spPr/>
      <dgm:t>
        <a:bodyPr/>
        <a:lstStyle/>
        <a:p>
          <a:endParaRPr lang="ru-RU"/>
        </a:p>
      </dgm:t>
    </dgm:pt>
    <dgm:pt modelId="{CC2A05EC-C74D-481A-AE2C-14A0963D49FD}" type="pres">
      <dgm:prSet presAssocID="{A1214BFE-880C-4BF3-9832-A403F0BDB725}" presName="diagram" presStyleCnt="0">
        <dgm:presLayoutVars>
          <dgm:dir/>
          <dgm:resizeHandles val="exact"/>
        </dgm:presLayoutVars>
      </dgm:prSet>
      <dgm:spPr/>
    </dgm:pt>
    <dgm:pt modelId="{0AA633F4-9DAD-48F1-92F7-025ED8DAD474}" type="pres">
      <dgm:prSet presAssocID="{485C166F-CDDF-426B-8F1D-4051B4F709C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F8A884-EF6B-499B-BAD5-1FCF1BCF04C1}" type="pres">
      <dgm:prSet presAssocID="{A3DAF2E2-51F6-469F-9858-AFDA44353513}" presName="sibTrans" presStyleCnt="0"/>
      <dgm:spPr/>
    </dgm:pt>
    <dgm:pt modelId="{17F75EE4-CEE5-4C4A-A4CE-08321768FED8}" type="pres">
      <dgm:prSet presAssocID="{967F9D05-E361-4264-B53F-3627C096297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7117E0-597F-4C60-97DD-FB5F1F03D613}" type="pres">
      <dgm:prSet presAssocID="{ECC41340-7E73-4C72-B830-D9D56EF89785}" presName="sibTrans" presStyleCnt="0"/>
      <dgm:spPr/>
    </dgm:pt>
    <dgm:pt modelId="{504519F4-DBBB-4F49-89E3-56D493DD96A2}" type="pres">
      <dgm:prSet presAssocID="{FC50B4F5-57D4-44F4-8301-4078F91D818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6946AA-8F7E-4A38-9968-99C1B57D9D60}" type="pres">
      <dgm:prSet presAssocID="{971EB897-9838-4CB5-9763-4E09084C5607}" presName="sibTrans" presStyleCnt="0"/>
      <dgm:spPr/>
    </dgm:pt>
    <dgm:pt modelId="{4E7984B4-29CB-4461-9EE4-1254AC1ACFAC}" type="pres">
      <dgm:prSet presAssocID="{34913351-FC2E-4696-A166-717E919E7A28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BA2881-8B50-4D9B-AE68-CFAA012B8B12}" type="pres">
      <dgm:prSet presAssocID="{80F9AD75-318A-496B-A8AD-DB44A40EFFA3}" presName="sibTrans" presStyleCnt="0"/>
      <dgm:spPr/>
    </dgm:pt>
    <dgm:pt modelId="{85F6F47A-1730-4F89-8D04-407B54827FB5}" type="pres">
      <dgm:prSet presAssocID="{7C9A3949-8871-4021-81B4-9717867B9358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99E622-80F0-4E1F-8A19-5FC52A42820A}" type="pres">
      <dgm:prSet presAssocID="{2253FF4E-6E1C-4DFB-91FB-CEF240BD9C45}" presName="sibTrans" presStyleCnt="0"/>
      <dgm:spPr/>
    </dgm:pt>
    <dgm:pt modelId="{14E4B156-4355-4282-91B4-865CD1712B31}" type="pres">
      <dgm:prSet presAssocID="{22B59DB9-3F14-4376-8966-4DFB492DC5B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EDCB46-4C12-4503-A1C9-4EC339C22C2A}" type="presOf" srcId="{967F9D05-E361-4264-B53F-3627C0962974}" destId="{17F75EE4-CEE5-4C4A-A4CE-08321768FED8}" srcOrd="0" destOrd="0" presId="urn:microsoft.com/office/officeart/2005/8/layout/default"/>
    <dgm:cxn modelId="{6493FEE1-0E48-4910-9671-82A11FF56B44}" type="presOf" srcId="{34913351-FC2E-4696-A166-717E919E7A28}" destId="{4E7984B4-29CB-4461-9EE4-1254AC1ACFAC}" srcOrd="0" destOrd="0" presId="urn:microsoft.com/office/officeart/2005/8/layout/default"/>
    <dgm:cxn modelId="{5BE6228A-5AF9-4E90-B01A-175E04C8591E}" type="presOf" srcId="{A1214BFE-880C-4BF3-9832-A403F0BDB725}" destId="{CC2A05EC-C74D-481A-AE2C-14A0963D49FD}" srcOrd="0" destOrd="0" presId="urn:microsoft.com/office/officeart/2005/8/layout/default"/>
    <dgm:cxn modelId="{E7E4AB31-F871-4B58-87E8-FA7CC9C8E0B1}" type="presOf" srcId="{485C166F-CDDF-426B-8F1D-4051B4F709C4}" destId="{0AA633F4-9DAD-48F1-92F7-025ED8DAD474}" srcOrd="0" destOrd="0" presId="urn:microsoft.com/office/officeart/2005/8/layout/default"/>
    <dgm:cxn modelId="{D05CD4C8-9629-48F0-8148-473AF0DE79D6}" srcId="{A1214BFE-880C-4BF3-9832-A403F0BDB725}" destId="{22B59DB9-3F14-4376-8966-4DFB492DC5B3}" srcOrd="5" destOrd="0" parTransId="{7A7A71CE-7CCC-4D51-82E4-1B3D4A5F25D3}" sibTransId="{F1EDC013-DA5C-418E-8F01-6A3213059D9B}"/>
    <dgm:cxn modelId="{7BDBC6EF-D646-4A6A-877D-2793D08C7549}" srcId="{A1214BFE-880C-4BF3-9832-A403F0BDB725}" destId="{967F9D05-E361-4264-B53F-3627C0962974}" srcOrd="1" destOrd="0" parTransId="{F16806A9-99BC-4555-BDAE-3E0082E18918}" sibTransId="{ECC41340-7E73-4C72-B830-D9D56EF89785}"/>
    <dgm:cxn modelId="{61CF49F1-002B-45E4-BA27-E9D2EA5F163A}" srcId="{A1214BFE-880C-4BF3-9832-A403F0BDB725}" destId="{7C9A3949-8871-4021-81B4-9717867B9358}" srcOrd="4" destOrd="0" parTransId="{F700E980-F64B-443C-A510-8EFF536CA365}" sibTransId="{2253FF4E-6E1C-4DFB-91FB-CEF240BD9C45}"/>
    <dgm:cxn modelId="{DEE8E226-B3BF-45BA-94C6-AF8123CC1124}" srcId="{A1214BFE-880C-4BF3-9832-A403F0BDB725}" destId="{34913351-FC2E-4696-A166-717E919E7A28}" srcOrd="3" destOrd="0" parTransId="{6ADD40F8-6CF0-41A6-AF8F-8EB719A2A0A1}" sibTransId="{80F9AD75-318A-496B-A8AD-DB44A40EFFA3}"/>
    <dgm:cxn modelId="{6F4BD5E3-BC6C-49B7-A74C-378DBC932DEF}" type="presOf" srcId="{22B59DB9-3F14-4376-8966-4DFB492DC5B3}" destId="{14E4B156-4355-4282-91B4-865CD1712B31}" srcOrd="0" destOrd="0" presId="urn:microsoft.com/office/officeart/2005/8/layout/default"/>
    <dgm:cxn modelId="{C7CF108A-941F-46FE-9029-8C3DC45B4E01}" type="presOf" srcId="{FC50B4F5-57D4-44F4-8301-4078F91D818A}" destId="{504519F4-DBBB-4F49-89E3-56D493DD96A2}" srcOrd="0" destOrd="0" presId="urn:microsoft.com/office/officeart/2005/8/layout/default"/>
    <dgm:cxn modelId="{7F7A6488-2B1A-4AF7-9C27-AC339AECCBF4}" srcId="{A1214BFE-880C-4BF3-9832-A403F0BDB725}" destId="{FC50B4F5-57D4-44F4-8301-4078F91D818A}" srcOrd="2" destOrd="0" parTransId="{A6B39903-0E50-4A52-A519-ACC0BDBB4181}" sibTransId="{971EB897-9838-4CB5-9763-4E09084C5607}"/>
    <dgm:cxn modelId="{B0306044-5AFD-44B9-9AC4-90FF448F0249}" type="presOf" srcId="{7C9A3949-8871-4021-81B4-9717867B9358}" destId="{85F6F47A-1730-4F89-8D04-407B54827FB5}" srcOrd="0" destOrd="0" presId="urn:microsoft.com/office/officeart/2005/8/layout/default"/>
    <dgm:cxn modelId="{83280F94-BF94-4332-B220-FEBF7332E567}" srcId="{A1214BFE-880C-4BF3-9832-A403F0BDB725}" destId="{485C166F-CDDF-426B-8F1D-4051B4F709C4}" srcOrd="0" destOrd="0" parTransId="{3F50D4FE-BD90-49C3-9AAE-464B5C65CD73}" sibTransId="{A3DAF2E2-51F6-469F-9858-AFDA44353513}"/>
    <dgm:cxn modelId="{DF8545A7-596B-45D7-812A-58CFE08D4537}" type="presParOf" srcId="{CC2A05EC-C74D-481A-AE2C-14A0963D49FD}" destId="{0AA633F4-9DAD-48F1-92F7-025ED8DAD474}" srcOrd="0" destOrd="0" presId="urn:microsoft.com/office/officeart/2005/8/layout/default"/>
    <dgm:cxn modelId="{C17D586A-326B-475C-885C-97EB3B43400B}" type="presParOf" srcId="{CC2A05EC-C74D-481A-AE2C-14A0963D49FD}" destId="{BEF8A884-EF6B-499B-BAD5-1FCF1BCF04C1}" srcOrd="1" destOrd="0" presId="urn:microsoft.com/office/officeart/2005/8/layout/default"/>
    <dgm:cxn modelId="{2542B677-7A8C-4C86-89F3-AC8A71B429BA}" type="presParOf" srcId="{CC2A05EC-C74D-481A-AE2C-14A0963D49FD}" destId="{17F75EE4-CEE5-4C4A-A4CE-08321768FED8}" srcOrd="2" destOrd="0" presId="urn:microsoft.com/office/officeart/2005/8/layout/default"/>
    <dgm:cxn modelId="{2AF3A731-3E6B-4B56-9C3A-1C3B44D4A3D7}" type="presParOf" srcId="{CC2A05EC-C74D-481A-AE2C-14A0963D49FD}" destId="{997117E0-597F-4C60-97DD-FB5F1F03D613}" srcOrd="3" destOrd="0" presId="urn:microsoft.com/office/officeart/2005/8/layout/default"/>
    <dgm:cxn modelId="{E27B2C1F-28C0-490C-B57F-B700282E11A5}" type="presParOf" srcId="{CC2A05EC-C74D-481A-AE2C-14A0963D49FD}" destId="{504519F4-DBBB-4F49-89E3-56D493DD96A2}" srcOrd="4" destOrd="0" presId="urn:microsoft.com/office/officeart/2005/8/layout/default"/>
    <dgm:cxn modelId="{EA5F95F1-03C1-4E5A-8F48-DE89F9B76DFA}" type="presParOf" srcId="{CC2A05EC-C74D-481A-AE2C-14A0963D49FD}" destId="{016946AA-8F7E-4A38-9968-99C1B57D9D60}" srcOrd="5" destOrd="0" presId="urn:microsoft.com/office/officeart/2005/8/layout/default"/>
    <dgm:cxn modelId="{29818559-6A8C-408C-922C-2F8F4FDB1C11}" type="presParOf" srcId="{CC2A05EC-C74D-481A-AE2C-14A0963D49FD}" destId="{4E7984B4-29CB-4461-9EE4-1254AC1ACFAC}" srcOrd="6" destOrd="0" presId="urn:microsoft.com/office/officeart/2005/8/layout/default"/>
    <dgm:cxn modelId="{AF34521B-8B0A-461E-9507-5C24325501D2}" type="presParOf" srcId="{CC2A05EC-C74D-481A-AE2C-14A0963D49FD}" destId="{00BA2881-8B50-4D9B-AE68-CFAA012B8B12}" srcOrd="7" destOrd="0" presId="urn:microsoft.com/office/officeart/2005/8/layout/default"/>
    <dgm:cxn modelId="{5826D7DE-F5C0-4BAF-A6AD-C862EAA0DF9D}" type="presParOf" srcId="{CC2A05EC-C74D-481A-AE2C-14A0963D49FD}" destId="{85F6F47A-1730-4F89-8D04-407B54827FB5}" srcOrd="8" destOrd="0" presId="urn:microsoft.com/office/officeart/2005/8/layout/default"/>
    <dgm:cxn modelId="{8DAF731C-7F3F-49CC-9216-4464271AFE1B}" type="presParOf" srcId="{CC2A05EC-C74D-481A-AE2C-14A0963D49FD}" destId="{E299E622-80F0-4E1F-8A19-5FC52A42820A}" srcOrd="9" destOrd="0" presId="urn:microsoft.com/office/officeart/2005/8/layout/default"/>
    <dgm:cxn modelId="{B39D38D8-782D-409C-953F-4C4DD794A467}" type="presParOf" srcId="{CC2A05EC-C74D-481A-AE2C-14A0963D49FD}" destId="{14E4B156-4355-4282-91B4-865CD1712B3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0DD6962-AF4D-4A3D-9F54-465507A155E7}" type="doc">
      <dgm:prSet loTypeId="urn:microsoft.com/office/officeart/2005/8/layout/process5" loCatId="process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ru-RU"/>
        </a:p>
      </dgm:t>
    </dgm:pt>
    <dgm:pt modelId="{FD18C6A6-A4D0-4CD6-BDBA-018B5D5C8632}">
      <dgm:prSet phldrT="[Текст]"/>
      <dgm:spPr/>
      <dgm:t>
        <a:bodyPr/>
        <a:lstStyle/>
        <a:p>
          <a:r>
            <a:rPr lang="ru-RU" b="1" i="0" dirty="0" smtClean="0">
              <a:latin typeface="Georgia" pitchFamily="18" charset="0"/>
            </a:rPr>
            <a:t>положення елемента в періодичній системі</a:t>
          </a:r>
          <a:endParaRPr lang="ru-RU" b="1" i="0" dirty="0">
            <a:latin typeface="Georgia" pitchFamily="18" charset="0"/>
          </a:endParaRPr>
        </a:p>
      </dgm:t>
    </dgm:pt>
    <dgm:pt modelId="{286F6348-A4D5-4E82-98CB-629B37419EDD}" type="parTrans" cxnId="{07B25579-34B9-4D49-A296-C77B87AA45D6}">
      <dgm:prSet/>
      <dgm:spPr/>
      <dgm:t>
        <a:bodyPr/>
        <a:lstStyle/>
        <a:p>
          <a:endParaRPr lang="ru-RU"/>
        </a:p>
      </dgm:t>
    </dgm:pt>
    <dgm:pt modelId="{3F9477FF-3254-4A94-B7D0-9F3419BDFCA9}" type="sibTrans" cxnId="{07B25579-34B9-4D49-A296-C77B87AA45D6}">
      <dgm:prSet/>
      <dgm:spPr/>
      <dgm:t>
        <a:bodyPr/>
        <a:lstStyle/>
        <a:p>
          <a:endParaRPr lang="ru-RU"/>
        </a:p>
      </dgm:t>
    </dgm:pt>
    <dgm:pt modelId="{32098F8F-4A07-4295-B3CA-34D591AE1D63}">
      <dgm:prSet phldrT="[Текст]"/>
      <dgm:spPr/>
      <dgm:t>
        <a:bodyPr/>
        <a:lstStyle/>
        <a:p>
          <a:r>
            <a:rPr lang="ru-RU" b="1" i="0" dirty="0" smtClean="0">
              <a:latin typeface="Georgia" pitchFamily="18" charset="0"/>
            </a:rPr>
            <a:t>будова атома та його характеристики</a:t>
          </a:r>
          <a:endParaRPr lang="ru-RU" b="1" i="0" dirty="0">
            <a:latin typeface="Georgia" pitchFamily="18" charset="0"/>
          </a:endParaRPr>
        </a:p>
      </dgm:t>
    </dgm:pt>
    <dgm:pt modelId="{9832BB70-8976-4AD7-8517-62DD10AA4588}" type="parTrans" cxnId="{10868F82-1608-4153-9BF0-53F973455247}">
      <dgm:prSet/>
      <dgm:spPr/>
      <dgm:t>
        <a:bodyPr/>
        <a:lstStyle/>
        <a:p>
          <a:endParaRPr lang="ru-RU"/>
        </a:p>
      </dgm:t>
    </dgm:pt>
    <dgm:pt modelId="{CEB90015-99A1-4876-BAA9-228B7A30EE4F}" type="sibTrans" cxnId="{10868F82-1608-4153-9BF0-53F973455247}">
      <dgm:prSet/>
      <dgm:spPr/>
      <dgm:t>
        <a:bodyPr/>
        <a:lstStyle/>
        <a:p>
          <a:endParaRPr lang="ru-RU"/>
        </a:p>
      </dgm:t>
    </dgm:pt>
    <dgm:pt modelId="{C631522F-48E9-4C8E-8348-851CEA40577C}">
      <dgm:prSet phldrT="[Текст]"/>
      <dgm:spPr/>
      <dgm:t>
        <a:bodyPr/>
        <a:lstStyle/>
        <a:p>
          <a:r>
            <a:rPr lang="ru-RU" b="1" i="0" dirty="0" smtClean="0">
              <a:latin typeface="Georgia" pitchFamily="18" charset="0"/>
            </a:rPr>
            <a:t>будова простої речовини та її фізичні й хімічні властивості</a:t>
          </a:r>
          <a:endParaRPr lang="ru-RU" b="1" i="0" dirty="0">
            <a:latin typeface="Georgia" pitchFamily="18" charset="0"/>
          </a:endParaRPr>
        </a:p>
      </dgm:t>
    </dgm:pt>
    <dgm:pt modelId="{64DFD7E3-4E65-4A87-861C-9C76F74F5957}" type="parTrans" cxnId="{A87375C3-F699-4851-BDED-159BFF046E77}">
      <dgm:prSet/>
      <dgm:spPr/>
      <dgm:t>
        <a:bodyPr/>
        <a:lstStyle/>
        <a:p>
          <a:endParaRPr lang="ru-RU"/>
        </a:p>
      </dgm:t>
    </dgm:pt>
    <dgm:pt modelId="{F922DE5C-B910-4263-AE24-5800D0A902AD}" type="sibTrans" cxnId="{A87375C3-F699-4851-BDED-159BFF046E77}">
      <dgm:prSet/>
      <dgm:spPr/>
      <dgm:t>
        <a:bodyPr/>
        <a:lstStyle/>
        <a:p>
          <a:endParaRPr lang="ru-RU"/>
        </a:p>
      </dgm:t>
    </dgm:pt>
    <dgm:pt modelId="{7062F5EC-5166-40DE-8063-A328DF364992}">
      <dgm:prSet phldrT="[Текст]"/>
      <dgm:spPr/>
      <dgm:t>
        <a:bodyPr/>
        <a:lstStyle/>
        <a:p>
          <a:r>
            <a:rPr lang="ru-RU" b="1" i="0" dirty="0" smtClean="0">
              <a:latin typeface="Georgia" pitchFamily="18" charset="0"/>
            </a:rPr>
            <a:t>склад, будова, фізичні та хімічні властивості найважливіших сполук</a:t>
          </a:r>
          <a:endParaRPr lang="ru-RU" b="1" i="0" dirty="0">
            <a:latin typeface="Georgia" pitchFamily="18" charset="0"/>
          </a:endParaRPr>
        </a:p>
      </dgm:t>
    </dgm:pt>
    <dgm:pt modelId="{99A16572-FC15-47CE-A779-814006B43CD9}" type="parTrans" cxnId="{E5422147-84A7-4BF5-AB13-17D8A1C74E6C}">
      <dgm:prSet/>
      <dgm:spPr/>
      <dgm:t>
        <a:bodyPr/>
        <a:lstStyle/>
        <a:p>
          <a:endParaRPr lang="ru-RU"/>
        </a:p>
      </dgm:t>
    </dgm:pt>
    <dgm:pt modelId="{935B8F05-972D-402A-9FB8-E22835307012}" type="sibTrans" cxnId="{E5422147-84A7-4BF5-AB13-17D8A1C74E6C}">
      <dgm:prSet/>
      <dgm:spPr/>
      <dgm:t>
        <a:bodyPr/>
        <a:lstStyle/>
        <a:p>
          <a:endParaRPr lang="ru-RU"/>
        </a:p>
      </dgm:t>
    </dgm:pt>
    <dgm:pt modelId="{069024BD-C819-47F1-A2CC-5E96AE452A27}">
      <dgm:prSet phldrT="[Текст]"/>
      <dgm:spPr/>
      <dgm:t>
        <a:bodyPr/>
        <a:lstStyle/>
        <a:p>
          <a:r>
            <a:rPr lang="ru-RU" b="1" i="0" dirty="0" smtClean="0">
              <a:latin typeface="Georgia" pitchFamily="18" charset="0"/>
            </a:rPr>
            <a:t>поширення у природі та біологічна роль елементів</a:t>
          </a:r>
          <a:endParaRPr lang="ru-RU" b="1" i="0" dirty="0">
            <a:latin typeface="Georgia" pitchFamily="18" charset="0"/>
          </a:endParaRPr>
        </a:p>
      </dgm:t>
    </dgm:pt>
    <dgm:pt modelId="{F5A1050F-15E2-4C76-B13D-E2487F77D614}" type="parTrans" cxnId="{541F0BE0-508F-4700-A9FF-3F76ABD8FAEC}">
      <dgm:prSet/>
      <dgm:spPr/>
      <dgm:t>
        <a:bodyPr/>
        <a:lstStyle/>
        <a:p>
          <a:endParaRPr lang="ru-RU"/>
        </a:p>
      </dgm:t>
    </dgm:pt>
    <dgm:pt modelId="{D4915603-6E6F-4E77-9ED7-2BEE3D9E99F1}" type="sibTrans" cxnId="{541F0BE0-508F-4700-A9FF-3F76ABD8FAEC}">
      <dgm:prSet/>
      <dgm:spPr/>
      <dgm:t>
        <a:bodyPr/>
        <a:lstStyle/>
        <a:p>
          <a:endParaRPr lang="ru-RU"/>
        </a:p>
      </dgm:t>
    </dgm:pt>
    <dgm:pt modelId="{AA698A22-4A53-4EF6-A811-B7E648447A5C}">
      <dgm:prSet phldrT="[Текст]"/>
      <dgm:spPr/>
      <dgm:t>
        <a:bodyPr/>
        <a:lstStyle/>
        <a:p>
          <a:r>
            <a:rPr lang="ru-RU" b="1" i="0" dirty="0" smtClean="0">
              <a:latin typeface="Georgia" pitchFamily="18" charset="0"/>
            </a:rPr>
            <a:t>добування і застосування, вплив елементів та їх сполук на організм людини і довкілля</a:t>
          </a:r>
          <a:endParaRPr lang="ru-RU" b="1" i="0" dirty="0">
            <a:latin typeface="Georgia" pitchFamily="18" charset="0"/>
          </a:endParaRPr>
        </a:p>
      </dgm:t>
    </dgm:pt>
    <dgm:pt modelId="{6416E42F-E997-495A-B00F-B13B11F4D759}" type="parTrans" cxnId="{99EF546B-75E2-4773-8E66-94771593036A}">
      <dgm:prSet/>
      <dgm:spPr/>
      <dgm:t>
        <a:bodyPr/>
        <a:lstStyle/>
        <a:p>
          <a:endParaRPr lang="ru-RU"/>
        </a:p>
      </dgm:t>
    </dgm:pt>
    <dgm:pt modelId="{576211F6-FB54-46B9-9FCF-C79A2B8D818D}" type="sibTrans" cxnId="{99EF546B-75E2-4773-8E66-94771593036A}">
      <dgm:prSet/>
      <dgm:spPr/>
      <dgm:t>
        <a:bodyPr/>
        <a:lstStyle/>
        <a:p>
          <a:endParaRPr lang="ru-RU"/>
        </a:p>
      </dgm:t>
    </dgm:pt>
    <dgm:pt modelId="{7D0D523F-374C-4B98-8C33-92669F721881}" type="pres">
      <dgm:prSet presAssocID="{40DD6962-AF4D-4A3D-9F54-465507A155E7}" presName="diagram" presStyleCnt="0">
        <dgm:presLayoutVars>
          <dgm:dir/>
          <dgm:resizeHandles val="exact"/>
        </dgm:presLayoutVars>
      </dgm:prSet>
      <dgm:spPr/>
    </dgm:pt>
    <dgm:pt modelId="{EBF37788-3FC2-4027-8DD8-CB5DDA5F2504}" type="pres">
      <dgm:prSet presAssocID="{FD18C6A6-A4D0-4CD6-BDBA-018B5D5C863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F9F018-2FDD-474E-80EC-F2693BE36247}" type="pres">
      <dgm:prSet presAssocID="{3F9477FF-3254-4A94-B7D0-9F3419BDFCA9}" presName="sibTrans" presStyleLbl="sibTrans2D1" presStyleIdx="0" presStyleCnt="5"/>
      <dgm:spPr/>
    </dgm:pt>
    <dgm:pt modelId="{8430B967-6C6C-4767-AF2B-174F9CFD52B6}" type="pres">
      <dgm:prSet presAssocID="{3F9477FF-3254-4A94-B7D0-9F3419BDFCA9}" presName="connectorText" presStyleLbl="sibTrans2D1" presStyleIdx="0" presStyleCnt="5"/>
      <dgm:spPr/>
    </dgm:pt>
    <dgm:pt modelId="{8956BEF7-22C0-4F62-B09B-CBE0B3AC6F1E}" type="pres">
      <dgm:prSet presAssocID="{32098F8F-4A07-4295-B3CA-34D591AE1D6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BCB998-0283-4E0A-BD53-93637E45ABF0}" type="pres">
      <dgm:prSet presAssocID="{CEB90015-99A1-4876-BAA9-228B7A30EE4F}" presName="sibTrans" presStyleLbl="sibTrans2D1" presStyleIdx="1" presStyleCnt="5"/>
      <dgm:spPr/>
    </dgm:pt>
    <dgm:pt modelId="{3D589CE3-40EB-4386-AC1A-B3F8CDFDEC2D}" type="pres">
      <dgm:prSet presAssocID="{CEB90015-99A1-4876-BAA9-228B7A30EE4F}" presName="connectorText" presStyleLbl="sibTrans2D1" presStyleIdx="1" presStyleCnt="5"/>
      <dgm:spPr/>
    </dgm:pt>
    <dgm:pt modelId="{B018B6E6-9689-4BE5-B120-F437F2DCEA63}" type="pres">
      <dgm:prSet presAssocID="{C631522F-48E9-4C8E-8348-851CEA40577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DFB667-708A-4953-952B-3F57BCAB3E6F}" type="pres">
      <dgm:prSet presAssocID="{F922DE5C-B910-4263-AE24-5800D0A902AD}" presName="sibTrans" presStyleLbl="sibTrans2D1" presStyleIdx="2" presStyleCnt="5"/>
      <dgm:spPr/>
    </dgm:pt>
    <dgm:pt modelId="{ADFD5546-ACC7-468E-BC02-F4418B69015C}" type="pres">
      <dgm:prSet presAssocID="{F922DE5C-B910-4263-AE24-5800D0A902AD}" presName="connectorText" presStyleLbl="sibTrans2D1" presStyleIdx="2" presStyleCnt="5"/>
      <dgm:spPr/>
    </dgm:pt>
    <dgm:pt modelId="{97403830-9495-4E69-854A-488BD2E1ED07}" type="pres">
      <dgm:prSet presAssocID="{7062F5EC-5166-40DE-8063-A328DF36499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6D575-0424-42E7-8495-85F0FD9986C2}" type="pres">
      <dgm:prSet presAssocID="{935B8F05-972D-402A-9FB8-E22835307012}" presName="sibTrans" presStyleLbl="sibTrans2D1" presStyleIdx="3" presStyleCnt="5"/>
      <dgm:spPr/>
    </dgm:pt>
    <dgm:pt modelId="{2540B645-5EFE-41FE-B9DD-0589B149FAFE}" type="pres">
      <dgm:prSet presAssocID="{935B8F05-972D-402A-9FB8-E22835307012}" presName="connectorText" presStyleLbl="sibTrans2D1" presStyleIdx="3" presStyleCnt="5"/>
      <dgm:spPr/>
    </dgm:pt>
    <dgm:pt modelId="{36BDEB50-3874-4782-BD79-EF3376B24F98}" type="pres">
      <dgm:prSet presAssocID="{069024BD-C819-47F1-A2CC-5E96AE452A27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AC6F18-2999-44F7-ABF2-377843DEEA58}" type="pres">
      <dgm:prSet presAssocID="{D4915603-6E6F-4E77-9ED7-2BEE3D9E99F1}" presName="sibTrans" presStyleLbl="sibTrans2D1" presStyleIdx="4" presStyleCnt="5"/>
      <dgm:spPr/>
    </dgm:pt>
    <dgm:pt modelId="{A81D1D07-5D66-4358-BDFB-37D19176DF6E}" type="pres">
      <dgm:prSet presAssocID="{D4915603-6E6F-4E77-9ED7-2BEE3D9E99F1}" presName="connectorText" presStyleLbl="sibTrans2D1" presStyleIdx="4" presStyleCnt="5"/>
      <dgm:spPr/>
    </dgm:pt>
    <dgm:pt modelId="{6DFAA09D-D65C-4A79-8EFB-D300155A85CE}" type="pres">
      <dgm:prSet presAssocID="{AA698A22-4A53-4EF6-A811-B7E648447A5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A83773-7DC4-473C-885E-DE6214566A6F}" type="presOf" srcId="{40DD6962-AF4D-4A3D-9F54-465507A155E7}" destId="{7D0D523F-374C-4B98-8C33-92669F721881}" srcOrd="0" destOrd="0" presId="urn:microsoft.com/office/officeart/2005/8/layout/process5"/>
    <dgm:cxn modelId="{E5422147-84A7-4BF5-AB13-17D8A1C74E6C}" srcId="{40DD6962-AF4D-4A3D-9F54-465507A155E7}" destId="{7062F5EC-5166-40DE-8063-A328DF364992}" srcOrd="3" destOrd="0" parTransId="{99A16572-FC15-47CE-A779-814006B43CD9}" sibTransId="{935B8F05-972D-402A-9FB8-E22835307012}"/>
    <dgm:cxn modelId="{3F9E51B5-9D66-4B1F-AF53-8A99737DDB7F}" type="presOf" srcId="{935B8F05-972D-402A-9FB8-E22835307012}" destId="{5FB6D575-0424-42E7-8495-85F0FD9986C2}" srcOrd="0" destOrd="0" presId="urn:microsoft.com/office/officeart/2005/8/layout/process5"/>
    <dgm:cxn modelId="{10868F82-1608-4153-9BF0-53F973455247}" srcId="{40DD6962-AF4D-4A3D-9F54-465507A155E7}" destId="{32098F8F-4A07-4295-B3CA-34D591AE1D63}" srcOrd="1" destOrd="0" parTransId="{9832BB70-8976-4AD7-8517-62DD10AA4588}" sibTransId="{CEB90015-99A1-4876-BAA9-228B7A30EE4F}"/>
    <dgm:cxn modelId="{F0ADC990-C5E5-462E-A1D3-573C5C05BA67}" type="presOf" srcId="{CEB90015-99A1-4876-BAA9-228B7A30EE4F}" destId="{3D589CE3-40EB-4386-AC1A-B3F8CDFDEC2D}" srcOrd="1" destOrd="0" presId="urn:microsoft.com/office/officeart/2005/8/layout/process5"/>
    <dgm:cxn modelId="{2CCD7B2A-52A0-44F2-AB28-12DAE5C81448}" type="presOf" srcId="{3F9477FF-3254-4A94-B7D0-9F3419BDFCA9}" destId="{39F9F018-2FDD-474E-80EC-F2693BE36247}" srcOrd="0" destOrd="0" presId="urn:microsoft.com/office/officeart/2005/8/layout/process5"/>
    <dgm:cxn modelId="{FF9B36E2-A3F5-4745-A002-BFBC69262FC1}" type="presOf" srcId="{3F9477FF-3254-4A94-B7D0-9F3419BDFCA9}" destId="{8430B967-6C6C-4767-AF2B-174F9CFD52B6}" srcOrd="1" destOrd="0" presId="urn:microsoft.com/office/officeart/2005/8/layout/process5"/>
    <dgm:cxn modelId="{2F12FA2B-A4E1-4A3D-93A5-F90D54DDB50C}" type="presOf" srcId="{D4915603-6E6F-4E77-9ED7-2BEE3D9E99F1}" destId="{A81D1D07-5D66-4358-BDFB-37D19176DF6E}" srcOrd="1" destOrd="0" presId="urn:microsoft.com/office/officeart/2005/8/layout/process5"/>
    <dgm:cxn modelId="{E0654ABA-514C-4C92-9956-A01CB80A8F3A}" type="presOf" srcId="{D4915603-6E6F-4E77-9ED7-2BEE3D9E99F1}" destId="{52AC6F18-2999-44F7-ABF2-377843DEEA58}" srcOrd="0" destOrd="0" presId="urn:microsoft.com/office/officeart/2005/8/layout/process5"/>
    <dgm:cxn modelId="{A87375C3-F699-4851-BDED-159BFF046E77}" srcId="{40DD6962-AF4D-4A3D-9F54-465507A155E7}" destId="{C631522F-48E9-4C8E-8348-851CEA40577C}" srcOrd="2" destOrd="0" parTransId="{64DFD7E3-4E65-4A87-861C-9C76F74F5957}" sibTransId="{F922DE5C-B910-4263-AE24-5800D0A902AD}"/>
    <dgm:cxn modelId="{14850031-405B-408F-995F-350A68B53225}" type="presOf" srcId="{FD18C6A6-A4D0-4CD6-BDBA-018B5D5C8632}" destId="{EBF37788-3FC2-4027-8DD8-CB5DDA5F2504}" srcOrd="0" destOrd="0" presId="urn:microsoft.com/office/officeart/2005/8/layout/process5"/>
    <dgm:cxn modelId="{68168829-D781-4108-B4B8-8FFD86781EFC}" type="presOf" srcId="{AA698A22-4A53-4EF6-A811-B7E648447A5C}" destId="{6DFAA09D-D65C-4A79-8EFB-D300155A85CE}" srcOrd="0" destOrd="0" presId="urn:microsoft.com/office/officeart/2005/8/layout/process5"/>
    <dgm:cxn modelId="{541F0BE0-508F-4700-A9FF-3F76ABD8FAEC}" srcId="{40DD6962-AF4D-4A3D-9F54-465507A155E7}" destId="{069024BD-C819-47F1-A2CC-5E96AE452A27}" srcOrd="4" destOrd="0" parTransId="{F5A1050F-15E2-4C76-B13D-E2487F77D614}" sibTransId="{D4915603-6E6F-4E77-9ED7-2BEE3D9E99F1}"/>
    <dgm:cxn modelId="{07B25579-34B9-4D49-A296-C77B87AA45D6}" srcId="{40DD6962-AF4D-4A3D-9F54-465507A155E7}" destId="{FD18C6A6-A4D0-4CD6-BDBA-018B5D5C8632}" srcOrd="0" destOrd="0" parTransId="{286F6348-A4D5-4E82-98CB-629B37419EDD}" sibTransId="{3F9477FF-3254-4A94-B7D0-9F3419BDFCA9}"/>
    <dgm:cxn modelId="{3F7BAB35-A233-4EA7-827A-342195DAAF3D}" type="presOf" srcId="{7062F5EC-5166-40DE-8063-A328DF364992}" destId="{97403830-9495-4E69-854A-488BD2E1ED07}" srcOrd="0" destOrd="0" presId="urn:microsoft.com/office/officeart/2005/8/layout/process5"/>
    <dgm:cxn modelId="{B00C442E-AFF3-48FC-9E84-ECED9058DB41}" type="presOf" srcId="{F922DE5C-B910-4263-AE24-5800D0A902AD}" destId="{3CDFB667-708A-4953-952B-3F57BCAB3E6F}" srcOrd="0" destOrd="0" presId="urn:microsoft.com/office/officeart/2005/8/layout/process5"/>
    <dgm:cxn modelId="{ACCE49D9-354D-4690-A459-B0AC75806C4E}" type="presOf" srcId="{069024BD-C819-47F1-A2CC-5E96AE452A27}" destId="{36BDEB50-3874-4782-BD79-EF3376B24F98}" srcOrd="0" destOrd="0" presId="urn:microsoft.com/office/officeart/2005/8/layout/process5"/>
    <dgm:cxn modelId="{C0FCAE96-0177-4107-A9AD-42FED94008DB}" type="presOf" srcId="{F922DE5C-B910-4263-AE24-5800D0A902AD}" destId="{ADFD5546-ACC7-468E-BC02-F4418B69015C}" srcOrd="1" destOrd="0" presId="urn:microsoft.com/office/officeart/2005/8/layout/process5"/>
    <dgm:cxn modelId="{EF835D5D-1024-49B7-A98B-AEA8BEE13E83}" type="presOf" srcId="{935B8F05-972D-402A-9FB8-E22835307012}" destId="{2540B645-5EFE-41FE-B9DD-0589B149FAFE}" srcOrd="1" destOrd="0" presId="urn:microsoft.com/office/officeart/2005/8/layout/process5"/>
    <dgm:cxn modelId="{99EF546B-75E2-4773-8E66-94771593036A}" srcId="{40DD6962-AF4D-4A3D-9F54-465507A155E7}" destId="{AA698A22-4A53-4EF6-A811-B7E648447A5C}" srcOrd="5" destOrd="0" parTransId="{6416E42F-E997-495A-B00F-B13B11F4D759}" sibTransId="{576211F6-FB54-46B9-9FCF-C79A2B8D818D}"/>
    <dgm:cxn modelId="{3E9432B5-4F10-4103-A6ED-3C9D918C7A25}" type="presOf" srcId="{C631522F-48E9-4C8E-8348-851CEA40577C}" destId="{B018B6E6-9689-4BE5-B120-F437F2DCEA63}" srcOrd="0" destOrd="0" presId="urn:microsoft.com/office/officeart/2005/8/layout/process5"/>
    <dgm:cxn modelId="{F66D5932-546F-45DC-8668-0F0D276A6712}" type="presOf" srcId="{32098F8F-4A07-4295-B3CA-34D591AE1D63}" destId="{8956BEF7-22C0-4F62-B09B-CBE0B3AC6F1E}" srcOrd="0" destOrd="0" presId="urn:microsoft.com/office/officeart/2005/8/layout/process5"/>
    <dgm:cxn modelId="{422D8F92-18B9-42B2-BA5A-8690F5385140}" type="presOf" srcId="{CEB90015-99A1-4876-BAA9-228B7A30EE4F}" destId="{6ABCB998-0283-4E0A-BD53-93637E45ABF0}" srcOrd="0" destOrd="0" presId="urn:microsoft.com/office/officeart/2005/8/layout/process5"/>
    <dgm:cxn modelId="{ACC25F85-071C-46AE-9F29-0708F5C594F6}" type="presParOf" srcId="{7D0D523F-374C-4B98-8C33-92669F721881}" destId="{EBF37788-3FC2-4027-8DD8-CB5DDA5F2504}" srcOrd="0" destOrd="0" presId="urn:microsoft.com/office/officeart/2005/8/layout/process5"/>
    <dgm:cxn modelId="{A0A42E6E-9D26-408B-8779-579E6699C582}" type="presParOf" srcId="{7D0D523F-374C-4B98-8C33-92669F721881}" destId="{39F9F018-2FDD-474E-80EC-F2693BE36247}" srcOrd="1" destOrd="0" presId="urn:microsoft.com/office/officeart/2005/8/layout/process5"/>
    <dgm:cxn modelId="{EC65D973-A290-4C46-B8FE-A16FDD14A942}" type="presParOf" srcId="{39F9F018-2FDD-474E-80EC-F2693BE36247}" destId="{8430B967-6C6C-4767-AF2B-174F9CFD52B6}" srcOrd="0" destOrd="0" presId="urn:microsoft.com/office/officeart/2005/8/layout/process5"/>
    <dgm:cxn modelId="{BAEE7814-82FF-4517-899C-05E5143B9328}" type="presParOf" srcId="{7D0D523F-374C-4B98-8C33-92669F721881}" destId="{8956BEF7-22C0-4F62-B09B-CBE0B3AC6F1E}" srcOrd="2" destOrd="0" presId="urn:microsoft.com/office/officeart/2005/8/layout/process5"/>
    <dgm:cxn modelId="{E7294CF0-499C-464E-B0B8-0841B81A07F8}" type="presParOf" srcId="{7D0D523F-374C-4B98-8C33-92669F721881}" destId="{6ABCB998-0283-4E0A-BD53-93637E45ABF0}" srcOrd="3" destOrd="0" presId="urn:microsoft.com/office/officeart/2005/8/layout/process5"/>
    <dgm:cxn modelId="{91381EE7-3F9C-4DDD-8356-65C617689483}" type="presParOf" srcId="{6ABCB998-0283-4E0A-BD53-93637E45ABF0}" destId="{3D589CE3-40EB-4386-AC1A-B3F8CDFDEC2D}" srcOrd="0" destOrd="0" presId="urn:microsoft.com/office/officeart/2005/8/layout/process5"/>
    <dgm:cxn modelId="{1F61DD65-22B0-435F-B513-0C0FF6A5B681}" type="presParOf" srcId="{7D0D523F-374C-4B98-8C33-92669F721881}" destId="{B018B6E6-9689-4BE5-B120-F437F2DCEA63}" srcOrd="4" destOrd="0" presId="urn:microsoft.com/office/officeart/2005/8/layout/process5"/>
    <dgm:cxn modelId="{DDFF2AF2-906F-490A-8FF2-3399B0086F66}" type="presParOf" srcId="{7D0D523F-374C-4B98-8C33-92669F721881}" destId="{3CDFB667-708A-4953-952B-3F57BCAB3E6F}" srcOrd="5" destOrd="0" presId="urn:microsoft.com/office/officeart/2005/8/layout/process5"/>
    <dgm:cxn modelId="{5D6EBC95-CA78-401B-BD26-C897B09B1A74}" type="presParOf" srcId="{3CDFB667-708A-4953-952B-3F57BCAB3E6F}" destId="{ADFD5546-ACC7-468E-BC02-F4418B69015C}" srcOrd="0" destOrd="0" presId="urn:microsoft.com/office/officeart/2005/8/layout/process5"/>
    <dgm:cxn modelId="{9D3AAC48-2B20-4DFE-B236-55C820C5E405}" type="presParOf" srcId="{7D0D523F-374C-4B98-8C33-92669F721881}" destId="{97403830-9495-4E69-854A-488BD2E1ED07}" srcOrd="6" destOrd="0" presId="urn:microsoft.com/office/officeart/2005/8/layout/process5"/>
    <dgm:cxn modelId="{11DC69CA-DD37-48D7-B2FF-CDAC538C5757}" type="presParOf" srcId="{7D0D523F-374C-4B98-8C33-92669F721881}" destId="{5FB6D575-0424-42E7-8495-85F0FD9986C2}" srcOrd="7" destOrd="0" presId="urn:microsoft.com/office/officeart/2005/8/layout/process5"/>
    <dgm:cxn modelId="{C8233E5C-0F1F-4D4E-AF03-BB9E2D642BC7}" type="presParOf" srcId="{5FB6D575-0424-42E7-8495-85F0FD9986C2}" destId="{2540B645-5EFE-41FE-B9DD-0589B149FAFE}" srcOrd="0" destOrd="0" presId="urn:microsoft.com/office/officeart/2005/8/layout/process5"/>
    <dgm:cxn modelId="{C0FD2830-F71E-4C7D-98EC-F33E1A511598}" type="presParOf" srcId="{7D0D523F-374C-4B98-8C33-92669F721881}" destId="{36BDEB50-3874-4782-BD79-EF3376B24F98}" srcOrd="8" destOrd="0" presId="urn:microsoft.com/office/officeart/2005/8/layout/process5"/>
    <dgm:cxn modelId="{361B88FC-543E-4B6F-9FEE-86E38D3E1097}" type="presParOf" srcId="{7D0D523F-374C-4B98-8C33-92669F721881}" destId="{52AC6F18-2999-44F7-ABF2-377843DEEA58}" srcOrd="9" destOrd="0" presId="urn:microsoft.com/office/officeart/2005/8/layout/process5"/>
    <dgm:cxn modelId="{8E2333F2-9D30-4F6C-8190-B66565F8E2FE}" type="presParOf" srcId="{52AC6F18-2999-44F7-ABF2-377843DEEA58}" destId="{A81D1D07-5D66-4358-BDFB-37D19176DF6E}" srcOrd="0" destOrd="0" presId="urn:microsoft.com/office/officeart/2005/8/layout/process5"/>
    <dgm:cxn modelId="{A601E454-1429-4CF1-AB63-CDA1AF56DF75}" type="presParOf" srcId="{7D0D523F-374C-4B98-8C33-92669F721881}" destId="{6DFAA09D-D65C-4A79-8EFB-D300155A85CE}" srcOrd="1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AE7416-F632-4F9B-BB55-8A6183A2E8A8}" type="doc">
      <dgm:prSet loTypeId="urn:microsoft.com/office/officeart/2005/8/layout/arrow2" loCatId="process" qsTypeId="urn:microsoft.com/office/officeart/2005/8/quickstyle/simple1" qsCatId="simple" csTypeId="urn:microsoft.com/office/officeart/2005/8/colors/colorful3" csCatId="colorful" phldr="1"/>
      <dgm:spPr/>
    </dgm:pt>
    <dgm:pt modelId="{8542E090-9F04-4E6D-8434-93A093F8AEAF}">
      <dgm:prSet phldrT="[Текст]" custT="1"/>
      <dgm:spPr/>
      <dgm:t>
        <a:bodyPr/>
        <a:lstStyle/>
        <a:p>
          <a:r>
            <a:rPr lang="uk-UA" sz="4400" i="0" dirty="0" smtClean="0">
              <a:latin typeface="Georgia" pitchFamily="18" charset="0"/>
            </a:rPr>
            <a:t>Сl</a:t>
          </a:r>
          <a:r>
            <a:rPr lang="uk-UA" sz="4400" i="0" baseline="-25000" dirty="0" smtClean="0">
              <a:latin typeface="Georgia" pitchFamily="18" charset="0"/>
            </a:rPr>
            <a:t>2</a:t>
          </a:r>
          <a:endParaRPr lang="ru-RU" sz="4400" i="0" dirty="0">
            <a:latin typeface="Georgia" pitchFamily="18" charset="0"/>
          </a:endParaRPr>
        </a:p>
      </dgm:t>
    </dgm:pt>
    <dgm:pt modelId="{1177D84F-6FA9-4952-93DA-1F2D85B4F66A}" type="parTrans" cxnId="{3B8B7D28-5865-4932-9C42-3462B91AAB40}">
      <dgm:prSet/>
      <dgm:spPr/>
    </dgm:pt>
    <dgm:pt modelId="{04C0A419-26A7-4647-9B2A-6C27D0ACBFCE}" type="sibTrans" cxnId="{3B8B7D28-5865-4932-9C42-3462B91AAB40}">
      <dgm:prSet/>
      <dgm:spPr/>
    </dgm:pt>
    <dgm:pt modelId="{7622162F-4F2D-423A-9731-B37711CAB044}">
      <dgm:prSet phldrT="[Текст]" custT="1"/>
      <dgm:spPr/>
      <dgm:t>
        <a:bodyPr/>
        <a:lstStyle/>
        <a:p>
          <a:r>
            <a:rPr lang="en-US" sz="4400" i="0" dirty="0" err="1" smtClean="0">
              <a:latin typeface="Georgia" pitchFamily="18" charset="0"/>
            </a:rPr>
            <a:t>HCl</a:t>
          </a:r>
          <a:endParaRPr lang="ru-RU" sz="4400" i="0" dirty="0">
            <a:latin typeface="Georgia" pitchFamily="18" charset="0"/>
          </a:endParaRPr>
        </a:p>
      </dgm:t>
    </dgm:pt>
    <dgm:pt modelId="{D8BDF964-92B2-46D9-820B-B064BD29DCB7}" type="parTrans" cxnId="{8958863F-0E47-4F11-A8B1-04F1B427D89B}">
      <dgm:prSet/>
      <dgm:spPr/>
    </dgm:pt>
    <dgm:pt modelId="{AF5229DA-9EE3-4891-A90A-647161375981}" type="sibTrans" cxnId="{8958863F-0E47-4F11-A8B1-04F1B427D89B}">
      <dgm:prSet/>
      <dgm:spPr/>
    </dgm:pt>
    <dgm:pt modelId="{105CE4DE-E99A-4B7F-837B-DD0954C512DB}">
      <dgm:prSet phldrT="[Текст]" custT="1"/>
      <dgm:spPr/>
      <dgm:t>
        <a:bodyPr/>
        <a:lstStyle/>
        <a:p>
          <a:r>
            <a:rPr lang="uk-UA" sz="4400" b="0" i="0" dirty="0" err="1" smtClean="0">
              <a:latin typeface="Georgia" pitchFamily="18" charset="0"/>
            </a:rPr>
            <a:t>NaCl</a:t>
          </a:r>
          <a:r>
            <a:rPr lang="uk-UA" sz="4400" b="0" i="0" dirty="0" smtClean="0">
              <a:latin typeface="Georgia" pitchFamily="18" charset="0"/>
            </a:rPr>
            <a:t> </a:t>
          </a:r>
          <a:endParaRPr lang="ru-RU" sz="4400" i="0" dirty="0">
            <a:latin typeface="Georgia" pitchFamily="18" charset="0"/>
          </a:endParaRPr>
        </a:p>
      </dgm:t>
    </dgm:pt>
    <dgm:pt modelId="{9E24278B-743A-41DB-A0C9-4BFDF903709D}" type="parTrans" cxnId="{D302A92F-394D-4C59-B444-CDB50F0D43F5}">
      <dgm:prSet/>
      <dgm:spPr/>
    </dgm:pt>
    <dgm:pt modelId="{598C4F63-7DAC-40C4-8E38-044096939953}" type="sibTrans" cxnId="{D302A92F-394D-4C59-B444-CDB50F0D43F5}">
      <dgm:prSet/>
      <dgm:spPr/>
    </dgm:pt>
    <dgm:pt modelId="{FE8EED0F-27E7-4F19-AB66-94817D4AA849}" type="pres">
      <dgm:prSet presAssocID="{79AE7416-F632-4F9B-BB55-8A6183A2E8A8}" presName="arrowDiagram" presStyleCnt="0">
        <dgm:presLayoutVars>
          <dgm:chMax val="5"/>
          <dgm:dir/>
          <dgm:resizeHandles val="exact"/>
        </dgm:presLayoutVars>
      </dgm:prSet>
      <dgm:spPr/>
    </dgm:pt>
    <dgm:pt modelId="{29799840-CB2C-4D5A-BDF6-E26FE2F3A027}" type="pres">
      <dgm:prSet presAssocID="{79AE7416-F632-4F9B-BB55-8A6183A2E8A8}" presName="arrow" presStyleLbl="bgShp" presStyleIdx="0" presStyleCnt="1"/>
      <dgm:spPr/>
    </dgm:pt>
    <dgm:pt modelId="{BDF80A33-96E2-4D05-A5C9-A900BAB77076}" type="pres">
      <dgm:prSet presAssocID="{79AE7416-F632-4F9B-BB55-8A6183A2E8A8}" presName="arrowDiagram3" presStyleCnt="0"/>
      <dgm:spPr/>
    </dgm:pt>
    <dgm:pt modelId="{CD53FF55-E4F0-4E89-8BA0-483B33308F25}" type="pres">
      <dgm:prSet presAssocID="{8542E090-9F04-4E6D-8434-93A093F8AEAF}" presName="bullet3a" presStyleLbl="node1" presStyleIdx="0" presStyleCnt="3"/>
      <dgm:spPr/>
    </dgm:pt>
    <dgm:pt modelId="{09BA1C0F-DD3C-41E3-932E-8D124BB1D79E}" type="pres">
      <dgm:prSet presAssocID="{8542E090-9F04-4E6D-8434-93A093F8AEAF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443DBA-BCED-42A6-BD1D-F7AF00E9BC65}" type="pres">
      <dgm:prSet presAssocID="{7622162F-4F2D-423A-9731-B37711CAB044}" presName="bullet3b" presStyleLbl="node1" presStyleIdx="1" presStyleCnt="3"/>
      <dgm:spPr/>
    </dgm:pt>
    <dgm:pt modelId="{AA03215F-7540-488A-9AA0-DB2B06F173D4}" type="pres">
      <dgm:prSet presAssocID="{7622162F-4F2D-423A-9731-B37711CAB044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CD9EE4-F9A3-4A71-B8D8-BE4D8B1CDD0D}" type="pres">
      <dgm:prSet presAssocID="{105CE4DE-E99A-4B7F-837B-DD0954C512DB}" presName="bullet3c" presStyleLbl="node1" presStyleIdx="2" presStyleCnt="3"/>
      <dgm:spPr/>
    </dgm:pt>
    <dgm:pt modelId="{683BA464-F83C-4DCD-99A8-F629C593BB25}" type="pres">
      <dgm:prSet presAssocID="{105CE4DE-E99A-4B7F-837B-DD0954C512DB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E04606-FB55-4C1E-BC60-DFC583F9C625}" type="presOf" srcId="{8542E090-9F04-4E6D-8434-93A093F8AEAF}" destId="{09BA1C0F-DD3C-41E3-932E-8D124BB1D79E}" srcOrd="0" destOrd="0" presId="urn:microsoft.com/office/officeart/2005/8/layout/arrow2"/>
    <dgm:cxn modelId="{8958863F-0E47-4F11-A8B1-04F1B427D89B}" srcId="{79AE7416-F632-4F9B-BB55-8A6183A2E8A8}" destId="{7622162F-4F2D-423A-9731-B37711CAB044}" srcOrd="1" destOrd="0" parTransId="{D8BDF964-92B2-46D9-820B-B064BD29DCB7}" sibTransId="{AF5229DA-9EE3-4891-A90A-647161375981}"/>
    <dgm:cxn modelId="{D302A92F-394D-4C59-B444-CDB50F0D43F5}" srcId="{79AE7416-F632-4F9B-BB55-8A6183A2E8A8}" destId="{105CE4DE-E99A-4B7F-837B-DD0954C512DB}" srcOrd="2" destOrd="0" parTransId="{9E24278B-743A-41DB-A0C9-4BFDF903709D}" sibTransId="{598C4F63-7DAC-40C4-8E38-044096939953}"/>
    <dgm:cxn modelId="{C759F071-04CF-441E-A575-D31084F54D38}" type="presOf" srcId="{105CE4DE-E99A-4B7F-837B-DD0954C512DB}" destId="{683BA464-F83C-4DCD-99A8-F629C593BB25}" srcOrd="0" destOrd="0" presId="urn:microsoft.com/office/officeart/2005/8/layout/arrow2"/>
    <dgm:cxn modelId="{3B8B7D28-5865-4932-9C42-3462B91AAB40}" srcId="{79AE7416-F632-4F9B-BB55-8A6183A2E8A8}" destId="{8542E090-9F04-4E6D-8434-93A093F8AEAF}" srcOrd="0" destOrd="0" parTransId="{1177D84F-6FA9-4952-93DA-1F2D85B4F66A}" sibTransId="{04C0A419-26A7-4647-9B2A-6C27D0ACBFCE}"/>
    <dgm:cxn modelId="{25815417-6567-4603-8D4E-0344675B6D0E}" type="presOf" srcId="{7622162F-4F2D-423A-9731-B37711CAB044}" destId="{AA03215F-7540-488A-9AA0-DB2B06F173D4}" srcOrd="0" destOrd="0" presId="urn:microsoft.com/office/officeart/2005/8/layout/arrow2"/>
    <dgm:cxn modelId="{DC14514A-750F-41F9-9DDC-271684C5734A}" type="presOf" srcId="{79AE7416-F632-4F9B-BB55-8A6183A2E8A8}" destId="{FE8EED0F-27E7-4F19-AB66-94817D4AA849}" srcOrd="0" destOrd="0" presId="urn:microsoft.com/office/officeart/2005/8/layout/arrow2"/>
    <dgm:cxn modelId="{10C4F873-0F17-41E3-9458-6E032954094A}" type="presParOf" srcId="{FE8EED0F-27E7-4F19-AB66-94817D4AA849}" destId="{29799840-CB2C-4D5A-BDF6-E26FE2F3A027}" srcOrd="0" destOrd="0" presId="urn:microsoft.com/office/officeart/2005/8/layout/arrow2"/>
    <dgm:cxn modelId="{18CACE27-3836-460F-B870-AE423C5F8466}" type="presParOf" srcId="{FE8EED0F-27E7-4F19-AB66-94817D4AA849}" destId="{BDF80A33-96E2-4D05-A5C9-A900BAB77076}" srcOrd="1" destOrd="0" presId="urn:microsoft.com/office/officeart/2005/8/layout/arrow2"/>
    <dgm:cxn modelId="{36251164-85EC-4A78-A6CD-E68416E4A098}" type="presParOf" srcId="{BDF80A33-96E2-4D05-A5C9-A900BAB77076}" destId="{CD53FF55-E4F0-4E89-8BA0-483B33308F25}" srcOrd="0" destOrd="0" presId="urn:microsoft.com/office/officeart/2005/8/layout/arrow2"/>
    <dgm:cxn modelId="{29CF1A6D-1B49-4C0F-8077-C8C5A0400ACD}" type="presParOf" srcId="{BDF80A33-96E2-4D05-A5C9-A900BAB77076}" destId="{09BA1C0F-DD3C-41E3-932E-8D124BB1D79E}" srcOrd="1" destOrd="0" presId="urn:microsoft.com/office/officeart/2005/8/layout/arrow2"/>
    <dgm:cxn modelId="{57717F51-EB8B-4854-9D73-C1874EC955F0}" type="presParOf" srcId="{BDF80A33-96E2-4D05-A5C9-A900BAB77076}" destId="{B4443DBA-BCED-42A6-BD1D-F7AF00E9BC65}" srcOrd="2" destOrd="0" presId="urn:microsoft.com/office/officeart/2005/8/layout/arrow2"/>
    <dgm:cxn modelId="{4AAEC399-8FCF-4714-B7CC-00175AE753AA}" type="presParOf" srcId="{BDF80A33-96E2-4D05-A5C9-A900BAB77076}" destId="{AA03215F-7540-488A-9AA0-DB2B06F173D4}" srcOrd="3" destOrd="0" presId="urn:microsoft.com/office/officeart/2005/8/layout/arrow2"/>
    <dgm:cxn modelId="{EE1ACB84-1780-4113-9CE6-0ADCBFDA6211}" type="presParOf" srcId="{BDF80A33-96E2-4D05-A5C9-A900BAB77076}" destId="{FCCD9EE4-F9A3-4A71-B8D8-BE4D8B1CDD0D}" srcOrd="4" destOrd="0" presId="urn:microsoft.com/office/officeart/2005/8/layout/arrow2"/>
    <dgm:cxn modelId="{4EE0105C-033D-4973-9432-56DEBA428CA1}" type="presParOf" srcId="{BDF80A33-96E2-4D05-A5C9-A900BAB77076}" destId="{683BA464-F83C-4DCD-99A8-F629C593BB25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6B972C7-A09F-4F4D-AEA7-76D7B402A356}" type="doc">
      <dgm:prSet loTypeId="urn:microsoft.com/office/officeart/2005/8/layout/bProcess3" loCatId="process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ru-RU"/>
        </a:p>
      </dgm:t>
    </dgm:pt>
    <dgm:pt modelId="{3CFE6A15-0BD6-440C-8C7B-8AF19355B2AB}">
      <dgm:prSet phldrT="[Текст]" custT="1"/>
      <dgm:spPr/>
      <dgm:t>
        <a:bodyPr/>
        <a:lstStyle/>
        <a:p>
          <a:r>
            <a:rPr lang="uk-UA" sz="2800" b="1" i="1" dirty="0" smtClean="0">
              <a:latin typeface="Georgia" pitchFamily="18" charset="0"/>
            </a:rPr>
            <a:t>S</a:t>
          </a:r>
          <a:endParaRPr lang="ru-RU" sz="2800" b="1" dirty="0">
            <a:latin typeface="Georgia" pitchFamily="18" charset="0"/>
          </a:endParaRPr>
        </a:p>
      </dgm:t>
    </dgm:pt>
    <dgm:pt modelId="{3CC4A728-67DA-474C-8C0F-EB383A842B24}" type="parTrans" cxnId="{E4CF5F73-709D-44E6-BAF2-51856748EB0A}">
      <dgm:prSet/>
      <dgm:spPr/>
      <dgm:t>
        <a:bodyPr/>
        <a:lstStyle/>
        <a:p>
          <a:endParaRPr lang="ru-RU"/>
        </a:p>
      </dgm:t>
    </dgm:pt>
    <dgm:pt modelId="{7083BD16-1576-42E0-8BF7-16A1F0DFDC0A}" type="sibTrans" cxnId="{E4CF5F73-709D-44E6-BAF2-51856748EB0A}">
      <dgm:prSet/>
      <dgm:spPr/>
      <dgm:t>
        <a:bodyPr/>
        <a:lstStyle/>
        <a:p>
          <a:endParaRPr lang="ru-RU"/>
        </a:p>
      </dgm:t>
    </dgm:pt>
    <dgm:pt modelId="{9E381A8C-D2BC-4889-9FF6-19A8112F8A17}">
      <dgm:prSet phldrT="[Текст]" custT="1"/>
      <dgm:spPr/>
      <dgm:t>
        <a:bodyPr/>
        <a:lstStyle/>
        <a:p>
          <a:r>
            <a:rPr lang="uk-UA" sz="2800" b="1" i="1" dirty="0" smtClean="0">
              <a:latin typeface="Georgia" pitchFamily="18" charset="0"/>
            </a:rPr>
            <a:t>H</a:t>
          </a:r>
          <a:r>
            <a:rPr lang="uk-UA" sz="2800" b="1" i="1" baseline="-25000" dirty="0" smtClean="0">
              <a:latin typeface="Georgia" pitchFamily="18" charset="0"/>
            </a:rPr>
            <a:t>2</a:t>
          </a:r>
          <a:r>
            <a:rPr lang="uk-UA" sz="2800" b="1" i="1" dirty="0" smtClean="0">
              <a:latin typeface="Georgia" pitchFamily="18" charset="0"/>
            </a:rPr>
            <a:t>S</a:t>
          </a:r>
          <a:endParaRPr lang="ru-RU" sz="2800" b="1" dirty="0">
            <a:latin typeface="Georgia" pitchFamily="18" charset="0"/>
          </a:endParaRPr>
        </a:p>
      </dgm:t>
    </dgm:pt>
    <dgm:pt modelId="{79C54EE7-700D-46FA-AA10-5D2CF051AEAF}" type="parTrans" cxnId="{197A0B61-88F4-4681-980F-DB6773E1C8D5}">
      <dgm:prSet/>
      <dgm:spPr/>
      <dgm:t>
        <a:bodyPr/>
        <a:lstStyle/>
        <a:p>
          <a:endParaRPr lang="ru-RU"/>
        </a:p>
      </dgm:t>
    </dgm:pt>
    <dgm:pt modelId="{7DBFC9FA-ECE3-4A44-80A7-4A86213B1282}" type="sibTrans" cxnId="{197A0B61-88F4-4681-980F-DB6773E1C8D5}">
      <dgm:prSet/>
      <dgm:spPr/>
      <dgm:t>
        <a:bodyPr/>
        <a:lstStyle/>
        <a:p>
          <a:endParaRPr lang="ru-RU"/>
        </a:p>
      </dgm:t>
    </dgm:pt>
    <dgm:pt modelId="{81858FA0-044E-4D42-8420-A9ED91F626D9}">
      <dgm:prSet phldrT="[Текст]" custT="1"/>
      <dgm:spPr/>
      <dgm:t>
        <a:bodyPr/>
        <a:lstStyle/>
        <a:p>
          <a:r>
            <a:rPr lang="en-US" sz="2800" b="1" i="1" dirty="0" smtClean="0">
              <a:latin typeface="Georgia" pitchFamily="18" charset="0"/>
            </a:rPr>
            <a:t>Na</a:t>
          </a:r>
          <a:r>
            <a:rPr lang="uk-UA" sz="2800" b="1" i="1" baseline="-25000" dirty="0" smtClean="0">
              <a:latin typeface="Georgia" pitchFamily="18" charset="0"/>
            </a:rPr>
            <a:t>2</a:t>
          </a:r>
          <a:r>
            <a:rPr lang="en-US" sz="2800" b="1" i="1" dirty="0" smtClean="0">
              <a:latin typeface="Georgia" pitchFamily="18" charset="0"/>
            </a:rPr>
            <a:t>S</a:t>
          </a:r>
          <a:endParaRPr lang="ru-RU" sz="2800" b="1" dirty="0">
            <a:latin typeface="Georgia" pitchFamily="18" charset="0"/>
          </a:endParaRPr>
        </a:p>
      </dgm:t>
    </dgm:pt>
    <dgm:pt modelId="{407ED64A-44E9-4A1B-A065-DC49EDEE06A2}" type="parTrans" cxnId="{9D85831B-875F-4DDC-969D-FBFD8B46B59C}">
      <dgm:prSet/>
      <dgm:spPr/>
      <dgm:t>
        <a:bodyPr/>
        <a:lstStyle/>
        <a:p>
          <a:endParaRPr lang="ru-RU"/>
        </a:p>
      </dgm:t>
    </dgm:pt>
    <dgm:pt modelId="{BF10AA22-F1D1-42BC-BE55-511CC587FF1D}" type="sibTrans" cxnId="{9D85831B-875F-4DDC-969D-FBFD8B46B59C}">
      <dgm:prSet/>
      <dgm:spPr/>
      <dgm:t>
        <a:bodyPr/>
        <a:lstStyle/>
        <a:p>
          <a:endParaRPr lang="ru-RU"/>
        </a:p>
      </dgm:t>
    </dgm:pt>
    <dgm:pt modelId="{DA9DD315-8D6F-4374-BCDA-78457425708E}">
      <dgm:prSet phldrT="[Текст]" custT="1"/>
      <dgm:spPr/>
      <dgm:t>
        <a:bodyPr/>
        <a:lstStyle/>
        <a:p>
          <a:r>
            <a:rPr lang="en-US" sz="2800" b="1" dirty="0" smtClean="0">
              <a:latin typeface="Georgia" pitchFamily="18" charset="0"/>
            </a:rPr>
            <a:t>SO</a:t>
          </a:r>
          <a:r>
            <a:rPr lang="en-US" sz="2800" b="1" baseline="-25000" dirty="0" smtClean="0">
              <a:latin typeface="Georgia" pitchFamily="18" charset="0"/>
            </a:rPr>
            <a:t>2</a:t>
          </a:r>
          <a:endParaRPr lang="ru-RU" sz="2800" b="1" dirty="0">
            <a:latin typeface="Georgia" pitchFamily="18" charset="0"/>
          </a:endParaRPr>
        </a:p>
      </dgm:t>
    </dgm:pt>
    <dgm:pt modelId="{75879B15-0C04-4A31-81F8-001F74131ED7}" type="parTrans" cxnId="{7A23B663-6956-4067-B54A-39FB2461D981}">
      <dgm:prSet/>
      <dgm:spPr/>
      <dgm:t>
        <a:bodyPr/>
        <a:lstStyle/>
        <a:p>
          <a:endParaRPr lang="ru-RU"/>
        </a:p>
      </dgm:t>
    </dgm:pt>
    <dgm:pt modelId="{7EDB831D-1D1A-4691-80FD-589B791BECE2}" type="sibTrans" cxnId="{7A23B663-6956-4067-B54A-39FB2461D981}">
      <dgm:prSet/>
      <dgm:spPr/>
      <dgm:t>
        <a:bodyPr/>
        <a:lstStyle/>
        <a:p>
          <a:endParaRPr lang="ru-RU"/>
        </a:p>
      </dgm:t>
    </dgm:pt>
    <dgm:pt modelId="{DEEAB394-180D-48E5-8EB6-8CE0019F8870}">
      <dgm:prSet phldrT="[Текст]" custT="1"/>
      <dgm:spPr/>
      <dgm:t>
        <a:bodyPr/>
        <a:lstStyle/>
        <a:p>
          <a:r>
            <a:rPr lang="en-US" sz="2800" b="1" smtClean="0">
              <a:latin typeface="Georgia" pitchFamily="18" charset="0"/>
            </a:rPr>
            <a:t>SO</a:t>
          </a:r>
          <a:r>
            <a:rPr lang="en-US" sz="2800" b="1" baseline="-25000" smtClean="0">
              <a:latin typeface="Georgia" pitchFamily="18" charset="0"/>
            </a:rPr>
            <a:t>3</a:t>
          </a:r>
          <a:endParaRPr lang="ru-RU" sz="2800" b="1" dirty="0">
            <a:latin typeface="Georgia" pitchFamily="18" charset="0"/>
          </a:endParaRPr>
        </a:p>
      </dgm:t>
    </dgm:pt>
    <dgm:pt modelId="{6F1A81E5-BA1C-422B-8775-601D2DB749E0}" type="parTrans" cxnId="{4791DBD5-7C95-4700-AEF6-5A989D0F1ACF}">
      <dgm:prSet/>
      <dgm:spPr/>
      <dgm:t>
        <a:bodyPr/>
        <a:lstStyle/>
        <a:p>
          <a:endParaRPr lang="ru-RU"/>
        </a:p>
      </dgm:t>
    </dgm:pt>
    <dgm:pt modelId="{4C8ACA6D-3BF3-4E5A-8EFE-25B6CD989240}" type="sibTrans" cxnId="{4791DBD5-7C95-4700-AEF6-5A989D0F1ACF}">
      <dgm:prSet/>
      <dgm:spPr/>
      <dgm:t>
        <a:bodyPr/>
        <a:lstStyle/>
        <a:p>
          <a:endParaRPr lang="ru-RU"/>
        </a:p>
      </dgm:t>
    </dgm:pt>
    <dgm:pt modelId="{F192B91A-CDBE-448D-82ED-206A94CEC668}">
      <dgm:prSet phldrT="[Текст]" custT="1"/>
      <dgm:spPr/>
      <dgm:t>
        <a:bodyPr/>
        <a:lstStyle/>
        <a:p>
          <a:r>
            <a:rPr lang="uk-UA" sz="2800" b="1" i="1" dirty="0" smtClean="0">
              <a:latin typeface="Georgia" pitchFamily="18" charset="0"/>
            </a:rPr>
            <a:t>Н</a:t>
          </a:r>
          <a:r>
            <a:rPr lang="uk-UA" sz="2800" b="1" i="1" baseline="-25000" dirty="0" smtClean="0">
              <a:latin typeface="Georgia" pitchFamily="18" charset="0"/>
            </a:rPr>
            <a:t>2</a:t>
          </a:r>
          <a:r>
            <a:rPr lang="uk-UA" sz="2800" b="1" i="1" dirty="0" smtClean="0">
              <a:latin typeface="Georgia" pitchFamily="18" charset="0"/>
            </a:rPr>
            <a:t>SO</a:t>
          </a:r>
          <a:r>
            <a:rPr lang="uk-UA" sz="2800" b="1" i="1" baseline="-25000" dirty="0" smtClean="0">
              <a:latin typeface="Georgia" pitchFamily="18" charset="0"/>
            </a:rPr>
            <a:t>3</a:t>
          </a:r>
          <a:endParaRPr lang="ru-RU" sz="2800" b="1" dirty="0">
            <a:latin typeface="Georgia" pitchFamily="18" charset="0"/>
          </a:endParaRPr>
        </a:p>
      </dgm:t>
    </dgm:pt>
    <dgm:pt modelId="{36D461A1-347E-4630-8DE9-03FF8A62F664}" type="parTrans" cxnId="{2FFD719B-14A5-461F-909B-F999BE5CDBDF}">
      <dgm:prSet/>
      <dgm:spPr/>
      <dgm:t>
        <a:bodyPr/>
        <a:lstStyle/>
        <a:p>
          <a:endParaRPr lang="ru-RU"/>
        </a:p>
      </dgm:t>
    </dgm:pt>
    <dgm:pt modelId="{D5C177D8-ED04-403D-A08C-88D702ED2E4D}" type="sibTrans" cxnId="{2FFD719B-14A5-461F-909B-F999BE5CDBDF}">
      <dgm:prSet/>
      <dgm:spPr/>
      <dgm:t>
        <a:bodyPr/>
        <a:lstStyle/>
        <a:p>
          <a:endParaRPr lang="ru-RU"/>
        </a:p>
      </dgm:t>
    </dgm:pt>
    <dgm:pt modelId="{3EF86E03-E59A-4D89-A9D6-A9B545F7EE6D}">
      <dgm:prSet phldrT="[Текст]" custT="1"/>
      <dgm:spPr/>
      <dgm:t>
        <a:bodyPr/>
        <a:lstStyle/>
        <a:p>
          <a:r>
            <a:rPr lang="uk-UA" sz="2800" b="1" i="1" dirty="0" smtClean="0">
              <a:latin typeface="Georgia" pitchFamily="18" charset="0"/>
            </a:rPr>
            <a:t>H</a:t>
          </a:r>
          <a:r>
            <a:rPr lang="uk-UA" sz="2800" b="1" i="1" baseline="-25000" dirty="0" smtClean="0">
              <a:latin typeface="Georgia" pitchFamily="18" charset="0"/>
            </a:rPr>
            <a:t>2</a:t>
          </a:r>
          <a:r>
            <a:rPr lang="uk-UA" sz="2800" b="1" i="1" dirty="0" smtClean="0">
              <a:latin typeface="Georgia" pitchFamily="18" charset="0"/>
            </a:rPr>
            <a:t>SO</a:t>
          </a:r>
          <a:r>
            <a:rPr lang="uk-UA" sz="2800" b="1" i="1" baseline="-25000" dirty="0" smtClean="0">
              <a:latin typeface="Georgia" pitchFamily="18" charset="0"/>
            </a:rPr>
            <a:t>4</a:t>
          </a:r>
          <a:r>
            <a:rPr lang="uk-UA" sz="2800" b="1" baseline="-25000" dirty="0" smtClean="0">
              <a:latin typeface="Georgia" pitchFamily="18" charset="0"/>
            </a:rPr>
            <a:t> </a:t>
          </a:r>
          <a:endParaRPr lang="ru-RU" sz="2800" b="1" dirty="0">
            <a:latin typeface="Georgia" pitchFamily="18" charset="0"/>
          </a:endParaRPr>
        </a:p>
      </dgm:t>
    </dgm:pt>
    <dgm:pt modelId="{EE45A9A2-9CE6-44CA-853A-92310D815BE5}" type="parTrans" cxnId="{4F00927B-01B6-4688-8469-87F12295495F}">
      <dgm:prSet/>
      <dgm:spPr/>
      <dgm:t>
        <a:bodyPr/>
        <a:lstStyle/>
        <a:p>
          <a:endParaRPr lang="ru-RU"/>
        </a:p>
      </dgm:t>
    </dgm:pt>
    <dgm:pt modelId="{ABA12003-8159-402B-B22C-C587AFBC3060}" type="sibTrans" cxnId="{4F00927B-01B6-4688-8469-87F12295495F}">
      <dgm:prSet/>
      <dgm:spPr/>
      <dgm:t>
        <a:bodyPr/>
        <a:lstStyle/>
        <a:p>
          <a:endParaRPr lang="ru-RU"/>
        </a:p>
      </dgm:t>
    </dgm:pt>
    <dgm:pt modelId="{F77D377F-A77C-45B3-9AB3-CB82D26F6749}" type="pres">
      <dgm:prSet presAssocID="{E6B972C7-A09F-4F4D-AEA7-76D7B402A356}" presName="Name0" presStyleCnt="0">
        <dgm:presLayoutVars>
          <dgm:dir/>
          <dgm:resizeHandles val="exact"/>
        </dgm:presLayoutVars>
      </dgm:prSet>
      <dgm:spPr/>
    </dgm:pt>
    <dgm:pt modelId="{78401916-3A76-43A4-8231-A171B9754B70}" type="pres">
      <dgm:prSet presAssocID="{3CFE6A15-0BD6-440C-8C7B-8AF19355B2AB}" presName="node" presStyleLbl="node1" presStyleIdx="0" presStyleCnt="7">
        <dgm:presLayoutVars>
          <dgm:bulletEnabled val="1"/>
        </dgm:presLayoutVars>
      </dgm:prSet>
      <dgm:spPr/>
    </dgm:pt>
    <dgm:pt modelId="{CC7A1223-1DE5-49A1-A8F3-5E0D04EA1B77}" type="pres">
      <dgm:prSet presAssocID="{7083BD16-1576-42E0-8BF7-16A1F0DFDC0A}" presName="sibTrans" presStyleLbl="sibTrans1D1" presStyleIdx="0" presStyleCnt="6"/>
      <dgm:spPr/>
    </dgm:pt>
    <dgm:pt modelId="{610BA8FD-4349-41B2-BD24-9B12DDDD3343}" type="pres">
      <dgm:prSet presAssocID="{7083BD16-1576-42E0-8BF7-16A1F0DFDC0A}" presName="connectorText" presStyleLbl="sibTrans1D1" presStyleIdx="0" presStyleCnt="6"/>
      <dgm:spPr/>
    </dgm:pt>
    <dgm:pt modelId="{391E64ED-1B63-4474-B2DF-1EEEBE861B8C}" type="pres">
      <dgm:prSet presAssocID="{9E381A8C-D2BC-4889-9FF6-19A8112F8A17}" presName="node" presStyleLbl="node1" presStyleIdx="1" presStyleCnt="7">
        <dgm:presLayoutVars>
          <dgm:bulletEnabled val="1"/>
        </dgm:presLayoutVars>
      </dgm:prSet>
      <dgm:spPr/>
    </dgm:pt>
    <dgm:pt modelId="{4C899E82-B028-4C9D-9A7A-9BB9F16CC097}" type="pres">
      <dgm:prSet presAssocID="{7DBFC9FA-ECE3-4A44-80A7-4A86213B1282}" presName="sibTrans" presStyleLbl="sibTrans1D1" presStyleIdx="1" presStyleCnt="6"/>
      <dgm:spPr/>
    </dgm:pt>
    <dgm:pt modelId="{F81ECF03-D286-46A4-8866-1602E7FA11EC}" type="pres">
      <dgm:prSet presAssocID="{7DBFC9FA-ECE3-4A44-80A7-4A86213B1282}" presName="connectorText" presStyleLbl="sibTrans1D1" presStyleIdx="1" presStyleCnt="6"/>
      <dgm:spPr/>
    </dgm:pt>
    <dgm:pt modelId="{E7BB5F3A-BEB4-4C73-9B98-0FF7987817DC}" type="pres">
      <dgm:prSet presAssocID="{81858FA0-044E-4D42-8420-A9ED91F626D9}" presName="node" presStyleLbl="node1" presStyleIdx="2" presStyleCnt="7">
        <dgm:presLayoutVars>
          <dgm:bulletEnabled val="1"/>
        </dgm:presLayoutVars>
      </dgm:prSet>
      <dgm:spPr/>
    </dgm:pt>
    <dgm:pt modelId="{43805126-E4F3-4780-8E08-C4AABA3DC9F9}" type="pres">
      <dgm:prSet presAssocID="{BF10AA22-F1D1-42BC-BE55-511CC587FF1D}" presName="sibTrans" presStyleLbl="sibTrans1D1" presStyleIdx="2" presStyleCnt="6"/>
      <dgm:spPr/>
    </dgm:pt>
    <dgm:pt modelId="{E330D7AC-55F2-4F49-80BB-CCC7DF0DED86}" type="pres">
      <dgm:prSet presAssocID="{BF10AA22-F1D1-42BC-BE55-511CC587FF1D}" presName="connectorText" presStyleLbl="sibTrans1D1" presStyleIdx="2" presStyleCnt="6"/>
      <dgm:spPr/>
    </dgm:pt>
    <dgm:pt modelId="{7B62A3F8-CDFE-4CE6-9628-E65CBF646EE6}" type="pres">
      <dgm:prSet presAssocID="{DA9DD315-8D6F-4374-BCDA-78457425708E}" presName="node" presStyleLbl="node1" presStyleIdx="3" presStyleCnt="7">
        <dgm:presLayoutVars>
          <dgm:bulletEnabled val="1"/>
        </dgm:presLayoutVars>
      </dgm:prSet>
      <dgm:spPr/>
    </dgm:pt>
    <dgm:pt modelId="{F76EA333-B4D3-4A8E-B43C-818A7FB4E629}" type="pres">
      <dgm:prSet presAssocID="{7EDB831D-1D1A-4691-80FD-589B791BECE2}" presName="sibTrans" presStyleLbl="sibTrans1D1" presStyleIdx="3" presStyleCnt="6"/>
      <dgm:spPr/>
    </dgm:pt>
    <dgm:pt modelId="{E335696B-DE6E-41D3-9C82-4D09727693E4}" type="pres">
      <dgm:prSet presAssocID="{7EDB831D-1D1A-4691-80FD-589B791BECE2}" presName="connectorText" presStyleLbl="sibTrans1D1" presStyleIdx="3" presStyleCnt="6"/>
      <dgm:spPr/>
    </dgm:pt>
    <dgm:pt modelId="{FFEAF359-0529-47B0-9794-566C901EA373}" type="pres">
      <dgm:prSet presAssocID="{DEEAB394-180D-48E5-8EB6-8CE0019F8870}" presName="node" presStyleLbl="node1" presStyleIdx="4" presStyleCnt="7">
        <dgm:presLayoutVars>
          <dgm:bulletEnabled val="1"/>
        </dgm:presLayoutVars>
      </dgm:prSet>
      <dgm:spPr/>
    </dgm:pt>
    <dgm:pt modelId="{696429CA-140C-4D2D-907A-7FB9BADA7DA0}" type="pres">
      <dgm:prSet presAssocID="{4C8ACA6D-3BF3-4E5A-8EFE-25B6CD989240}" presName="sibTrans" presStyleLbl="sibTrans1D1" presStyleIdx="4" presStyleCnt="6"/>
      <dgm:spPr/>
    </dgm:pt>
    <dgm:pt modelId="{0C4F99F5-E85A-40B8-8E3E-668D7EB832ED}" type="pres">
      <dgm:prSet presAssocID="{4C8ACA6D-3BF3-4E5A-8EFE-25B6CD989240}" presName="connectorText" presStyleLbl="sibTrans1D1" presStyleIdx="4" presStyleCnt="6"/>
      <dgm:spPr/>
    </dgm:pt>
    <dgm:pt modelId="{24393157-1868-4D35-8B9F-A89C26B45BBC}" type="pres">
      <dgm:prSet presAssocID="{F192B91A-CDBE-448D-82ED-206A94CEC668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8EC9C3-AD0B-4C3A-80F3-3E841E4D7CD4}" type="pres">
      <dgm:prSet presAssocID="{D5C177D8-ED04-403D-A08C-88D702ED2E4D}" presName="sibTrans" presStyleLbl="sibTrans1D1" presStyleIdx="5" presStyleCnt="6"/>
      <dgm:spPr/>
    </dgm:pt>
    <dgm:pt modelId="{8DC166C5-3E38-46A7-BEE6-3C33D5F2924D}" type="pres">
      <dgm:prSet presAssocID="{D5C177D8-ED04-403D-A08C-88D702ED2E4D}" presName="connectorText" presStyleLbl="sibTrans1D1" presStyleIdx="5" presStyleCnt="6"/>
      <dgm:spPr/>
    </dgm:pt>
    <dgm:pt modelId="{8BCE6469-ECD2-47B6-BD09-BBF56B638F37}" type="pres">
      <dgm:prSet presAssocID="{3EF86E03-E59A-4D89-A9D6-A9B545F7EE6D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0957C8-5210-4433-85F3-439D71EBCFF5}" type="presOf" srcId="{7EDB831D-1D1A-4691-80FD-589B791BECE2}" destId="{F76EA333-B4D3-4A8E-B43C-818A7FB4E629}" srcOrd="0" destOrd="0" presId="urn:microsoft.com/office/officeart/2005/8/layout/bProcess3"/>
    <dgm:cxn modelId="{3A4646C8-9E8A-4D2C-8FD9-6DB50490F8AF}" type="presOf" srcId="{3CFE6A15-0BD6-440C-8C7B-8AF19355B2AB}" destId="{78401916-3A76-43A4-8231-A171B9754B70}" srcOrd="0" destOrd="0" presId="urn:microsoft.com/office/officeart/2005/8/layout/bProcess3"/>
    <dgm:cxn modelId="{BC805321-E920-41C4-9AF1-04697CFAEC43}" type="presOf" srcId="{D5C177D8-ED04-403D-A08C-88D702ED2E4D}" destId="{E98EC9C3-AD0B-4C3A-80F3-3E841E4D7CD4}" srcOrd="0" destOrd="0" presId="urn:microsoft.com/office/officeart/2005/8/layout/bProcess3"/>
    <dgm:cxn modelId="{8FE66759-A1FC-48D3-A840-1CA1DD729D6D}" type="presOf" srcId="{7DBFC9FA-ECE3-4A44-80A7-4A86213B1282}" destId="{4C899E82-B028-4C9D-9A7A-9BB9F16CC097}" srcOrd="0" destOrd="0" presId="urn:microsoft.com/office/officeart/2005/8/layout/bProcess3"/>
    <dgm:cxn modelId="{702A6E4B-1896-4DA7-8EE4-B07E3E7812D5}" type="presOf" srcId="{BF10AA22-F1D1-42BC-BE55-511CC587FF1D}" destId="{43805126-E4F3-4780-8E08-C4AABA3DC9F9}" srcOrd="0" destOrd="0" presId="urn:microsoft.com/office/officeart/2005/8/layout/bProcess3"/>
    <dgm:cxn modelId="{4F00927B-01B6-4688-8469-87F12295495F}" srcId="{E6B972C7-A09F-4F4D-AEA7-76D7B402A356}" destId="{3EF86E03-E59A-4D89-A9D6-A9B545F7EE6D}" srcOrd="6" destOrd="0" parTransId="{EE45A9A2-9CE6-44CA-853A-92310D815BE5}" sibTransId="{ABA12003-8159-402B-B22C-C587AFBC3060}"/>
    <dgm:cxn modelId="{6672824E-A80B-4531-ACD9-A1A6E0F7FDC0}" type="presOf" srcId="{BF10AA22-F1D1-42BC-BE55-511CC587FF1D}" destId="{E330D7AC-55F2-4F49-80BB-CCC7DF0DED86}" srcOrd="1" destOrd="0" presId="urn:microsoft.com/office/officeart/2005/8/layout/bProcess3"/>
    <dgm:cxn modelId="{E4CF5F73-709D-44E6-BAF2-51856748EB0A}" srcId="{E6B972C7-A09F-4F4D-AEA7-76D7B402A356}" destId="{3CFE6A15-0BD6-440C-8C7B-8AF19355B2AB}" srcOrd="0" destOrd="0" parTransId="{3CC4A728-67DA-474C-8C0F-EB383A842B24}" sibTransId="{7083BD16-1576-42E0-8BF7-16A1F0DFDC0A}"/>
    <dgm:cxn modelId="{CD566AEF-6BD1-4B28-8E04-82AB692E740D}" type="presOf" srcId="{F192B91A-CDBE-448D-82ED-206A94CEC668}" destId="{24393157-1868-4D35-8B9F-A89C26B45BBC}" srcOrd="0" destOrd="0" presId="urn:microsoft.com/office/officeart/2005/8/layout/bProcess3"/>
    <dgm:cxn modelId="{E834BCF8-0B04-4762-9308-46F0AB0700A6}" type="presOf" srcId="{7DBFC9FA-ECE3-4A44-80A7-4A86213B1282}" destId="{F81ECF03-D286-46A4-8866-1602E7FA11EC}" srcOrd="1" destOrd="0" presId="urn:microsoft.com/office/officeart/2005/8/layout/bProcess3"/>
    <dgm:cxn modelId="{222790D5-1618-4DF5-A9DC-5FE18A873A36}" type="presOf" srcId="{4C8ACA6D-3BF3-4E5A-8EFE-25B6CD989240}" destId="{696429CA-140C-4D2D-907A-7FB9BADA7DA0}" srcOrd="0" destOrd="0" presId="urn:microsoft.com/office/officeart/2005/8/layout/bProcess3"/>
    <dgm:cxn modelId="{51D219EF-8501-4D2D-B7D5-522C9F238A29}" type="presOf" srcId="{7EDB831D-1D1A-4691-80FD-589B791BECE2}" destId="{E335696B-DE6E-41D3-9C82-4D09727693E4}" srcOrd="1" destOrd="0" presId="urn:microsoft.com/office/officeart/2005/8/layout/bProcess3"/>
    <dgm:cxn modelId="{5F1925E5-0922-489D-809C-3285F8B44D94}" type="presOf" srcId="{7083BD16-1576-42E0-8BF7-16A1F0DFDC0A}" destId="{CC7A1223-1DE5-49A1-A8F3-5E0D04EA1B77}" srcOrd="0" destOrd="0" presId="urn:microsoft.com/office/officeart/2005/8/layout/bProcess3"/>
    <dgm:cxn modelId="{4791DBD5-7C95-4700-AEF6-5A989D0F1ACF}" srcId="{E6B972C7-A09F-4F4D-AEA7-76D7B402A356}" destId="{DEEAB394-180D-48E5-8EB6-8CE0019F8870}" srcOrd="4" destOrd="0" parTransId="{6F1A81E5-BA1C-422B-8775-601D2DB749E0}" sibTransId="{4C8ACA6D-3BF3-4E5A-8EFE-25B6CD989240}"/>
    <dgm:cxn modelId="{E29D8BB4-F219-4E44-8F55-B91D7A2A7123}" type="presOf" srcId="{D5C177D8-ED04-403D-A08C-88D702ED2E4D}" destId="{8DC166C5-3E38-46A7-BEE6-3C33D5F2924D}" srcOrd="1" destOrd="0" presId="urn:microsoft.com/office/officeart/2005/8/layout/bProcess3"/>
    <dgm:cxn modelId="{0861809D-5FFE-49CB-87FD-721B172199E5}" type="presOf" srcId="{81858FA0-044E-4D42-8420-A9ED91F626D9}" destId="{E7BB5F3A-BEB4-4C73-9B98-0FF7987817DC}" srcOrd="0" destOrd="0" presId="urn:microsoft.com/office/officeart/2005/8/layout/bProcess3"/>
    <dgm:cxn modelId="{A94B51EF-22DA-4746-995F-18B70DC2BBD7}" type="presOf" srcId="{7083BD16-1576-42E0-8BF7-16A1F0DFDC0A}" destId="{610BA8FD-4349-41B2-BD24-9B12DDDD3343}" srcOrd="1" destOrd="0" presId="urn:microsoft.com/office/officeart/2005/8/layout/bProcess3"/>
    <dgm:cxn modelId="{7A23B663-6956-4067-B54A-39FB2461D981}" srcId="{E6B972C7-A09F-4F4D-AEA7-76D7B402A356}" destId="{DA9DD315-8D6F-4374-BCDA-78457425708E}" srcOrd="3" destOrd="0" parTransId="{75879B15-0C04-4A31-81F8-001F74131ED7}" sibTransId="{7EDB831D-1D1A-4691-80FD-589B791BECE2}"/>
    <dgm:cxn modelId="{9D85831B-875F-4DDC-969D-FBFD8B46B59C}" srcId="{E6B972C7-A09F-4F4D-AEA7-76D7B402A356}" destId="{81858FA0-044E-4D42-8420-A9ED91F626D9}" srcOrd="2" destOrd="0" parTransId="{407ED64A-44E9-4A1B-A065-DC49EDEE06A2}" sibTransId="{BF10AA22-F1D1-42BC-BE55-511CC587FF1D}"/>
    <dgm:cxn modelId="{2FFD719B-14A5-461F-909B-F999BE5CDBDF}" srcId="{E6B972C7-A09F-4F4D-AEA7-76D7B402A356}" destId="{F192B91A-CDBE-448D-82ED-206A94CEC668}" srcOrd="5" destOrd="0" parTransId="{36D461A1-347E-4630-8DE9-03FF8A62F664}" sibTransId="{D5C177D8-ED04-403D-A08C-88D702ED2E4D}"/>
    <dgm:cxn modelId="{0CFF72AB-6014-43B0-B1E1-AD1511AEB6DF}" type="presOf" srcId="{9E381A8C-D2BC-4889-9FF6-19A8112F8A17}" destId="{391E64ED-1B63-4474-B2DF-1EEEBE861B8C}" srcOrd="0" destOrd="0" presId="urn:microsoft.com/office/officeart/2005/8/layout/bProcess3"/>
    <dgm:cxn modelId="{90414B18-D69A-4A0A-B2C7-3EFAC3C3BC90}" type="presOf" srcId="{DEEAB394-180D-48E5-8EB6-8CE0019F8870}" destId="{FFEAF359-0529-47B0-9794-566C901EA373}" srcOrd="0" destOrd="0" presId="urn:microsoft.com/office/officeart/2005/8/layout/bProcess3"/>
    <dgm:cxn modelId="{4847B3D8-8334-4F5C-9D6D-1CE461B49D2C}" type="presOf" srcId="{4C8ACA6D-3BF3-4E5A-8EFE-25B6CD989240}" destId="{0C4F99F5-E85A-40B8-8E3E-668D7EB832ED}" srcOrd="1" destOrd="0" presId="urn:microsoft.com/office/officeart/2005/8/layout/bProcess3"/>
    <dgm:cxn modelId="{8A8BEDB9-EAB7-456C-8F0F-454E6333B227}" type="presOf" srcId="{3EF86E03-E59A-4D89-A9D6-A9B545F7EE6D}" destId="{8BCE6469-ECD2-47B6-BD09-BBF56B638F37}" srcOrd="0" destOrd="0" presId="urn:microsoft.com/office/officeart/2005/8/layout/bProcess3"/>
    <dgm:cxn modelId="{197A0B61-88F4-4681-980F-DB6773E1C8D5}" srcId="{E6B972C7-A09F-4F4D-AEA7-76D7B402A356}" destId="{9E381A8C-D2BC-4889-9FF6-19A8112F8A17}" srcOrd="1" destOrd="0" parTransId="{79C54EE7-700D-46FA-AA10-5D2CF051AEAF}" sibTransId="{7DBFC9FA-ECE3-4A44-80A7-4A86213B1282}"/>
    <dgm:cxn modelId="{9D3DF860-5F51-4443-BAF3-3F7DA1F573B1}" type="presOf" srcId="{DA9DD315-8D6F-4374-BCDA-78457425708E}" destId="{7B62A3F8-CDFE-4CE6-9628-E65CBF646EE6}" srcOrd="0" destOrd="0" presId="urn:microsoft.com/office/officeart/2005/8/layout/bProcess3"/>
    <dgm:cxn modelId="{101E743D-FCD5-47E7-8448-DB22867E3AF4}" type="presOf" srcId="{E6B972C7-A09F-4F4D-AEA7-76D7B402A356}" destId="{F77D377F-A77C-45B3-9AB3-CB82D26F6749}" srcOrd="0" destOrd="0" presId="urn:microsoft.com/office/officeart/2005/8/layout/bProcess3"/>
    <dgm:cxn modelId="{175D7ADB-9402-4BF0-B788-4511E96BDACB}" type="presParOf" srcId="{F77D377F-A77C-45B3-9AB3-CB82D26F6749}" destId="{78401916-3A76-43A4-8231-A171B9754B70}" srcOrd="0" destOrd="0" presId="urn:microsoft.com/office/officeart/2005/8/layout/bProcess3"/>
    <dgm:cxn modelId="{DC0261B1-C65A-4440-B2A2-7620526BAC45}" type="presParOf" srcId="{F77D377F-A77C-45B3-9AB3-CB82D26F6749}" destId="{CC7A1223-1DE5-49A1-A8F3-5E0D04EA1B77}" srcOrd="1" destOrd="0" presId="urn:microsoft.com/office/officeart/2005/8/layout/bProcess3"/>
    <dgm:cxn modelId="{E1CCE2CF-6E31-4329-BA09-2E55718B9817}" type="presParOf" srcId="{CC7A1223-1DE5-49A1-A8F3-5E0D04EA1B77}" destId="{610BA8FD-4349-41B2-BD24-9B12DDDD3343}" srcOrd="0" destOrd="0" presId="urn:microsoft.com/office/officeart/2005/8/layout/bProcess3"/>
    <dgm:cxn modelId="{5FB4E768-1365-48D3-A859-CD9FB6BBBA3C}" type="presParOf" srcId="{F77D377F-A77C-45B3-9AB3-CB82D26F6749}" destId="{391E64ED-1B63-4474-B2DF-1EEEBE861B8C}" srcOrd="2" destOrd="0" presId="urn:microsoft.com/office/officeart/2005/8/layout/bProcess3"/>
    <dgm:cxn modelId="{194802B9-6D8B-408F-B1D0-D3E7F146E05F}" type="presParOf" srcId="{F77D377F-A77C-45B3-9AB3-CB82D26F6749}" destId="{4C899E82-B028-4C9D-9A7A-9BB9F16CC097}" srcOrd="3" destOrd="0" presId="urn:microsoft.com/office/officeart/2005/8/layout/bProcess3"/>
    <dgm:cxn modelId="{6C606395-B18B-4D2A-9418-5757D682D933}" type="presParOf" srcId="{4C899E82-B028-4C9D-9A7A-9BB9F16CC097}" destId="{F81ECF03-D286-46A4-8866-1602E7FA11EC}" srcOrd="0" destOrd="0" presId="urn:microsoft.com/office/officeart/2005/8/layout/bProcess3"/>
    <dgm:cxn modelId="{ED3293E6-6A85-433F-83C7-48B340F49E0D}" type="presParOf" srcId="{F77D377F-A77C-45B3-9AB3-CB82D26F6749}" destId="{E7BB5F3A-BEB4-4C73-9B98-0FF7987817DC}" srcOrd="4" destOrd="0" presId="urn:microsoft.com/office/officeart/2005/8/layout/bProcess3"/>
    <dgm:cxn modelId="{A3F0C1AE-0F82-48C7-BC6B-EDF32177C7E2}" type="presParOf" srcId="{F77D377F-A77C-45B3-9AB3-CB82D26F6749}" destId="{43805126-E4F3-4780-8E08-C4AABA3DC9F9}" srcOrd="5" destOrd="0" presId="urn:microsoft.com/office/officeart/2005/8/layout/bProcess3"/>
    <dgm:cxn modelId="{F70CF13D-D9E0-4C06-B319-78678C460AB6}" type="presParOf" srcId="{43805126-E4F3-4780-8E08-C4AABA3DC9F9}" destId="{E330D7AC-55F2-4F49-80BB-CCC7DF0DED86}" srcOrd="0" destOrd="0" presId="urn:microsoft.com/office/officeart/2005/8/layout/bProcess3"/>
    <dgm:cxn modelId="{20515473-F9E2-4C2A-A238-EC075DF68329}" type="presParOf" srcId="{F77D377F-A77C-45B3-9AB3-CB82D26F6749}" destId="{7B62A3F8-CDFE-4CE6-9628-E65CBF646EE6}" srcOrd="6" destOrd="0" presId="urn:microsoft.com/office/officeart/2005/8/layout/bProcess3"/>
    <dgm:cxn modelId="{AE1E4965-A321-46C5-A6D9-0351DCA85B1C}" type="presParOf" srcId="{F77D377F-A77C-45B3-9AB3-CB82D26F6749}" destId="{F76EA333-B4D3-4A8E-B43C-818A7FB4E629}" srcOrd="7" destOrd="0" presId="urn:microsoft.com/office/officeart/2005/8/layout/bProcess3"/>
    <dgm:cxn modelId="{9A2156E5-D72C-4009-B8E8-086DF058DE63}" type="presParOf" srcId="{F76EA333-B4D3-4A8E-B43C-818A7FB4E629}" destId="{E335696B-DE6E-41D3-9C82-4D09727693E4}" srcOrd="0" destOrd="0" presId="urn:microsoft.com/office/officeart/2005/8/layout/bProcess3"/>
    <dgm:cxn modelId="{894D97C4-A2B3-4705-AFE2-B96ED4E36E90}" type="presParOf" srcId="{F77D377F-A77C-45B3-9AB3-CB82D26F6749}" destId="{FFEAF359-0529-47B0-9794-566C901EA373}" srcOrd="8" destOrd="0" presId="urn:microsoft.com/office/officeart/2005/8/layout/bProcess3"/>
    <dgm:cxn modelId="{B4976497-918E-4189-BEFE-702D58F21DC8}" type="presParOf" srcId="{F77D377F-A77C-45B3-9AB3-CB82D26F6749}" destId="{696429CA-140C-4D2D-907A-7FB9BADA7DA0}" srcOrd="9" destOrd="0" presId="urn:microsoft.com/office/officeart/2005/8/layout/bProcess3"/>
    <dgm:cxn modelId="{EE9C014C-210A-424E-929B-2B780E9A2B72}" type="presParOf" srcId="{696429CA-140C-4D2D-907A-7FB9BADA7DA0}" destId="{0C4F99F5-E85A-40B8-8E3E-668D7EB832ED}" srcOrd="0" destOrd="0" presId="urn:microsoft.com/office/officeart/2005/8/layout/bProcess3"/>
    <dgm:cxn modelId="{51044C66-B74C-4389-A5DF-DA6CE71A5663}" type="presParOf" srcId="{F77D377F-A77C-45B3-9AB3-CB82D26F6749}" destId="{24393157-1868-4D35-8B9F-A89C26B45BBC}" srcOrd="10" destOrd="0" presId="urn:microsoft.com/office/officeart/2005/8/layout/bProcess3"/>
    <dgm:cxn modelId="{37E6156A-A06F-4DC2-8925-566EAE937BED}" type="presParOf" srcId="{F77D377F-A77C-45B3-9AB3-CB82D26F6749}" destId="{E98EC9C3-AD0B-4C3A-80F3-3E841E4D7CD4}" srcOrd="11" destOrd="0" presId="urn:microsoft.com/office/officeart/2005/8/layout/bProcess3"/>
    <dgm:cxn modelId="{83042817-201F-4D39-9889-00C49BDBF4FE}" type="presParOf" srcId="{E98EC9C3-AD0B-4C3A-80F3-3E841E4D7CD4}" destId="{8DC166C5-3E38-46A7-BEE6-3C33D5F2924D}" srcOrd="0" destOrd="0" presId="urn:microsoft.com/office/officeart/2005/8/layout/bProcess3"/>
    <dgm:cxn modelId="{C1091856-AEFB-4B2F-B2A3-145947BAE733}" type="presParOf" srcId="{F77D377F-A77C-45B3-9AB3-CB82D26F6749}" destId="{8BCE6469-ECD2-47B6-BD09-BBF56B638F37}" srcOrd="12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7E5D875-CA87-400B-8E7B-FC8D14949C11}" type="doc">
      <dgm:prSet loTypeId="urn:microsoft.com/office/officeart/2005/8/layout/default" loCatId="list" qsTypeId="urn:microsoft.com/office/officeart/2005/8/quickstyle/simple3" qsCatId="simple" csTypeId="urn:microsoft.com/office/officeart/2005/8/colors/accent4_2" csCatId="accent4" phldr="1"/>
      <dgm:spPr/>
      <dgm:t>
        <a:bodyPr/>
        <a:lstStyle/>
        <a:p>
          <a:endParaRPr lang="ru-RU"/>
        </a:p>
      </dgm:t>
    </dgm:pt>
    <dgm:pt modelId="{189E131B-6D38-4A1E-BB0B-641F6D0BBFDE}">
      <dgm:prSet phldrT="[Текст]" custT="1"/>
      <dgm:spPr/>
      <dgm:t>
        <a:bodyPr/>
        <a:lstStyle/>
        <a:p>
          <a:r>
            <a:rPr lang="uk-UA" sz="2200" b="1" i="0" dirty="0" smtClean="0">
              <a:latin typeface="Georgia" pitchFamily="18" charset="0"/>
            </a:rPr>
            <a:t>Пірометалургія</a:t>
          </a:r>
          <a:endParaRPr lang="ru-RU" sz="2200" b="1" i="0" dirty="0">
            <a:latin typeface="Georgia" pitchFamily="18" charset="0"/>
          </a:endParaRPr>
        </a:p>
      </dgm:t>
    </dgm:pt>
    <dgm:pt modelId="{A5026319-43D7-44E5-8A78-991393C421A6}" type="parTrans" cxnId="{0EB6EB14-2B98-457B-9D8E-F19654DA8AD8}">
      <dgm:prSet/>
      <dgm:spPr/>
      <dgm:t>
        <a:bodyPr/>
        <a:lstStyle/>
        <a:p>
          <a:endParaRPr lang="ru-RU"/>
        </a:p>
      </dgm:t>
    </dgm:pt>
    <dgm:pt modelId="{90AC9394-446C-462E-B6CB-026455F6ED25}" type="sibTrans" cxnId="{0EB6EB14-2B98-457B-9D8E-F19654DA8AD8}">
      <dgm:prSet/>
      <dgm:spPr/>
      <dgm:t>
        <a:bodyPr/>
        <a:lstStyle/>
        <a:p>
          <a:endParaRPr lang="ru-RU"/>
        </a:p>
      </dgm:t>
    </dgm:pt>
    <dgm:pt modelId="{0F920550-57EA-4BAF-9341-4AB724FEDCC6}">
      <dgm:prSet phldrT="[Текст]" custT="1"/>
      <dgm:spPr/>
      <dgm:t>
        <a:bodyPr/>
        <a:lstStyle/>
        <a:p>
          <a:r>
            <a:rPr lang="uk-UA" sz="2200" b="1" i="0" dirty="0" smtClean="0">
              <a:latin typeface="Georgia" pitchFamily="18" charset="0"/>
            </a:rPr>
            <a:t>Металотермія </a:t>
          </a:r>
          <a:endParaRPr lang="ru-RU" sz="2200" b="1" i="0" dirty="0">
            <a:latin typeface="Georgia" pitchFamily="18" charset="0"/>
          </a:endParaRPr>
        </a:p>
      </dgm:t>
    </dgm:pt>
    <dgm:pt modelId="{C258AE3A-6278-43EC-ACC6-716C6398CD3D}" type="parTrans" cxnId="{CFC276C8-CFA7-474C-BDF8-BC8F9B45FEFD}">
      <dgm:prSet/>
      <dgm:spPr/>
      <dgm:t>
        <a:bodyPr/>
        <a:lstStyle/>
        <a:p>
          <a:endParaRPr lang="ru-RU"/>
        </a:p>
      </dgm:t>
    </dgm:pt>
    <dgm:pt modelId="{0496D82C-CE43-48A4-97A9-3DE1F5060D3E}" type="sibTrans" cxnId="{CFC276C8-CFA7-474C-BDF8-BC8F9B45FEFD}">
      <dgm:prSet/>
      <dgm:spPr/>
      <dgm:t>
        <a:bodyPr/>
        <a:lstStyle/>
        <a:p>
          <a:endParaRPr lang="ru-RU"/>
        </a:p>
      </dgm:t>
    </dgm:pt>
    <dgm:pt modelId="{D265CA72-E751-4492-A506-28A80AE7C9AC}">
      <dgm:prSet phldrT="[Текст]" custT="1"/>
      <dgm:spPr/>
      <dgm:t>
        <a:bodyPr/>
        <a:lstStyle/>
        <a:p>
          <a:r>
            <a:rPr lang="uk-UA" sz="2200" b="1" i="0" dirty="0" err="1" smtClean="0">
              <a:latin typeface="Georgia" pitchFamily="18" charset="0"/>
            </a:rPr>
            <a:t>Гідро-металургія</a:t>
          </a:r>
          <a:r>
            <a:rPr lang="uk-UA" sz="2200" b="1" i="0" dirty="0" smtClean="0">
              <a:latin typeface="Georgia" pitchFamily="18" charset="0"/>
            </a:rPr>
            <a:t> </a:t>
          </a:r>
          <a:endParaRPr lang="ru-RU" sz="2200" b="1" i="0" dirty="0">
            <a:latin typeface="Georgia" pitchFamily="18" charset="0"/>
          </a:endParaRPr>
        </a:p>
      </dgm:t>
    </dgm:pt>
    <dgm:pt modelId="{0654A10F-BC87-48AA-A744-622D5B67305B}" type="parTrans" cxnId="{1B64DB1D-A966-476B-97B9-99CC8B10E137}">
      <dgm:prSet/>
      <dgm:spPr/>
      <dgm:t>
        <a:bodyPr/>
        <a:lstStyle/>
        <a:p>
          <a:endParaRPr lang="ru-RU"/>
        </a:p>
      </dgm:t>
    </dgm:pt>
    <dgm:pt modelId="{DAB65328-489F-48B8-B8F0-047966ADA2C4}" type="sibTrans" cxnId="{1B64DB1D-A966-476B-97B9-99CC8B10E137}">
      <dgm:prSet/>
      <dgm:spPr/>
      <dgm:t>
        <a:bodyPr/>
        <a:lstStyle/>
        <a:p>
          <a:endParaRPr lang="ru-RU"/>
        </a:p>
      </dgm:t>
    </dgm:pt>
    <dgm:pt modelId="{443F0BA5-9CA7-4675-B191-06A94D02E967}">
      <dgm:prSet phldrT="[Текст]" custT="1"/>
      <dgm:spPr/>
      <dgm:t>
        <a:bodyPr/>
        <a:lstStyle/>
        <a:p>
          <a:r>
            <a:rPr lang="uk-UA" sz="2200" b="1" i="0" dirty="0" err="1" smtClean="0">
              <a:latin typeface="Georgia" pitchFamily="18" charset="0"/>
            </a:rPr>
            <a:t>Електро-металургія</a:t>
          </a:r>
          <a:endParaRPr lang="ru-RU" sz="2200" b="1" i="0" dirty="0">
            <a:latin typeface="Georgia" pitchFamily="18" charset="0"/>
          </a:endParaRPr>
        </a:p>
      </dgm:t>
    </dgm:pt>
    <dgm:pt modelId="{E67A6754-8E13-42BF-9A3B-23D03EA17B15}" type="parTrans" cxnId="{C185ECB3-7294-47E2-A73E-DEF6F72707FE}">
      <dgm:prSet/>
      <dgm:spPr/>
      <dgm:t>
        <a:bodyPr/>
        <a:lstStyle/>
        <a:p>
          <a:endParaRPr lang="ru-RU"/>
        </a:p>
      </dgm:t>
    </dgm:pt>
    <dgm:pt modelId="{AEF735A0-3D54-404B-B1FF-3E82DF11D3A3}" type="sibTrans" cxnId="{C185ECB3-7294-47E2-A73E-DEF6F72707FE}">
      <dgm:prSet/>
      <dgm:spPr/>
      <dgm:t>
        <a:bodyPr/>
        <a:lstStyle/>
        <a:p>
          <a:endParaRPr lang="ru-RU"/>
        </a:p>
      </dgm:t>
    </dgm:pt>
    <dgm:pt modelId="{8B9CD4D8-CF99-4C65-A8DA-A7B127C41CA9}">
      <dgm:prSet phldrT="[Текст]" custT="1"/>
      <dgm:spPr/>
      <dgm:t>
        <a:bodyPr/>
        <a:lstStyle/>
        <a:p>
          <a:r>
            <a:rPr lang="uk-UA" sz="2200" b="1" i="0" dirty="0" smtClean="0">
              <a:latin typeface="Georgia" pitchFamily="18" charset="0"/>
            </a:rPr>
            <a:t>Електроліз</a:t>
          </a:r>
          <a:endParaRPr lang="ru-RU" sz="2200" b="1" i="0" dirty="0">
            <a:latin typeface="Georgia" pitchFamily="18" charset="0"/>
          </a:endParaRPr>
        </a:p>
      </dgm:t>
    </dgm:pt>
    <dgm:pt modelId="{DEDE947D-CA1B-4BE8-BABC-9E234ECC44C7}" type="parTrans" cxnId="{16B85959-E5BE-4C70-8F0C-4910AB4CA04C}">
      <dgm:prSet/>
      <dgm:spPr/>
      <dgm:t>
        <a:bodyPr/>
        <a:lstStyle/>
        <a:p>
          <a:endParaRPr lang="ru-RU"/>
        </a:p>
      </dgm:t>
    </dgm:pt>
    <dgm:pt modelId="{9E93E7DF-2D34-48B2-8DDC-D75C0A3A6185}" type="sibTrans" cxnId="{16B85959-E5BE-4C70-8F0C-4910AB4CA04C}">
      <dgm:prSet/>
      <dgm:spPr/>
      <dgm:t>
        <a:bodyPr/>
        <a:lstStyle/>
        <a:p>
          <a:endParaRPr lang="ru-RU"/>
        </a:p>
      </dgm:t>
    </dgm:pt>
    <dgm:pt modelId="{2743AB4B-5743-48B1-A62E-B5DD38B62B69}" type="pres">
      <dgm:prSet presAssocID="{B7E5D875-CA87-400B-8E7B-FC8D14949C11}" presName="diagram" presStyleCnt="0">
        <dgm:presLayoutVars>
          <dgm:dir/>
          <dgm:resizeHandles val="exact"/>
        </dgm:presLayoutVars>
      </dgm:prSet>
      <dgm:spPr/>
    </dgm:pt>
    <dgm:pt modelId="{AF250258-934A-4A0F-AF03-E0CAE31E8F72}" type="pres">
      <dgm:prSet presAssocID="{189E131B-6D38-4A1E-BB0B-641F6D0BBFD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7E3ED9-5F1C-450A-8B2E-7CED30104CCF}" type="pres">
      <dgm:prSet presAssocID="{90AC9394-446C-462E-B6CB-026455F6ED25}" presName="sibTrans" presStyleCnt="0"/>
      <dgm:spPr/>
    </dgm:pt>
    <dgm:pt modelId="{19744900-30D0-4CA3-808A-E682E71216F3}" type="pres">
      <dgm:prSet presAssocID="{0F920550-57EA-4BAF-9341-4AB724FEDCC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624054-0D8B-4F2C-9506-6BEA01753FB5}" type="pres">
      <dgm:prSet presAssocID="{0496D82C-CE43-48A4-97A9-3DE1F5060D3E}" presName="sibTrans" presStyleCnt="0"/>
      <dgm:spPr/>
    </dgm:pt>
    <dgm:pt modelId="{A526BABC-8F7E-4067-95D1-E885E1B8C7F0}" type="pres">
      <dgm:prSet presAssocID="{D265CA72-E751-4492-A506-28A80AE7C9A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09B0C-1C43-4DA1-8965-6B9B9BC0F9E8}" type="pres">
      <dgm:prSet presAssocID="{DAB65328-489F-48B8-B8F0-047966ADA2C4}" presName="sibTrans" presStyleCnt="0"/>
      <dgm:spPr/>
    </dgm:pt>
    <dgm:pt modelId="{2CA33133-F568-45E1-9C5E-F4FD96347449}" type="pres">
      <dgm:prSet presAssocID="{443F0BA5-9CA7-4675-B191-06A94D02E96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C9D171-A124-4A11-90A4-663B77988A8B}" type="pres">
      <dgm:prSet presAssocID="{AEF735A0-3D54-404B-B1FF-3E82DF11D3A3}" presName="sibTrans" presStyleCnt="0"/>
      <dgm:spPr/>
    </dgm:pt>
    <dgm:pt modelId="{AC184EC1-3496-4E32-AC76-281DCEB4736A}" type="pres">
      <dgm:prSet presAssocID="{8B9CD4D8-CF99-4C65-A8DA-A7B127C41CA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FC276C8-CFA7-474C-BDF8-BC8F9B45FEFD}" srcId="{B7E5D875-CA87-400B-8E7B-FC8D14949C11}" destId="{0F920550-57EA-4BAF-9341-4AB724FEDCC6}" srcOrd="1" destOrd="0" parTransId="{C258AE3A-6278-43EC-ACC6-716C6398CD3D}" sibTransId="{0496D82C-CE43-48A4-97A9-3DE1F5060D3E}"/>
    <dgm:cxn modelId="{C185ECB3-7294-47E2-A73E-DEF6F72707FE}" srcId="{B7E5D875-CA87-400B-8E7B-FC8D14949C11}" destId="{443F0BA5-9CA7-4675-B191-06A94D02E967}" srcOrd="3" destOrd="0" parTransId="{E67A6754-8E13-42BF-9A3B-23D03EA17B15}" sibTransId="{AEF735A0-3D54-404B-B1FF-3E82DF11D3A3}"/>
    <dgm:cxn modelId="{0EB6EB14-2B98-457B-9D8E-F19654DA8AD8}" srcId="{B7E5D875-CA87-400B-8E7B-FC8D14949C11}" destId="{189E131B-6D38-4A1E-BB0B-641F6D0BBFDE}" srcOrd="0" destOrd="0" parTransId="{A5026319-43D7-44E5-8A78-991393C421A6}" sibTransId="{90AC9394-446C-462E-B6CB-026455F6ED25}"/>
    <dgm:cxn modelId="{1A428A9E-D16B-47ED-A8F8-0510F89B7F25}" type="presOf" srcId="{8B9CD4D8-CF99-4C65-A8DA-A7B127C41CA9}" destId="{AC184EC1-3496-4E32-AC76-281DCEB4736A}" srcOrd="0" destOrd="0" presId="urn:microsoft.com/office/officeart/2005/8/layout/default"/>
    <dgm:cxn modelId="{16B85959-E5BE-4C70-8F0C-4910AB4CA04C}" srcId="{B7E5D875-CA87-400B-8E7B-FC8D14949C11}" destId="{8B9CD4D8-CF99-4C65-A8DA-A7B127C41CA9}" srcOrd="4" destOrd="0" parTransId="{DEDE947D-CA1B-4BE8-BABC-9E234ECC44C7}" sibTransId="{9E93E7DF-2D34-48B2-8DDC-D75C0A3A6185}"/>
    <dgm:cxn modelId="{4AEEB1C3-B99D-4318-B787-1C86F0BCB568}" type="presOf" srcId="{0F920550-57EA-4BAF-9341-4AB724FEDCC6}" destId="{19744900-30D0-4CA3-808A-E682E71216F3}" srcOrd="0" destOrd="0" presId="urn:microsoft.com/office/officeart/2005/8/layout/default"/>
    <dgm:cxn modelId="{1B64DB1D-A966-476B-97B9-99CC8B10E137}" srcId="{B7E5D875-CA87-400B-8E7B-FC8D14949C11}" destId="{D265CA72-E751-4492-A506-28A80AE7C9AC}" srcOrd="2" destOrd="0" parTransId="{0654A10F-BC87-48AA-A744-622D5B67305B}" sibTransId="{DAB65328-489F-48B8-B8F0-047966ADA2C4}"/>
    <dgm:cxn modelId="{3B5699E2-6139-49B0-88D5-31DA40E8FBF1}" type="presOf" srcId="{443F0BA5-9CA7-4675-B191-06A94D02E967}" destId="{2CA33133-F568-45E1-9C5E-F4FD96347449}" srcOrd="0" destOrd="0" presId="urn:microsoft.com/office/officeart/2005/8/layout/default"/>
    <dgm:cxn modelId="{71AFE45B-E176-4617-8441-843A45A7CED6}" type="presOf" srcId="{189E131B-6D38-4A1E-BB0B-641F6D0BBFDE}" destId="{AF250258-934A-4A0F-AF03-E0CAE31E8F72}" srcOrd="0" destOrd="0" presId="urn:microsoft.com/office/officeart/2005/8/layout/default"/>
    <dgm:cxn modelId="{9BCD9675-82D7-4A93-ACD0-1CB466687AA6}" type="presOf" srcId="{B7E5D875-CA87-400B-8E7B-FC8D14949C11}" destId="{2743AB4B-5743-48B1-A62E-B5DD38B62B69}" srcOrd="0" destOrd="0" presId="urn:microsoft.com/office/officeart/2005/8/layout/default"/>
    <dgm:cxn modelId="{F3293F63-EB23-48B0-9821-339B7730152A}" type="presOf" srcId="{D265CA72-E751-4492-A506-28A80AE7C9AC}" destId="{A526BABC-8F7E-4067-95D1-E885E1B8C7F0}" srcOrd="0" destOrd="0" presId="urn:microsoft.com/office/officeart/2005/8/layout/default"/>
    <dgm:cxn modelId="{5A6E243C-215E-439B-BB26-A18BF60C2148}" type="presParOf" srcId="{2743AB4B-5743-48B1-A62E-B5DD38B62B69}" destId="{AF250258-934A-4A0F-AF03-E0CAE31E8F72}" srcOrd="0" destOrd="0" presId="urn:microsoft.com/office/officeart/2005/8/layout/default"/>
    <dgm:cxn modelId="{0B346D81-26C3-4312-9B3B-E8BCBD955644}" type="presParOf" srcId="{2743AB4B-5743-48B1-A62E-B5DD38B62B69}" destId="{3A7E3ED9-5F1C-450A-8B2E-7CED30104CCF}" srcOrd="1" destOrd="0" presId="urn:microsoft.com/office/officeart/2005/8/layout/default"/>
    <dgm:cxn modelId="{C68F4775-4953-4CCF-B9C9-E436661FBEE1}" type="presParOf" srcId="{2743AB4B-5743-48B1-A62E-B5DD38B62B69}" destId="{19744900-30D0-4CA3-808A-E682E71216F3}" srcOrd="2" destOrd="0" presId="urn:microsoft.com/office/officeart/2005/8/layout/default"/>
    <dgm:cxn modelId="{C228C548-A0FD-4F6F-BA60-F325A8FCCAED}" type="presParOf" srcId="{2743AB4B-5743-48B1-A62E-B5DD38B62B69}" destId="{89624054-0D8B-4F2C-9506-6BEA01753FB5}" srcOrd="3" destOrd="0" presId="urn:microsoft.com/office/officeart/2005/8/layout/default"/>
    <dgm:cxn modelId="{ECA11B97-5051-49F7-967D-F82F8F816802}" type="presParOf" srcId="{2743AB4B-5743-48B1-A62E-B5DD38B62B69}" destId="{A526BABC-8F7E-4067-95D1-E885E1B8C7F0}" srcOrd="4" destOrd="0" presId="urn:microsoft.com/office/officeart/2005/8/layout/default"/>
    <dgm:cxn modelId="{1223D4C6-4230-42AE-A2D1-5263452AE740}" type="presParOf" srcId="{2743AB4B-5743-48B1-A62E-B5DD38B62B69}" destId="{62D09B0C-1C43-4DA1-8965-6B9B9BC0F9E8}" srcOrd="5" destOrd="0" presId="urn:microsoft.com/office/officeart/2005/8/layout/default"/>
    <dgm:cxn modelId="{6C036B88-B306-4530-8E30-B58D4ECE30A8}" type="presParOf" srcId="{2743AB4B-5743-48B1-A62E-B5DD38B62B69}" destId="{2CA33133-F568-45E1-9C5E-F4FD96347449}" srcOrd="6" destOrd="0" presId="urn:microsoft.com/office/officeart/2005/8/layout/default"/>
    <dgm:cxn modelId="{11C0D08C-403D-4CC6-9E9B-3C5894672A2D}" type="presParOf" srcId="{2743AB4B-5743-48B1-A62E-B5DD38B62B69}" destId="{B2C9D171-A124-4A11-90A4-663B77988A8B}" srcOrd="7" destOrd="0" presId="urn:microsoft.com/office/officeart/2005/8/layout/default"/>
    <dgm:cxn modelId="{490B4F36-DA83-4F04-97F4-B28C7BCDA9A6}" type="presParOf" srcId="{2743AB4B-5743-48B1-A62E-B5DD38B62B69}" destId="{AC184EC1-3496-4E32-AC76-281DCEB4736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AA633F4-9DAD-48F1-92F7-025ED8DAD474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Georgia" pitchFamily="18" charset="0"/>
            </a:rPr>
            <a:t>Скло</a:t>
          </a:r>
          <a:endParaRPr lang="ru-RU" sz="200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591343"/>
        <a:ext cx="2571749" cy="1543050"/>
      </dsp:txXfrm>
    </dsp:sp>
    <dsp:sp modelId="{17F75EE4-CEE5-4C4A-A4CE-08321768FED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4324"/>
                <a:satOff val="-1865"/>
                <a:lumOff val="13996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84324"/>
                <a:satOff val="-1865"/>
                <a:lumOff val="13996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84324"/>
                <a:satOff val="-1865"/>
                <a:lumOff val="139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Georgia" pitchFamily="18" charset="0"/>
            </a:rPr>
            <a:t>Цемент</a:t>
          </a:r>
          <a:endParaRPr lang="ru-RU" sz="200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2828925" y="591343"/>
        <a:ext cx="2571749" cy="1543050"/>
      </dsp:txXfrm>
    </dsp:sp>
    <dsp:sp modelId="{504519F4-DBBB-4F49-89E3-56D493DD96A2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168648"/>
                <a:satOff val="-3730"/>
                <a:lumOff val="27991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168648"/>
                <a:satOff val="-3730"/>
                <a:lumOff val="27991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168648"/>
                <a:satOff val="-3730"/>
                <a:lumOff val="279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Georgia" pitchFamily="18" charset="0"/>
            </a:rPr>
            <a:t>Глина (кераміка, фаянс, порцеляна)</a:t>
          </a:r>
          <a:endParaRPr lang="ru-RU" sz="200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5657849" y="591343"/>
        <a:ext cx="2571749" cy="1543050"/>
      </dsp:txXfrm>
    </dsp:sp>
    <dsp:sp modelId="{4E7984B4-29CB-4461-9EE4-1254AC1ACFAC}">
      <dsp:nvSpPr>
        <dsp:cNvPr id="0" name=""/>
        <dsp:cNvSpPr/>
      </dsp:nvSpPr>
      <dsp:spPr>
        <a:xfrm>
          <a:off x="0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252972"/>
                <a:satOff val="-5595"/>
                <a:lumOff val="41987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252972"/>
                <a:satOff val="-5595"/>
                <a:lumOff val="41987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252972"/>
                <a:satOff val="-5595"/>
                <a:lumOff val="4198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Georgia" pitchFamily="18" charset="0"/>
            </a:rPr>
            <a:t>Бетон</a:t>
          </a:r>
          <a:endParaRPr lang="ru-RU" sz="200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0" y="2391569"/>
        <a:ext cx="2571749" cy="1543050"/>
      </dsp:txXfrm>
    </dsp:sp>
    <dsp:sp modelId="{85F6F47A-1730-4F89-8D04-407B54827FB5}">
      <dsp:nvSpPr>
        <dsp:cNvPr id="0" name=""/>
        <dsp:cNvSpPr/>
      </dsp:nvSpPr>
      <dsp:spPr>
        <a:xfrm>
          <a:off x="2828925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168648"/>
                <a:satOff val="-3730"/>
                <a:lumOff val="27991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168648"/>
                <a:satOff val="-3730"/>
                <a:lumOff val="27991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168648"/>
                <a:satOff val="-3730"/>
                <a:lumOff val="279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Georgia" pitchFamily="18" charset="0"/>
            </a:rPr>
            <a:t>Польовий шпат</a:t>
          </a:r>
          <a:endParaRPr lang="ru-RU" sz="200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2828925" y="2391569"/>
        <a:ext cx="2571749" cy="1543050"/>
      </dsp:txXfrm>
    </dsp:sp>
    <dsp:sp modelId="{14E4B156-4355-4282-91B4-865CD1712B31}">
      <dsp:nvSpPr>
        <dsp:cNvPr id="0" name=""/>
        <dsp:cNvSpPr/>
      </dsp:nvSpPr>
      <dsp:spPr>
        <a:xfrm>
          <a:off x="5657849" y="2391569"/>
          <a:ext cx="2571749" cy="1543050"/>
        </a:xfrm>
        <a:prstGeom prst="rect">
          <a:avLst/>
        </a:prstGeom>
        <a:gradFill rotWithShape="0">
          <a:gsLst>
            <a:gs pos="0">
              <a:schemeClr val="accent5">
                <a:shade val="50000"/>
                <a:hueOff val="84324"/>
                <a:satOff val="-1865"/>
                <a:lumOff val="13996"/>
                <a:alphaOff val="0"/>
                <a:shade val="51000"/>
                <a:satMod val="130000"/>
              </a:schemeClr>
            </a:gs>
            <a:gs pos="80000">
              <a:schemeClr val="accent5">
                <a:shade val="50000"/>
                <a:hueOff val="84324"/>
                <a:satOff val="-1865"/>
                <a:lumOff val="13996"/>
                <a:alphaOff val="0"/>
                <a:shade val="93000"/>
                <a:satMod val="130000"/>
              </a:schemeClr>
            </a:gs>
            <a:gs pos="100000">
              <a:schemeClr val="accent5">
                <a:shade val="50000"/>
                <a:hueOff val="84324"/>
                <a:satOff val="-1865"/>
                <a:lumOff val="139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chemeClr val="tx1"/>
              </a:solidFill>
              <a:latin typeface="Georgia" pitchFamily="18" charset="0"/>
            </a:rPr>
            <a:t>Цегла</a:t>
          </a:r>
          <a:endParaRPr lang="ru-RU" sz="2000" kern="1200" dirty="0">
            <a:solidFill>
              <a:schemeClr val="tx1"/>
            </a:solidFill>
            <a:latin typeface="Georgia" pitchFamily="18" charset="0"/>
          </a:endParaRPr>
        </a:p>
      </dsp:txBody>
      <dsp:txXfrm>
        <a:off x="5657849" y="2391569"/>
        <a:ext cx="2571749" cy="15430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F37788-3FC2-4027-8DD8-CB5DDA5F2504}">
      <dsp:nvSpPr>
        <dsp:cNvPr id="0" name=""/>
        <dsp:cNvSpPr/>
      </dsp:nvSpPr>
      <dsp:spPr>
        <a:xfrm>
          <a:off x="7233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положення елемента в періодичній системі</a:t>
          </a:r>
          <a:endParaRPr lang="ru-RU" sz="1400" b="1" i="0" kern="1200" dirty="0">
            <a:latin typeface="Georgia" pitchFamily="18" charset="0"/>
          </a:endParaRPr>
        </a:p>
      </dsp:txBody>
      <dsp:txXfrm>
        <a:off x="7233" y="533479"/>
        <a:ext cx="2161877" cy="1297126"/>
      </dsp:txXfrm>
    </dsp:sp>
    <dsp:sp modelId="{39F9F018-2FDD-474E-80EC-F2693BE36247}">
      <dsp:nvSpPr>
        <dsp:cNvPr id="0" name=""/>
        <dsp:cNvSpPr/>
      </dsp:nvSpPr>
      <dsp:spPr>
        <a:xfrm>
          <a:off x="2359355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2359355" y="913970"/>
        <a:ext cx="458317" cy="536145"/>
      </dsp:txXfrm>
    </dsp:sp>
    <dsp:sp modelId="{8956BEF7-22C0-4F62-B09B-CBE0B3AC6F1E}">
      <dsp:nvSpPr>
        <dsp:cNvPr id="0" name=""/>
        <dsp:cNvSpPr/>
      </dsp:nvSpPr>
      <dsp:spPr>
        <a:xfrm>
          <a:off x="3033861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-35312"/>
                <a:satOff val="-873"/>
                <a:lumOff val="499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35312"/>
                <a:satOff val="-873"/>
                <a:lumOff val="499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35312"/>
                <a:satOff val="-873"/>
                <a:lumOff val="49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будова атома та його характеристики</a:t>
          </a:r>
          <a:endParaRPr lang="ru-RU" sz="1400" b="1" i="0" kern="1200" dirty="0">
            <a:latin typeface="Georgia" pitchFamily="18" charset="0"/>
          </a:endParaRPr>
        </a:p>
      </dsp:txBody>
      <dsp:txXfrm>
        <a:off x="3033861" y="533479"/>
        <a:ext cx="2161877" cy="1297126"/>
      </dsp:txXfrm>
    </dsp:sp>
    <dsp:sp modelId="{6ABCB998-0283-4E0A-BD53-93637E45ABF0}">
      <dsp:nvSpPr>
        <dsp:cNvPr id="0" name=""/>
        <dsp:cNvSpPr/>
      </dsp:nvSpPr>
      <dsp:spPr>
        <a:xfrm>
          <a:off x="5385983" y="913970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-44093"/>
                <a:satOff val="-1057"/>
                <a:lumOff val="5595"/>
                <a:alphaOff val="0"/>
                <a:shade val="51000"/>
                <a:satMod val="130000"/>
              </a:schemeClr>
            </a:gs>
            <a:gs pos="80000">
              <a:schemeClr val="accent4">
                <a:shade val="90000"/>
                <a:hueOff val="-44093"/>
                <a:satOff val="-1057"/>
                <a:lumOff val="5595"/>
                <a:alphaOff val="0"/>
                <a:shade val="93000"/>
                <a:satMod val="130000"/>
              </a:schemeClr>
            </a:gs>
            <a:gs pos="100000">
              <a:schemeClr val="accent4">
                <a:shade val="90000"/>
                <a:hueOff val="-44093"/>
                <a:satOff val="-1057"/>
                <a:lumOff val="55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5385983" y="913970"/>
        <a:ext cx="458317" cy="536145"/>
      </dsp:txXfrm>
    </dsp:sp>
    <dsp:sp modelId="{B018B6E6-9689-4BE5-B120-F437F2DCEA63}">
      <dsp:nvSpPr>
        <dsp:cNvPr id="0" name=""/>
        <dsp:cNvSpPr/>
      </dsp:nvSpPr>
      <dsp:spPr>
        <a:xfrm>
          <a:off x="6060489" y="533479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-70623"/>
                <a:satOff val="-1746"/>
                <a:lumOff val="9995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70623"/>
                <a:satOff val="-1746"/>
                <a:lumOff val="9995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70623"/>
                <a:satOff val="-1746"/>
                <a:lumOff val="99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будова простої речовини та її фізичні й хімічні властивості</a:t>
          </a:r>
          <a:endParaRPr lang="ru-RU" sz="1400" b="1" i="0" kern="1200" dirty="0">
            <a:latin typeface="Georgia" pitchFamily="18" charset="0"/>
          </a:endParaRPr>
        </a:p>
      </dsp:txBody>
      <dsp:txXfrm>
        <a:off x="6060489" y="533479"/>
        <a:ext cx="2161877" cy="1297126"/>
      </dsp:txXfrm>
    </dsp:sp>
    <dsp:sp modelId="{3CDFB667-708A-4953-952B-3F57BCAB3E6F}">
      <dsp:nvSpPr>
        <dsp:cNvPr id="0" name=""/>
        <dsp:cNvSpPr/>
      </dsp:nvSpPr>
      <dsp:spPr>
        <a:xfrm rot="5400000">
          <a:off x="6912269" y="198193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-88186"/>
                <a:satOff val="-2114"/>
                <a:lumOff val="11191"/>
                <a:alphaOff val="0"/>
                <a:shade val="51000"/>
                <a:satMod val="130000"/>
              </a:schemeClr>
            </a:gs>
            <a:gs pos="80000">
              <a:schemeClr val="accent4">
                <a:shade val="90000"/>
                <a:hueOff val="-88186"/>
                <a:satOff val="-2114"/>
                <a:lumOff val="11191"/>
                <a:alphaOff val="0"/>
                <a:shade val="93000"/>
                <a:satMod val="130000"/>
              </a:schemeClr>
            </a:gs>
            <a:gs pos="100000">
              <a:schemeClr val="accent4">
                <a:shade val="90000"/>
                <a:hueOff val="-88186"/>
                <a:satOff val="-2114"/>
                <a:lumOff val="1119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5400000">
        <a:off x="6912269" y="1981937"/>
        <a:ext cx="458317" cy="536145"/>
      </dsp:txXfrm>
    </dsp:sp>
    <dsp:sp modelId="{97403830-9495-4E69-854A-488BD2E1ED07}">
      <dsp:nvSpPr>
        <dsp:cNvPr id="0" name=""/>
        <dsp:cNvSpPr/>
      </dsp:nvSpPr>
      <dsp:spPr>
        <a:xfrm>
          <a:off x="6060489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-105935"/>
                <a:satOff val="-2619"/>
                <a:lumOff val="14993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05935"/>
                <a:satOff val="-2619"/>
                <a:lumOff val="14993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05935"/>
                <a:satOff val="-2619"/>
                <a:lumOff val="1499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склад, будова, фізичні та хімічні властивості найважливіших сполук</a:t>
          </a:r>
          <a:endParaRPr lang="ru-RU" sz="1400" b="1" i="0" kern="1200" dirty="0">
            <a:latin typeface="Georgia" pitchFamily="18" charset="0"/>
          </a:endParaRPr>
        </a:p>
      </dsp:txBody>
      <dsp:txXfrm>
        <a:off x="6060489" y="2695356"/>
        <a:ext cx="2161877" cy="1297126"/>
      </dsp:txXfrm>
    </dsp:sp>
    <dsp:sp modelId="{5FB6D575-0424-42E7-8495-85F0FD9986C2}">
      <dsp:nvSpPr>
        <dsp:cNvPr id="0" name=""/>
        <dsp:cNvSpPr/>
      </dsp:nvSpPr>
      <dsp:spPr>
        <a:xfrm rot="10800000">
          <a:off x="5411926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-132280"/>
                <a:satOff val="-3171"/>
                <a:lumOff val="16786"/>
                <a:alphaOff val="0"/>
                <a:shade val="51000"/>
                <a:satMod val="130000"/>
              </a:schemeClr>
            </a:gs>
            <a:gs pos="80000">
              <a:schemeClr val="accent4">
                <a:shade val="90000"/>
                <a:hueOff val="-132280"/>
                <a:satOff val="-3171"/>
                <a:lumOff val="16786"/>
                <a:alphaOff val="0"/>
                <a:shade val="93000"/>
                <a:satMod val="130000"/>
              </a:schemeClr>
            </a:gs>
            <a:gs pos="100000">
              <a:schemeClr val="accent4">
                <a:shade val="90000"/>
                <a:hueOff val="-132280"/>
                <a:satOff val="-3171"/>
                <a:lumOff val="167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5411926" y="3075847"/>
        <a:ext cx="458317" cy="536145"/>
      </dsp:txXfrm>
    </dsp:sp>
    <dsp:sp modelId="{36BDEB50-3874-4782-BD79-EF3376B24F98}">
      <dsp:nvSpPr>
        <dsp:cNvPr id="0" name=""/>
        <dsp:cNvSpPr/>
      </dsp:nvSpPr>
      <dsp:spPr>
        <a:xfrm>
          <a:off x="3033861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-141246"/>
                <a:satOff val="-3492"/>
                <a:lumOff val="1999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41246"/>
                <a:satOff val="-3492"/>
                <a:lumOff val="1999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41246"/>
                <a:satOff val="-3492"/>
                <a:lumOff val="199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поширення у природі та біологічна роль елементів</a:t>
          </a:r>
          <a:endParaRPr lang="ru-RU" sz="1400" b="1" i="0" kern="1200" dirty="0">
            <a:latin typeface="Georgia" pitchFamily="18" charset="0"/>
          </a:endParaRPr>
        </a:p>
      </dsp:txBody>
      <dsp:txXfrm>
        <a:off x="3033861" y="2695356"/>
        <a:ext cx="2161877" cy="1297126"/>
      </dsp:txXfrm>
    </dsp:sp>
    <dsp:sp modelId="{52AC6F18-2999-44F7-ABF2-377843DEEA58}">
      <dsp:nvSpPr>
        <dsp:cNvPr id="0" name=""/>
        <dsp:cNvSpPr/>
      </dsp:nvSpPr>
      <dsp:spPr>
        <a:xfrm rot="10800000">
          <a:off x="2385298" y="3075847"/>
          <a:ext cx="458317" cy="53614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4">
                <a:shade val="90000"/>
                <a:hueOff val="-176373"/>
                <a:satOff val="-4228"/>
                <a:lumOff val="22381"/>
                <a:alphaOff val="0"/>
                <a:shade val="51000"/>
                <a:satMod val="130000"/>
              </a:schemeClr>
            </a:gs>
            <a:gs pos="80000">
              <a:schemeClr val="accent4">
                <a:shade val="90000"/>
                <a:hueOff val="-176373"/>
                <a:satOff val="-4228"/>
                <a:lumOff val="22381"/>
                <a:alphaOff val="0"/>
                <a:shade val="93000"/>
                <a:satMod val="130000"/>
              </a:schemeClr>
            </a:gs>
            <a:gs pos="100000">
              <a:schemeClr val="accent4">
                <a:shade val="90000"/>
                <a:hueOff val="-176373"/>
                <a:satOff val="-4228"/>
                <a:lumOff val="2238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 rot="10800000">
        <a:off x="2385298" y="3075847"/>
        <a:ext cx="458317" cy="536145"/>
      </dsp:txXfrm>
    </dsp:sp>
    <dsp:sp modelId="{6DFAA09D-D65C-4A79-8EFB-D300155A85CE}">
      <dsp:nvSpPr>
        <dsp:cNvPr id="0" name=""/>
        <dsp:cNvSpPr/>
      </dsp:nvSpPr>
      <dsp:spPr>
        <a:xfrm>
          <a:off x="7233" y="2695356"/>
          <a:ext cx="2161877" cy="129712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76558"/>
                <a:satOff val="-4365"/>
                <a:lumOff val="2498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kern="1200" dirty="0" smtClean="0">
              <a:latin typeface="Georgia" pitchFamily="18" charset="0"/>
            </a:rPr>
            <a:t>добування і застосування, вплив елементів та їх сполук на організм людини і довкілля</a:t>
          </a:r>
          <a:endParaRPr lang="ru-RU" sz="1400" b="1" i="0" kern="1200" dirty="0">
            <a:latin typeface="Georgia" pitchFamily="18" charset="0"/>
          </a:endParaRPr>
        </a:p>
      </dsp:txBody>
      <dsp:txXfrm>
        <a:off x="7233" y="2695356"/>
        <a:ext cx="2161877" cy="12971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9799840-CB2C-4D5A-BDF6-E26FE2F3A027}">
      <dsp:nvSpPr>
        <dsp:cNvPr id="0" name=""/>
        <dsp:cNvSpPr/>
      </dsp:nvSpPr>
      <dsp:spPr>
        <a:xfrm>
          <a:off x="494029" y="0"/>
          <a:ext cx="7241540" cy="45259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53FF55-E4F0-4E89-8BA0-483B33308F25}">
      <dsp:nvSpPr>
        <dsp:cNvPr id="0" name=""/>
        <dsp:cNvSpPr/>
      </dsp:nvSpPr>
      <dsp:spPr>
        <a:xfrm>
          <a:off x="1413705" y="3123819"/>
          <a:ext cx="188280" cy="18828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A1C0F-DD3C-41E3-932E-8D124BB1D79E}">
      <dsp:nvSpPr>
        <dsp:cNvPr id="0" name=""/>
        <dsp:cNvSpPr/>
      </dsp:nvSpPr>
      <dsp:spPr>
        <a:xfrm>
          <a:off x="1507845" y="3217959"/>
          <a:ext cx="1687279" cy="130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766" tIns="0" rIns="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i="0" kern="1200" dirty="0" smtClean="0">
              <a:latin typeface="Georgia" pitchFamily="18" charset="0"/>
            </a:rPr>
            <a:t>Сl</a:t>
          </a:r>
          <a:r>
            <a:rPr lang="uk-UA" sz="4400" i="0" kern="1200" baseline="-25000" dirty="0" smtClean="0">
              <a:latin typeface="Georgia" pitchFamily="18" charset="0"/>
            </a:rPr>
            <a:t>2</a:t>
          </a:r>
          <a:endParaRPr lang="ru-RU" sz="4400" i="0" kern="1200" dirty="0">
            <a:latin typeface="Georgia" pitchFamily="18" charset="0"/>
          </a:endParaRPr>
        </a:p>
      </dsp:txBody>
      <dsp:txXfrm>
        <a:off x="1507845" y="3217959"/>
        <a:ext cx="1687279" cy="1308003"/>
      </dsp:txXfrm>
    </dsp:sp>
    <dsp:sp modelId="{B4443DBA-BCED-42A6-BD1D-F7AF00E9BC65}">
      <dsp:nvSpPr>
        <dsp:cNvPr id="0" name=""/>
        <dsp:cNvSpPr/>
      </dsp:nvSpPr>
      <dsp:spPr>
        <a:xfrm>
          <a:off x="3075638" y="1893662"/>
          <a:ext cx="340352" cy="340352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03215F-7540-488A-9AA0-DB2B06F173D4}">
      <dsp:nvSpPr>
        <dsp:cNvPr id="0" name=""/>
        <dsp:cNvSpPr/>
      </dsp:nvSpPr>
      <dsp:spPr>
        <a:xfrm>
          <a:off x="3245815" y="2063839"/>
          <a:ext cx="1737969" cy="24621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346" tIns="0" rIns="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i="0" kern="1200" dirty="0" err="1" smtClean="0">
              <a:latin typeface="Georgia" pitchFamily="18" charset="0"/>
            </a:rPr>
            <a:t>HCl</a:t>
          </a:r>
          <a:endParaRPr lang="ru-RU" sz="4400" i="0" kern="1200" dirty="0">
            <a:latin typeface="Georgia" pitchFamily="18" charset="0"/>
          </a:endParaRPr>
        </a:p>
      </dsp:txBody>
      <dsp:txXfrm>
        <a:off x="3245815" y="2063839"/>
        <a:ext cx="1737969" cy="2462123"/>
      </dsp:txXfrm>
    </dsp:sp>
    <dsp:sp modelId="{FCCD9EE4-F9A3-4A71-B8D8-BE4D8B1CDD0D}">
      <dsp:nvSpPr>
        <dsp:cNvPr id="0" name=""/>
        <dsp:cNvSpPr/>
      </dsp:nvSpPr>
      <dsp:spPr>
        <a:xfrm>
          <a:off x="5074304" y="1145068"/>
          <a:ext cx="470700" cy="470700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3BA464-F83C-4DCD-99A8-F629C593BB25}">
      <dsp:nvSpPr>
        <dsp:cNvPr id="0" name=""/>
        <dsp:cNvSpPr/>
      </dsp:nvSpPr>
      <dsp:spPr>
        <a:xfrm>
          <a:off x="5309654" y="1380418"/>
          <a:ext cx="1737969" cy="31455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414" tIns="0" rIns="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400" b="0" i="0" kern="1200" dirty="0" err="1" smtClean="0">
              <a:latin typeface="Georgia" pitchFamily="18" charset="0"/>
            </a:rPr>
            <a:t>NaCl</a:t>
          </a:r>
          <a:r>
            <a:rPr lang="uk-UA" sz="4400" b="0" i="0" kern="1200" dirty="0" smtClean="0">
              <a:latin typeface="Georgia" pitchFamily="18" charset="0"/>
            </a:rPr>
            <a:t> </a:t>
          </a:r>
          <a:endParaRPr lang="ru-RU" sz="4400" i="0" kern="1200" dirty="0">
            <a:latin typeface="Georgia" pitchFamily="18" charset="0"/>
          </a:endParaRPr>
        </a:p>
      </dsp:txBody>
      <dsp:txXfrm>
        <a:off x="5309654" y="1380418"/>
        <a:ext cx="1737969" cy="314554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7A1223-1DE5-49A1-A8F3-5E0D04EA1B77}">
      <dsp:nvSpPr>
        <dsp:cNvPr id="0" name=""/>
        <dsp:cNvSpPr/>
      </dsp:nvSpPr>
      <dsp:spPr>
        <a:xfrm>
          <a:off x="2652165" y="556312"/>
          <a:ext cx="4296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9662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55490" y="599731"/>
        <a:ext cx="23013" cy="4602"/>
      </dsp:txXfrm>
    </dsp:sp>
    <dsp:sp modelId="{78401916-3A76-43A4-8231-A171B9754B70}">
      <dsp:nvSpPr>
        <dsp:cNvPr id="0" name=""/>
        <dsp:cNvSpPr/>
      </dsp:nvSpPr>
      <dsp:spPr>
        <a:xfrm>
          <a:off x="652822" y="1689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latin typeface="Georgia" pitchFamily="18" charset="0"/>
            </a:rPr>
            <a:t>S</a:t>
          </a:r>
          <a:endParaRPr lang="ru-RU" sz="2800" b="1" kern="1200" dirty="0">
            <a:latin typeface="Georgia" pitchFamily="18" charset="0"/>
          </a:endParaRPr>
        </a:p>
      </dsp:txBody>
      <dsp:txXfrm>
        <a:off x="652822" y="1689"/>
        <a:ext cx="2001142" cy="1200685"/>
      </dsp:txXfrm>
    </dsp:sp>
    <dsp:sp modelId="{4C899E82-B028-4C9D-9A7A-9BB9F16CC097}">
      <dsp:nvSpPr>
        <dsp:cNvPr id="0" name=""/>
        <dsp:cNvSpPr/>
      </dsp:nvSpPr>
      <dsp:spPr>
        <a:xfrm>
          <a:off x="5113571" y="556312"/>
          <a:ext cx="4296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9662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35275"/>
              <a:satOff val="-846"/>
              <a:lumOff val="4476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16896" y="599731"/>
        <a:ext cx="23013" cy="4602"/>
      </dsp:txXfrm>
    </dsp:sp>
    <dsp:sp modelId="{391E64ED-1B63-4474-B2DF-1EEEBE861B8C}">
      <dsp:nvSpPr>
        <dsp:cNvPr id="0" name=""/>
        <dsp:cNvSpPr/>
      </dsp:nvSpPr>
      <dsp:spPr>
        <a:xfrm>
          <a:off x="3114228" y="1689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29426"/>
                <a:satOff val="-728"/>
                <a:lumOff val="4165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29426"/>
                <a:satOff val="-728"/>
                <a:lumOff val="4165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29426"/>
                <a:satOff val="-728"/>
                <a:lumOff val="41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latin typeface="Georgia" pitchFamily="18" charset="0"/>
            </a:rPr>
            <a:t>H</a:t>
          </a:r>
          <a:r>
            <a:rPr lang="uk-UA" sz="2800" b="1" i="1" kern="1200" baseline="-25000" dirty="0" smtClean="0">
              <a:latin typeface="Georgia" pitchFamily="18" charset="0"/>
            </a:rPr>
            <a:t>2</a:t>
          </a:r>
          <a:r>
            <a:rPr lang="uk-UA" sz="2800" b="1" i="1" kern="1200" dirty="0" smtClean="0">
              <a:latin typeface="Georgia" pitchFamily="18" charset="0"/>
            </a:rPr>
            <a:t>S</a:t>
          </a:r>
          <a:endParaRPr lang="ru-RU" sz="2800" b="1" kern="1200" dirty="0">
            <a:latin typeface="Georgia" pitchFamily="18" charset="0"/>
          </a:endParaRPr>
        </a:p>
      </dsp:txBody>
      <dsp:txXfrm>
        <a:off x="3114228" y="1689"/>
        <a:ext cx="2001142" cy="1200685"/>
      </dsp:txXfrm>
    </dsp:sp>
    <dsp:sp modelId="{43805126-E4F3-4780-8E08-C4AABA3DC9F9}">
      <dsp:nvSpPr>
        <dsp:cNvPr id="0" name=""/>
        <dsp:cNvSpPr/>
      </dsp:nvSpPr>
      <dsp:spPr>
        <a:xfrm>
          <a:off x="1653394" y="1200575"/>
          <a:ext cx="4922811" cy="429662"/>
        </a:xfrm>
        <a:custGeom>
          <a:avLst/>
          <a:gdLst/>
          <a:ahLst/>
          <a:cxnLst/>
          <a:rect l="0" t="0" r="0" b="0"/>
          <a:pathLst>
            <a:path>
              <a:moveTo>
                <a:pt x="4922811" y="0"/>
              </a:moveTo>
              <a:lnTo>
                <a:pt x="4922811" y="231931"/>
              </a:lnTo>
              <a:lnTo>
                <a:pt x="0" y="231931"/>
              </a:lnTo>
              <a:lnTo>
                <a:pt x="0" y="429662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70549"/>
              <a:satOff val="-1691"/>
              <a:lumOff val="8952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91192" y="1413105"/>
        <a:ext cx="247214" cy="4602"/>
      </dsp:txXfrm>
    </dsp:sp>
    <dsp:sp modelId="{E7BB5F3A-BEB4-4C73-9B98-0FF7987817DC}">
      <dsp:nvSpPr>
        <dsp:cNvPr id="0" name=""/>
        <dsp:cNvSpPr/>
      </dsp:nvSpPr>
      <dsp:spPr>
        <a:xfrm>
          <a:off x="5575634" y="1689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58853"/>
                <a:satOff val="-1455"/>
                <a:lumOff val="8329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58853"/>
                <a:satOff val="-1455"/>
                <a:lumOff val="8329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58853"/>
                <a:satOff val="-1455"/>
                <a:lumOff val="832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i="1" kern="1200" dirty="0" smtClean="0">
              <a:latin typeface="Georgia" pitchFamily="18" charset="0"/>
            </a:rPr>
            <a:t>Na</a:t>
          </a:r>
          <a:r>
            <a:rPr lang="uk-UA" sz="2800" b="1" i="1" kern="1200" baseline="-25000" dirty="0" smtClean="0">
              <a:latin typeface="Georgia" pitchFamily="18" charset="0"/>
            </a:rPr>
            <a:t>2</a:t>
          </a:r>
          <a:r>
            <a:rPr lang="en-US" sz="2800" b="1" i="1" kern="1200" dirty="0" smtClean="0">
              <a:latin typeface="Georgia" pitchFamily="18" charset="0"/>
            </a:rPr>
            <a:t>S</a:t>
          </a:r>
          <a:endParaRPr lang="ru-RU" sz="2800" b="1" kern="1200" dirty="0">
            <a:latin typeface="Georgia" pitchFamily="18" charset="0"/>
          </a:endParaRPr>
        </a:p>
      </dsp:txBody>
      <dsp:txXfrm>
        <a:off x="5575634" y="1689"/>
        <a:ext cx="2001142" cy="1200685"/>
      </dsp:txXfrm>
    </dsp:sp>
    <dsp:sp modelId="{F76EA333-B4D3-4A8E-B43C-818A7FB4E629}">
      <dsp:nvSpPr>
        <dsp:cNvPr id="0" name=""/>
        <dsp:cNvSpPr/>
      </dsp:nvSpPr>
      <dsp:spPr>
        <a:xfrm>
          <a:off x="2652165" y="2217261"/>
          <a:ext cx="4296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9662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105824"/>
              <a:satOff val="-2537"/>
              <a:lumOff val="13429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2855490" y="2260680"/>
        <a:ext cx="23013" cy="4602"/>
      </dsp:txXfrm>
    </dsp:sp>
    <dsp:sp modelId="{7B62A3F8-CDFE-4CE6-9628-E65CBF646EE6}">
      <dsp:nvSpPr>
        <dsp:cNvPr id="0" name=""/>
        <dsp:cNvSpPr/>
      </dsp:nvSpPr>
      <dsp:spPr>
        <a:xfrm>
          <a:off x="652822" y="1662638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88279"/>
                <a:satOff val="-2183"/>
                <a:lumOff val="12494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88279"/>
                <a:satOff val="-2183"/>
                <a:lumOff val="12494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88279"/>
                <a:satOff val="-2183"/>
                <a:lumOff val="1249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Georgia" pitchFamily="18" charset="0"/>
            </a:rPr>
            <a:t>SO</a:t>
          </a:r>
          <a:r>
            <a:rPr lang="en-US" sz="2800" b="1" kern="1200" baseline="-25000" dirty="0" smtClean="0">
              <a:latin typeface="Georgia" pitchFamily="18" charset="0"/>
            </a:rPr>
            <a:t>2</a:t>
          </a:r>
          <a:endParaRPr lang="ru-RU" sz="2800" b="1" kern="1200" dirty="0">
            <a:latin typeface="Georgia" pitchFamily="18" charset="0"/>
          </a:endParaRPr>
        </a:p>
      </dsp:txBody>
      <dsp:txXfrm>
        <a:off x="652822" y="1662638"/>
        <a:ext cx="2001142" cy="1200685"/>
      </dsp:txXfrm>
    </dsp:sp>
    <dsp:sp modelId="{696429CA-140C-4D2D-907A-7FB9BADA7DA0}">
      <dsp:nvSpPr>
        <dsp:cNvPr id="0" name=""/>
        <dsp:cNvSpPr/>
      </dsp:nvSpPr>
      <dsp:spPr>
        <a:xfrm>
          <a:off x="5113571" y="2217261"/>
          <a:ext cx="4296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9662" y="45720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141098"/>
              <a:satOff val="-3382"/>
              <a:lumOff val="17905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5316896" y="2260680"/>
        <a:ext cx="23013" cy="4602"/>
      </dsp:txXfrm>
    </dsp:sp>
    <dsp:sp modelId="{FFEAF359-0529-47B0-9794-566C901EA373}">
      <dsp:nvSpPr>
        <dsp:cNvPr id="0" name=""/>
        <dsp:cNvSpPr/>
      </dsp:nvSpPr>
      <dsp:spPr>
        <a:xfrm>
          <a:off x="3114228" y="1662638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17705"/>
                <a:satOff val="-2910"/>
                <a:lumOff val="16659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17705"/>
                <a:satOff val="-2910"/>
                <a:lumOff val="16659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17705"/>
                <a:satOff val="-2910"/>
                <a:lumOff val="1665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smtClean="0">
              <a:latin typeface="Georgia" pitchFamily="18" charset="0"/>
            </a:rPr>
            <a:t>SO</a:t>
          </a:r>
          <a:r>
            <a:rPr lang="en-US" sz="2800" b="1" kern="1200" baseline="-25000" smtClean="0">
              <a:latin typeface="Georgia" pitchFamily="18" charset="0"/>
            </a:rPr>
            <a:t>3</a:t>
          </a:r>
          <a:endParaRPr lang="ru-RU" sz="2800" b="1" kern="1200" dirty="0">
            <a:latin typeface="Georgia" pitchFamily="18" charset="0"/>
          </a:endParaRPr>
        </a:p>
      </dsp:txBody>
      <dsp:txXfrm>
        <a:off x="3114228" y="1662638"/>
        <a:ext cx="2001142" cy="1200685"/>
      </dsp:txXfrm>
    </dsp:sp>
    <dsp:sp modelId="{E98EC9C3-AD0B-4C3A-80F3-3E841E4D7CD4}">
      <dsp:nvSpPr>
        <dsp:cNvPr id="0" name=""/>
        <dsp:cNvSpPr/>
      </dsp:nvSpPr>
      <dsp:spPr>
        <a:xfrm>
          <a:off x="1653394" y="2861524"/>
          <a:ext cx="4922811" cy="429662"/>
        </a:xfrm>
        <a:custGeom>
          <a:avLst/>
          <a:gdLst/>
          <a:ahLst/>
          <a:cxnLst/>
          <a:rect l="0" t="0" r="0" b="0"/>
          <a:pathLst>
            <a:path>
              <a:moveTo>
                <a:pt x="4922811" y="0"/>
              </a:moveTo>
              <a:lnTo>
                <a:pt x="4922811" y="231931"/>
              </a:lnTo>
              <a:lnTo>
                <a:pt x="0" y="231931"/>
              </a:lnTo>
              <a:lnTo>
                <a:pt x="0" y="429662"/>
              </a:lnTo>
            </a:path>
          </a:pathLst>
        </a:custGeom>
        <a:noFill/>
        <a:ln w="9525" cap="flat" cmpd="sng" algn="ctr">
          <a:solidFill>
            <a:schemeClr val="accent4">
              <a:shade val="90000"/>
              <a:hueOff val="-176373"/>
              <a:satOff val="-4228"/>
              <a:lumOff val="22381"/>
              <a:alphaOff val="0"/>
            </a:schemeClr>
          </a:solidFill>
          <a:prstDash val="solid"/>
          <a:tailEnd type="arrow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91192" y="3074054"/>
        <a:ext cx="247214" cy="4602"/>
      </dsp:txXfrm>
    </dsp:sp>
    <dsp:sp modelId="{24393157-1868-4D35-8B9F-A89C26B45BBC}">
      <dsp:nvSpPr>
        <dsp:cNvPr id="0" name=""/>
        <dsp:cNvSpPr/>
      </dsp:nvSpPr>
      <dsp:spPr>
        <a:xfrm>
          <a:off x="5575634" y="1662638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47131"/>
                <a:satOff val="-3638"/>
                <a:lumOff val="20823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47131"/>
                <a:satOff val="-3638"/>
                <a:lumOff val="20823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47131"/>
                <a:satOff val="-3638"/>
                <a:lumOff val="208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latin typeface="Georgia" pitchFamily="18" charset="0"/>
            </a:rPr>
            <a:t>Н</a:t>
          </a:r>
          <a:r>
            <a:rPr lang="uk-UA" sz="2800" b="1" i="1" kern="1200" baseline="-25000" dirty="0" smtClean="0">
              <a:latin typeface="Georgia" pitchFamily="18" charset="0"/>
            </a:rPr>
            <a:t>2</a:t>
          </a:r>
          <a:r>
            <a:rPr lang="uk-UA" sz="2800" b="1" i="1" kern="1200" dirty="0" smtClean="0">
              <a:latin typeface="Georgia" pitchFamily="18" charset="0"/>
            </a:rPr>
            <a:t>SO</a:t>
          </a:r>
          <a:r>
            <a:rPr lang="uk-UA" sz="2800" b="1" i="1" kern="1200" baseline="-25000" dirty="0" smtClean="0">
              <a:latin typeface="Georgia" pitchFamily="18" charset="0"/>
            </a:rPr>
            <a:t>3</a:t>
          </a:r>
          <a:endParaRPr lang="ru-RU" sz="2800" b="1" kern="1200" dirty="0">
            <a:latin typeface="Georgia" pitchFamily="18" charset="0"/>
          </a:endParaRPr>
        </a:p>
      </dsp:txBody>
      <dsp:txXfrm>
        <a:off x="5575634" y="1662638"/>
        <a:ext cx="2001142" cy="1200685"/>
      </dsp:txXfrm>
    </dsp:sp>
    <dsp:sp modelId="{8BCE6469-ECD2-47B6-BD09-BBF56B638F37}">
      <dsp:nvSpPr>
        <dsp:cNvPr id="0" name=""/>
        <dsp:cNvSpPr/>
      </dsp:nvSpPr>
      <dsp:spPr>
        <a:xfrm>
          <a:off x="652822" y="3323587"/>
          <a:ext cx="2001142" cy="1200685"/>
        </a:xfrm>
        <a:prstGeom prst="rect">
          <a:avLst/>
        </a:prstGeom>
        <a:gradFill rotWithShape="0">
          <a:gsLst>
            <a:gs pos="0">
              <a:schemeClr val="accent4">
                <a:shade val="80000"/>
                <a:hueOff val="-176558"/>
                <a:satOff val="-4365"/>
                <a:lumOff val="2498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-176558"/>
                <a:satOff val="-4365"/>
                <a:lumOff val="2498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-176558"/>
                <a:satOff val="-4365"/>
                <a:lumOff val="2498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i="1" kern="1200" dirty="0" smtClean="0">
              <a:latin typeface="Georgia" pitchFamily="18" charset="0"/>
            </a:rPr>
            <a:t>H</a:t>
          </a:r>
          <a:r>
            <a:rPr lang="uk-UA" sz="2800" b="1" i="1" kern="1200" baseline="-25000" dirty="0" smtClean="0">
              <a:latin typeface="Georgia" pitchFamily="18" charset="0"/>
            </a:rPr>
            <a:t>2</a:t>
          </a:r>
          <a:r>
            <a:rPr lang="uk-UA" sz="2800" b="1" i="1" kern="1200" dirty="0" smtClean="0">
              <a:latin typeface="Georgia" pitchFamily="18" charset="0"/>
            </a:rPr>
            <a:t>SO</a:t>
          </a:r>
          <a:r>
            <a:rPr lang="uk-UA" sz="2800" b="1" i="1" kern="1200" baseline="-25000" dirty="0" smtClean="0">
              <a:latin typeface="Georgia" pitchFamily="18" charset="0"/>
            </a:rPr>
            <a:t>4</a:t>
          </a:r>
          <a:r>
            <a:rPr lang="uk-UA" sz="2800" b="1" kern="1200" baseline="-25000" dirty="0" smtClean="0">
              <a:latin typeface="Georgia" pitchFamily="18" charset="0"/>
            </a:rPr>
            <a:t> </a:t>
          </a:r>
          <a:endParaRPr lang="ru-RU" sz="2800" b="1" kern="1200" dirty="0">
            <a:latin typeface="Georgia" pitchFamily="18" charset="0"/>
          </a:endParaRPr>
        </a:p>
      </dsp:txBody>
      <dsp:txXfrm>
        <a:off x="652822" y="3323587"/>
        <a:ext cx="2001142" cy="120068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250258-934A-4A0F-AF03-E0CAE31E8F72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latin typeface="Georgia" pitchFamily="18" charset="0"/>
            </a:rPr>
            <a:t>Пірометалургія</a:t>
          </a:r>
          <a:endParaRPr lang="ru-RU" sz="2200" b="1" i="0" kern="1200" dirty="0">
            <a:latin typeface="Georgia" pitchFamily="18" charset="0"/>
          </a:endParaRPr>
        </a:p>
      </dsp:txBody>
      <dsp:txXfrm>
        <a:off x="0" y="591343"/>
        <a:ext cx="2571749" cy="1543050"/>
      </dsp:txXfrm>
    </dsp:sp>
    <dsp:sp modelId="{19744900-30D0-4CA3-808A-E682E71216F3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latin typeface="Georgia" pitchFamily="18" charset="0"/>
            </a:rPr>
            <a:t>Металотермія </a:t>
          </a:r>
          <a:endParaRPr lang="ru-RU" sz="2200" b="1" i="0" kern="1200" dirty="0">
            <a:latin typeface="Georgia" pitchFamily="18" charset="0"/>
          </a:endParaRPr>
        </a:p>
      </dsp:txBody>
      <dsp:txXfrm>
        <a:off x="2828925" y="591343"/>
        <a:ext cx="2571749" cy="1543050"/>
      </dsp:txXfrm>
    </dsp:sp>
    <dsp:sp modelId="{A526BABC-8F7E-4067-95D1-E885E1B8C7F0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err="1" smtClean="0">
              <a:latin typeface="Georgia" pitchFamily="18" charset="0"/>
            </a:rPr>
            <a:t>Гідро-металургія</a:t>
          </a:r>
          <a:r>
            <a:rPr lang="uk-UA" sz="2200" b="1" i="0" kern="1200" dirty="0" smtClean="0">
              <a:latin typeface="Georgia" pitchFamily="18" charset="0"/>
            </a:rPr>
            <a:t> </a:t>
          </a:r>
          <a:endParaRPr lang="ru-RU" sz="2200" b="1" i="0" kern="1200" dirty="0">
            <a:latin typeface="Georgia" pitchFamily="18" charset="0"/>
          </a:endParaRPr>
        </a:p>
      </dsp:txBody>
      <dsp:txXfrm>
        <a:off x="5657849" y="591343"/>
        <a:ext cx="2571749" cy="1543050"/>
      </dsp:txXfrm>
    </dsp:sp>
    <dsp:sp modelId="{2CA33133-F568-45E1-9C5E-F4FD9634744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err="1" smtClean="0">
              <a:latin typeface="Georgia" pitchFamily="18" charset="0"/>
            </a:rPr>
            <a:t>Електро-металургія</a:t>
          </a:r>
          <a:endParaRPr lang="ru-RU" sz="2200" b="1" i="0" kern="1200" dirty="0">
            <a:latin typeface="Georgia" pitchFamily="18" charset="0"/>
          </a:endParaRPr>
        </a:p>
      </dsp:txBody>
      <dsp:txXfrm>
        <a:off x="1414462" y="2391569"/>
        <a:ext cx="2571749" cy="1543050"/>
      </dsp:txXfrm>
    </dsp:sp>
    <dsp:sp modelId="{AC184EC1-3496-4E32-AC76-281DCEB4736A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0" kern="1200" dirty="0" smtClean="0">
              <a:latin typeface="Georgia" pitchFamily="18" charset="0"/>
            </a:rPr>
            <a:t>Електроліз</a:t>
          </a:r>
          <a:endParaRPr lang="ru-RU" sz="2200" b="1" i="0" kern="1200" dirty="0">
            <a:latin typeface="Georgia" pitchFamily="18" charset="0"/>
          </a:endParaRP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E406B-1CBB-4439-BF6B-210C3DF9FF3A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26DC4-32FF-44ED-AB1D-B8728C2887D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Georgia" pitchFamily="18" charset="0"/>
              </a:rPr>
              <a:t>ВИВЧЕННЯ НЕОРГАНІЧНИХ РЕЧОВИН ТА ЇХНІХ ВЛАСТИВОСТЕЙ в 11 класі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Загальні і специфічні хімічні властивості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46923" y="2060848"/>
            <a:ext cx="5529184" cy="30963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Матеріал про </a:t>
            </a:r>
            <a:r>
              <a:rPr lang="uk-UA" sz="2800" b="1" dirty="0">
                <a:latin typeface="Georgia" pitchFamily="18" charset="0"/>
              </a:rPr>
              <a:t>корозію металів і </a:t>
            </a:r>
            <a:r>
              <a:rPr lang="uk-UA" sz="2800" b="1" dirty="0" smtClean="0">
                <a:latin typeface="Georgia" pitchFamily="18" charset="0"/>
              </a:rPr>
              <a:t/>
            </a:r>
            <a:br>
              <a:rPr lang="uk-UA" sz="2800" b="1" dirty="0" smtClean="0">
                <a:latin typeface="Georgia" pitchFamily="18" charset="0"/>
              </a:rPr>
            </a:br>
            <a:r>
              <a:rPr lang="uk-UA" sz="2800" b="1" dirty="0" smtClean="0">
                <a:latin typeface="Georgia" pitchFamily="18" charset="0"/>
              </a:rPr>
              <a:t>захист </a:t>
            </a:r>
            <a:r>
              <a:rPr lang="uk-UA" sz="2800" b="1" dirty="0">
                <a:latin typeface="Georgia" pitchFamily="18" charset="0"/>
              </a:rPr>
              <a:t>від неї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1999527"/>
            <a:ext cx="4752527" cy="3514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Georgia" pitchFamily="18" charset="0"/>
              </a:rPr>
              <a:t>В</a:t>
            </a:r>
            <a:r>
              <a:rPr lang="uk-UA" sz="2800" b="1" dirty="0" smtClean="0">
                <a:latin typeface="Georgia" pitchFamily="18" charset="0"/>
              </a:rPr>
              <a:t>ивчення </a:t>
            </a:r>
            <a:r>
              <a:rPr lang="uk-UA" sz="2800" b="1" dirty="0">
                <a:latin typeface="Georgia" pitchFamily="18" charset="0"/>
              </a:rPr>
              <a:t>оксидів, основ та властивостей основ лужних і лужноземельних елементів – Натрію та Кальцію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2376132"/>
            <a:ext cx="5688631" cy="3175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Розкриття солей як </a:t>
            </a:r>
            <a:r>
              <a:rPr lang="uk-UA" sz="2800" b="1" dirty="0" smtClean="0">
                <a:latin typeface="Georgia" pitchFamily="18" charset="0"/>
              </a:rPr>
              <a:t>класу </a:t>
            </a:r>
            <a:r>
              <a:rPr lang="uk-UA" sz="2800" b="1" dirty="0">
                <a:latin typeface="Georgia" pitchFamily="18" charset="0"/>
              </a:rPr>
              <a:t>неорганічних сполук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69659" y="1988841"/>
            <a:ext cx="4806597" cy="36003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Поняття про твердість </a:t>
            </a:r>
            <a:r>
              <a:rPr lang="uk-UA" sz="2800" b="1" dirty="0">
                <a:latin typeface="Georgia" pitchFamily="18" charset="0"/>
              </a:rPr>
              <a:t>води і </a:t>
            </a:r>
            <a:r>
              <a:rPr lang="uk-UA" sz="2800" b="1" dirty="0" smtClean="0">
                <a:latin typeface="Georgia" pitchFamily="18" charset="0"/>
              </a:rPr>
              <a:t>методи </a:t>
            </a:r>
            <a:r>
              <a:rPr lang="uk-UA" sz="2800" b="1" dirty="0">
                <a:latin typeface="Georgia" pitchFamily="18" charset="0"/>
              </a:rPr>
              <a:t>її усунення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988840"/>
            <a:ext cx="7274888" cy="28291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Матеріал про сучасні силікатні матеріали</a:t>
            </a:r>
            <a:endParaRPr lang="ru-RU" sz="28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Мінеральні добрива. Поняття про кислотні та лужні </a:t>
            </a:r>
            <a:r>
              <a:rPr lang="uk-UA" sz="2800" b="1" dirty="0" smtClean="0">
                <a:latin typeface="Georgia" pitchFamily="18" charset="0"/>
              </a:rPr>
              <a:t>ґрунти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700808"/>
            <a:ext cx="4645686" cy="38369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Якісні </a:t>
            </a:r>
            <a:r>
              <a:rPr lang="uk-UA" sz="2800" b="1" dirty="0">
                <a:latin typeface="Georgia" pitchFamily="18" charset="0"/>
              </a:rPr>
              <a:t>реакції на деякі </a:t>
            </a:r>
            <a:r>
              <a:rPr lang="uk-UA" sz="2800" b="1" dirty="0" smtClean="0">
                <a:latin typeface="Georgia" pitchFamily="18" charset="0"/>
              </a:rPr>
              <a:t>іони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39752" y="2002975"/>
            <a:ext cx="4248472" cy="35403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latin typeface="Georgia" pitchFamily="18" charset="0"/>
              </a:rPr>
              <a:t>Алгоритм вивчення Розділів </a:t>
            </a:r>
            <a:r>
              <a:rPr lang="ru-RU" sz="2800" b="1" dirty="0">
                <a:latin typeface="Georgia" pitchFamily="18" charset="0"/>
              </a:rPr>
              <a:t>ІІ «Неметалічні елементи та їхні сполуки»</a:t>
            </a:r>
            <a:r>
              <a:rPr lang="ru-RU" sz="2800" dirty="0">
                <a:latin typeface="Georgia" pitchFamily="18" charset="0"/>
              </a:rPr>
              <a:t> і </a:t>
            </a:r>
            <a:br>
              <a:rPr lang="ru-RU" sz="2800" dirty="0">
                <a:latin typeface="Georgia" pitchFamily="18" charset="0"/>
              </a:rPr>
            </a:br>
            <a:r>
              <a:rPr lang="ru-RU" sz="2800" b="1" dirty="0">
                <a:latin typeface="Georgia" pitchFamily="18" charset="0"/>
              </a:rPr>
              <a:t>ІІІ «Металічні елементи та їхні сполуки»</a:t>
            </a:r>
            <a:endParaRPr lang="ru-RU" sz="28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Тема 1. Гідроген. Водень </a:t>
            </a:r>
            <a:r>
              <a:rPr lang="uk-UA" sz="2800" i="1" dirty="0">
                <a:latin typeface="Georgia" pitchFamily="18" charset="0"/>
              </a:rPr>
              <a:t>(орієнтовно</a:t>
            </a:r>
            <a:r>
              <a:rPr lang="uk-UA" sz="2800" b="1" i="1" dirty="0">
                <a:latin typeface="Georgia" pitchFamily="18" charset="0"/>
              </a:rPr>
              <a:t> </a:t>
            </a:r>
            <a:r>
              <a:rPr lang="uk-UA" sz="2800" i="1" dirty="0">
                <a:latin typeface="Georgia" pitchFamily="18" charset="0"/>
              </a:rPr>
              <a:t>7 год.) </a:t>
            </a:r>
            <a:r>
              <a:rPr lang="uk-UA" sz="2800" dirty="0">
                <a:latin typeface="Georgia" pitchFamily="18" charset="0"/>
              </a:rPr>
              <a:t>орієнтує учнів на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>
              <a:buFont typeface="Wingdings" pitchFamily="2" charset="2"/>
              <a:buChar char="Ø"/>
            </a:pPr>
            <a:r>
              <a:rPr lang="uk-UA" sz="2400" dirty="0">
                <a:latin typeface="Georgia" pitchFamily="18" charset="0"/>
              </a:rPr>
              <a:t>формування знань учнів про Гідроген як хімічний елемент;</a:t>
            </a:r>
            <a:endParaRPr lang="ru-RU" sz="24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400" dirty="0">
                <a:latin typeface="Georgia" pitchFamily="18" charset="0"/>
              </a:rPr>
              <a:t>формування знань учнів про водень як просту речовину;</a:t>
            </a:r>
            <a:endParaRPr lang="ru-RU" sz="24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2400" dirty="0">
                <a:latin typeface="Georgia" pitchFamily="18" charset="0"/>
              </a:rPr>
              <a:t>розгляд властивостей і застосування Гідроген пероксиду як сполуки Гідрогену.</a:t>
            </a:r>
            <a:endParaRPr lang="ru-RU" sz="2400" dirty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052736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i="1" dirty="0" smtClean="0">
                <a:latin typeface="Georgia" pitchFamily="18" charset="0"/>
              </a:rPr>
              <a:t>План</a:t>
            </a:r>
            <a:r>
              <a:rPr lang="uk-UA" i="1" dirty="0">
                <a:latin typeface="Georgia" pitchFamily="18" charset="0"/>
              </a:rPr>
              <a:t> 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Вивчення неорганічних речовин і їхніх властивостей на рівні стандарту.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Зміст матеріалу про неметалічних елементів та їхніх сполук на профільному рівні.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Профільне вивчення матеріалу про металічні елементи та їхні сполуки.</a:t>
            </a:r>
            <a:endParaRPr lang="ru-RU" dirty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Характеристика Гідрогену та водню на їх властивостей 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988840"/>
            <a:ext cx="5166031" cy="3219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uk-UA" sz="3100" b="1" dirty="0">
                <a:latin typeface="Georgia" pitchFamily="18" charset="0"/>
              </a:rPr>
              <a:t>Тема 2. Елементи VІІА групи (галогени) </a:t>
            </a:r>
            <a:r>
              <a:rPr lang="uk-UA" sz="3100" i="1" dirty="0">
                <a:latin typeface="Georgia" pitchFamily="18" charset="0"/>
              </a:rPr>
              <a:t>(орієнтовно</a:t>
            </a:r>
            <a:r>
              <a:rPr lang="uk-UA" sz="3100" b="1" i="1" dirty="0">
                <a:latin typeface="Georgia" pitchFamily="18" charset="0"/>
              </a:rPr>
              <a:t> </a:t>
            </a:r>
            <a:r>
              <a:rPr lang="uk-UA" sz="3100" i="1" dirty="0">
                <a:latin typeface="Georgia" pitchFamily="18" charset="0"/>
              </a:rPr>
              <a:t>9 год.) </a:t>
            </a:r>
            <a:r>
              <a:rPr lang="uk-UA" sz="3100" dirty="0">
                <a:latin typeface="Georgia" pitchFamily="18" charset="0"/>
              </a:rPr>
              <a:t>націлює учнів на: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uk-UA" sz="3400" dirty="0">
                <a:latin typeface="Georgia" pitchFamily="18" charset="0"/>
              </a:rPr>
              <a:t>засвоєння знань про загальну характеристику хімічних елементів VІІА групи та їх поширення в природі;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dirty="0">
                <a:latin typeface="Georgia" pitchFamily="18" charset="0"/>
              </a:rPr>
              <a:t>формування знань про прості речовини галогени, їхні властивості і способи добування;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dirty="0">
                <a:latin typeface="Georgia" pitchFamily="18" charset="0"/>
              </a:rPr>
              <a:t>формування знань про Гідроген хлорид, хлоридну кислоту, хлориди та їх властивості;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dirty="0">
                <a:latin typeface="Georgia" pitchFamily="18" charset="0"/>
              </a:rPr>
              <a:t>розгляд галузей застосування галогенів та їхніх сполук;</a:t>
            </a:r>
            <a:endParaRPr lang="ru-RU" sz="3400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sz="3400" dirty="0">
                <a:latin typeface="Georgia" pitchFamily="18" charset="0"/>
              </a:rPr>
              <a:t>формування вміння розв’язання розрахункових задач типу «Обчислення за рівнянням хімічної реакції кількості речовини, маси, об’єму (газуватих речовин) продукту за рівнянням хімічної реакції, якщо один з реагентів взято у надлишку».</a:t>
            </a:r>
            <a:endParaRPr lang="ru-RU" sz="3400" dirty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dirty="0">
                <a:latin typeface="Georgia" pitchFamily="18" charset="0"/>
              </a:rPr>
              <a:t>Тема 3. Елементи VIА групи (</a:t>
            </a:r>
            <a:r>
              <a:rPr lang="uk-UA" sz="2800" b="1" dirty="0" err="1">
                <a:latin typeface="Georgia" pitchFamily="18" charset="0"/>
              </a:rPr>
              <a:t>халькогени</a:t>
            </a:r>
            <a:r>
              <a:rPr lang="uk-UA" sz="2800" b="1" dirty="0">
                <a:latin typeface="Georgia" pitchFamily="18" charset="0"/>
              </a:rPr>
              <a:t>) </a:t>
            </a:r>
            <a:r>
              <a:rPr lang="uk-UA" sz="2800" i="1" dirty="0">
                <a:latin typeface="Georgia" pitchFamily="18" charset="0"/>
              </a:rPr>
              <a:t>(орієнтовно 14 год.)</a:t>
            </a:r>
            <a:r>
              <a:rPr lang="uk-UA" sz="2800" dirty="0">
                <a:latin typeface="Georgia" pitchFamily="18" charset="0"/>
              </a:rPr>
              <a:t> є логічним продовженням розвитку розділу і має своєю </a:t>
            </a:r>
            <a:r>
              <a:rPr lang="uk-UA" sz="2800" dirty="0" smtClean="0">
                <a:latin typeface="Georgia" pitchFamily="18" charset="0"/>
              </a:rPr>
              <a:t>метою: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00200"/>
            <a:ext cx="8291264" cy="45259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latin typeface="Georgia" pitchFamily="18" charset="0"/>
              </a:rPr>
              <a:t>формування знань учнів щодо будови атомів хімічних елементів VIA підгрупі </a:t>
            </a:r>
            <a:r>
              <a:rPr lang="uk-UA" sz="2000" dirty="0" err="1">
                <a:latin typeface="Georgia" pitchFamily="18" charset="0"/>
              </a:rPr>
              <a:t>ПСхе</a:t>
            </a:r>
            <a:r>
              <a:rPr lang="uk-UA" sz="2000" dirty="0">
                <a:latin typeface="Georgia" pitchFamily="18" charset="0"/>
              </a:rPr>
              <a:t>;</a:t>
            </a:r>
            <a:endParaRPr lang="ru-RU" sz="2000" dirty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latin typeface="Georgia" pitchFamily="18" charset="0"/>
              </a:rPr>
              <a:t>формування знань учнів про </a:t>
            </a:r>
            <a:r>
              <a:rPr lang="uk-UA" sz="2000" dirty="0" err="1">
                <a:latin typeface="Georgia" pitchFamily="18" charset="0"/>
              </a:rPr>
              <a:t>Оксиген</a:t>
            </a:r>
            <a:r>
              <a:rPr lang="uk-UA" sz="2000" dirty="0">
                <a:latin typeface="Georgia" pitchFamily="18" charset="0"/>
              </a:rPr>
              <a:t> і прості сполуки, що він утворює та їхні властивості;</a:t>
            </a:r>
            <a:endParaRPr lang="ru-RU" sz="2000" dirty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latin typeface="Georgia" pitchFamily="18" charset="0"/>
              </a:rPr>
              <a:t>формування знань учнів про Сульфур та і його сполуки: Гідроген сульфід, сульфідну кислоту, сульфіди, Сульфур (IV) оксид і сульфітну кислоту, Сульфур (VІ) оксид, сульфатну кислоту та сульфати;</a:t>
            </a:r>
            <a:endParaRPr lang="ru-RU" sz="2000" dirty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latin typeface="Georgia" pitchFamily="18" charset="0"/>
              </a:rPr>
              <a:t> розкриття загальних наукових принципів хімічного виробництва та промислового виробництва сульфатної кислоти;</a:t>
            </a:r>
            <a:endParaRPr lang="ru-RU" sz="2000" dirty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latin typeface="Georgia" pitchFamily="18" charset="0"/>
              </a:rPr>
              <a:t>розкриття екологічних проблем, пов’язаних з хімічним виробництвом;</a:t>
            </a:r>
            <a:endParaRPr lang="ru-RU" sz="2000" dirty="0">
              <a:latin typeface="Georgia" pitchFamily="18" charset="0"/>
            </a:endParaRPr>
          </a:p>
          <a:p>
            <a:pPr lvl="0">
              <a:spcBef>
                <a:spcPts val="0"/>
              </a:spcBef>
              <a:buFont typeface="Wingdings" pitchFamily="2" charset="2"/>
              <a:buChar char="Ø"/>
            </a:pPr>
            <a:r>
              <a:rPr lang="uk-UA" sz="2000" dirty="0">
                <a:latin typeface="Georgia" pitchFamily="18" charset="0"/>
              </a:rPr>
              <a:t>формування вміння учнів з розв’язку розрахункових задач типу «Обчислення кількості речовини, маси або об’єму продукту реакції за відомою кількістю речовини, масою або об’ємом </a:t>
            </a:r>
            <a:r>
              <a:rPr lang="uk-UA" sz="2000" dirty="0" err="1">
                <a:latin typeface="Georgia" pitchFamily="18" charset="0"/>
              </a:rPr>
              <a:t>реагента</a:t>
            </a:r>
            <a:r>
              <a:rPr lang="uk-UA" sz="2000" dirty="0">
                <a:latin typeface="Georgia" pitchFamily="18" charset="0"/>
              </a:rPr>
              <a:t>, </a:t>
            </a:r>
            <a:r>
              <a:rPr lang="uk-UA" sz="2000" dirty="0" smtClean="0">
                <a:latin typeface="Georgia" pitchFamily="18" charset="0"/>
              </a:rPr>
              <a:t>що містить </a:t>
            </a:r>
            <a:r>
              <a:rPr lang="uk-UA" sz="2000" dirty="0">
                <a:latin typeface="Georgia" pitchFamily="18" charset="0"/>
              </a:rPr>
              <a:t>домішки</a:t>
            </a:r>
            <a:r>
              <a:rPr lang="uk-UA" sz="2000" dirty="0" smtClean="0">
                <a:latin typeface="Georgia" pitchFamily="18" charset="0"/>
              </a:rPr>
              <a:t>».</a:t>
            </a:r>
            <a:endParaRPr lang="ru-RU" sz="2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Алотропні модифікації </a:t>
            </a:r>
            <a:r>
              <a:rPr lang="uk-UA" sz="2800" b="1" dirty="0" err="1" smtClean="0">
                <a:latin typeface="Georgia" pitchFamily="18" charset="0"/>
              </a:rPr>
              <a:t>Оксигену</a:t>
            </a:r>
            <a:endParaRPr lang="ru-RU" sz="28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52636"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endParaRPr lang="uk-UA" sz="1800" b="1" dirty="0">
                        <a:solidFill>
                          <a:srgbClr val="000000"/>
                        </a:solidFill>
                        <a:latin typeface="Georgia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i="1" cap="small">
                          <a:latin typeface="Georgia"/>
                          <a:ea typeface="Calibri"/>
                          <a:cs typeface="Times New Roman"/>
                        </a:rPr>
                        <a:t>Кисень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i="1" cap="small">
                          <a:latin typeface="Georgia"/>
                          <a:ea typeface="Calibri"/>
                          <a:cs typeface="Times New Roman"/>
                        </a:rPr>
                        <a:t>Озон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1. Хімічна формула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uk-UA" sz="1800" b="1" baseline="-25000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О</a:t>
                      </a:r>
                      <a:r>
                        <a:rPr lang="uk-UA" sz="1800" b="1" baseline="-2500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3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2. Відносна молекулярна маса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32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48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3. Агрегатний стан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Газ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Газ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4. Колір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Безбарвний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Синій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5. Запах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Без запаху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Своєрідний, різкий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6. Фізіологічна дія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Не отруйний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Отруйний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526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7. Здатність вступати в реакції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Висока</a:t>
                      </a:r>
                      <a:endParaRPr lang="ru-RU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61595" algn="ctr">
                        <a:spcAft>
                          <a:spcPts val="0"/>
                        </a:spcAft>
                        <a:tabLst>
                          <a:tab pos="241300" algn="l"/>
                          <a:tab pos="966470" algn="l"/>
                        </a:tabLst>
                      </a:pPr>
                      <a:r>
                        <a:rPr lang="uk-UA" sz="1800" b="1" dirty="0">
                          <a:solidFill>
                            <a:srgbClr val="000000"/>
                          </a:solidFill>
                          <a:latin typeface="Georgia"/>
                          <a:ea typeface="Calibri"/>
                          <a:cs typeface="Times New Roman"/>
                        </a:rPr>
                        <a:t>Дуже висока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Сульфур</a:t>
            </a:r>
            <a:r>
              <a:rPr lang="uk-UA" sz="2800" b="1" dirty="0">
                <a:latin typeface="Georgia" pitchFamily="18" charset="0"/>
              </a:rPr>
              <a:t> </a:t>
            </a:r>
            <a:r>
              <a:rPr lang="uk-UA" sz="2800" b="1" dirty="0" smtClean="0">
                <a:latin typeface="Georgia" pitchFamily="18" charset="0"/>
              </a:rPr>
              <a:t>та його сполуки</a:t>
            </a:r>
            <a:endParaRPr lang="ru-RU" sz="28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Pictures\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6819601" cy="5114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uk-UA" sz="3100" b="1" dirty="0">
                <a:latin typeface="Georgia" pitchFamily="18" charset="0"/>
              </a:rPr>
              <a:t>Тема 4. Елементи VА групи </a:t>
            </a:r>
            <a:r>
              <a:rPr lang="uk-UA" sz="3100" i="1" dirty="0">
                <a:latin typeface="Georgia" pitchFamily="18" charset="0"/>
              </a:rPr>
              <a:t>(орієнтовно</a:t>
            </a:r>
            <a:r>
              <a:rPr lang="uk-UA" sz="3100" b="1" i="1" dirty="0">
                <a:latin typeface="Georgia" pitchFamily="18" charset="0"/>
              </a:rPr>
              <a:t> </a:t>
            </a:r>
            <a:r>
              <a:rPr lang="uk-UA" sz="3100" b="1" i="1" dirty="0" smtClean="0">
                <a:latin typeface="Georgia" pitchFamily="18" charset="0"/>
              </a:rPr>
              <a:t/>
            </a:r>
            <a:br>
              <a:rPr lang="uk-UA" sz="3100" b="1" i="1" dirty="0" smtClean="0">
                <a:latin typeface="Georgia" pitchFamily="18" charset="0"/>
              </a:rPr>
            </a:br>
            <a:r>
              <a:rPr lang="uk-UA" sz="3100" i="1" dirty="0" smtClean="0">
                <a:latin typeface="Georgia" pitchFamily="18" charset="0"/>
              </a:rPr>
              <a:t>22 </a:t>
            </a:r>
            <a:r>
              <a:rPr lang="uk-UA" sz="3100" i="1" dirty="0">
                <a:latin typeface="Georgia" pitchFamily="18" charset="0"/>
              </a:rPr>
              <a:t>год.) </a:t>
            </a:r>
            <a:r>
              <a:rPr lang="uk-UA" sz="3100" dirty="0">
                <a:latin typeface="Georgia" pitchFamily="18" charset="0"/>
              </a:rPr>
              <a:t>націлює учнів на виконання таких завдань: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засвоєння знань учнів щодо будови атомів хімічних елементів VA підгрупі </a:t>
            </a:r>
            <a:r>
              <a:rPr lang="uk-UA" sz="1800" dirty="0" err="1">
                <a:latin typeface="Georgia" pitchFamily="18" charset="0"/>
              </a:rPr>
              <a:t>ПСхе</a:t>
            </a:r>
            <a:r>
              <a:rPr lang="uk-UA" sz="1800" dirty="0">
                <a:latin typeface="Georgia" pitchFamily="18" charset="0"/>
              </a:rPr>
              <a:t>, про Нітроген і Фосфор;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засвоєння знань про азот і фосфор та їхні властивості;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формування знань про амоніак, його властивості, фізіологічну роль, солі амонію;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закріплення знань про оборотні хімічні реакції, хімічну рівновагу, принцип </a:t>
            </a:r>
            <a:r>
              <a:rPr lang="uk-UA" sz="1800" dirty="0" err="1">
                <a:latin typeface="Georgia" pitchFamily="18" charset="0"/>
              </a:rPr>
              <a:t>Ле</a:t>
            </a:r>
            <a:r>
              <a:rPr lang="uk-UA" sz="1800" dirty="0">
                <a:latin typeface="Georgia" pitchFamily="18" charset="0"/>
              </a:rPr>
              <a:t> </a:t>
            </a:r>
            <a:r>
              <a:rPr lang="uk-UA" sz="1800" dirty="0" err="1">
                <a:latin typeface="Georgia" pitchFamily="18" charset="0"/>
              </a:rPr>
              <a:t>Шателье</a:t>
            </a:r>
            <a:r>
              <a:rPr lang="uk-UA" sz="1800" dirty="0">
                <a:latin typeface="Georgia" pitchFamily="18" charset="0"/>
              </a:rPr>
              <a:t> на прикладі промислового синтезу амоніаку;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засвоєння знань про Нітроген (ІІ) оксид і Нітроген (ІV) оксид, Фосфор(V) оксид;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формування понять про нітратну кислоту, властивості концентрованої та розведеної кислоти; нітрати, нітрити;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формування знань про </a:t>
            </a:r>
            <a:r>
              <a:rPr lang="uk-UA" sz="1800" dirty="0" err="1">
                <a:latin typeface="Georgia" pitchFamily="18" charset="0"/>
              </a:rPr>
              <a:t>ортофосфатну</a:t>
            </a:r>
            <a:r>
              <a:rPr lang="uk-UA" sz="1800" dirty="0">
                <a:latin typeface="Georgia" pitchFamily="18" charset="0"/>
              </a:rPr>
              <a:t> кислоту та її солі;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узагальнення знань про </a:t>
            </a:r>
            <a:r>
              <a:rPr lang="uk-UA" sz="1800" dirty="0" err="1">
                <a:latin typeface="Georgia" pitchFamily="18" charset="0"/>
              </a:rPr>
              <a:t>колообіг</a:t>
            </a:r>
            <a:r>
              <a:rPr lang="uk-UA" sz="1800" dirty="0">
                <a:latin typeface="Georgia" pitchFamily="18" charset="0"/>
              </a:rPr>
              <a:t> Нітрогену і Фосфору в природі;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засвоєння знань про </a:t>
            </a:r>
            <a:r>
              <a:rPr lang="uk-UA" sz="1800" dirty="0" err="1">
                <a:latin typeface="Georgia" pitchFamily="18" charset="0"/>
              </a:rPr>
              <a:t>нітрогено-</a:t>
            </a:r>
            <a:r>
              <a:rPr lang="uk-UA" sz="1800" dirty="0">
                <a:latin typeface="Georgia" pitchFamily="18" charset="0"/>
              </a:rPr>
              <a:t> і фосфоровмісні мінеральні добрива;</a:t>
            </a:r>
            <a:endParaRPr lang="ru-RU" sz="1800" dirty="0">
              <a:latin typeface="Georgia" pitchFamily="18" charset="0"/>
            </a:endParaRPr>
          </a:p>
          <a:p>
            <a:pPr lvl="0">
              <a:lnSpc>
                <a:spcPct val="11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1800" dirty="0">
                <a:latin typeface="Georgia" pitchFamily="18" charset="0"/>
              </a:rPr>
              <a:t>формування вміння розв’язування задач типу «Обчислення виходу продукту від теоретично можливого</a:t>
            </a:r>
            <a:r>
              <a:rPr lang="uk-UA" sz="1800" dirty="0" smtClean="0">
                <a:latin typeface="Georgia" pitchFamily="18" charset="0"/>
              </a:rPr>
              <a:t>».</a:t>
            </a:r>
            <a:endParaRPr lang="ru-RU" sz="18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Виробництво амоніаку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44363" y="1412776"/>
            <a:ext cx="5203901" cy="43976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Тема 5. Елементи ІVА групи </a:t>
            </a:r>
            <a:r>
              <a:rPr lang="uk-UA" sz="2800" i="1" dirty="0">
                <a:latin typeface="Georgia" pitchFamily="18" charset="0"/>
              </a:rPr>
              <a:t>(орієнтовно</a:t>
            </a:r>
            <a:r>
              <a:rPr lang="uk-UA" sz="2800" b="1" i="1" dirty="0">
                <a:latin typeface="Georgia" pitchFamily="18" charset="0"/>
              </a:rPr>
              <a:t> </a:t>
            </a:r>
            <a:r>
              <a:rPr lang="uk-UA" sz="2800" b="1" i="1" dirty="0" smtClean="0">
                <a:latin typeface="Georgia" pitchFamily="18" charset="0"/>
              </a:rPr>
              <a:t/>
            </a:r>
            <a:br>
              <a:rPr lang="uk-UA" sz="2800" b="1" i="1" dirty="0" smtClean="0">
                <a:latin typeface="Georgia" pitchFamily="18" charset="0"/>
              </a:rPr>
            </a:br>
            <a:r>
              <a:rPr lang="uk-UA" sz="2800" i="1" dirty="0" smtClean="0">
                <a:latin typeface="Georgia" pitchFamily="18" charset="0"/>
              </a:rPr>
              <a:t>11 </a:t>
            </a:r>
            <a:r>
              <a:rPr lang="uk-UA" sz="2800" i="1" dirty="0">
                <a:latin typeface="Georgia" pitchFamily="18" charset="0"/>
              </a:rPr>
              <a:t>год.)</a:t>
            </a:r>
            <a:r>
              <a:rPr lang="uk-UA" sz="2800" dirty="0">
                <a:latin typeface="Georgia" pitchFamily="18" charset="0"/>
              </a:rPr>
              <a:t> передбачає вирішення завдань з: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100" dirty="0">
                <a:latin typeface="Georgia" pitchFamily="18" charset="0"/>
              </a:rPr>
              <a:t>засвоєння знань загальної характеристики елементів IVА групи, біологічної ролі Карбону та Силіцію;</a:t>
            </a:r>
            <a:endParaRPr lang="ru-RU" sz="2100" dirty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100" dirty="0">
                <a:latin typeface="Georgia" pitchFamily="18" charset="0"/>
              </a:rPr>
              <a:t>засвоєння знань про Карбон і алотропні модифікації Карбону, їхні властивості, про абсорбцію вуглецю;</a:t>
            </a:r>
            <a:endParaRPr lang="ru-RU" sz="2100" dirty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100" dirty="0">
                <a:latin typeface="Georgia" pitchFamily="18" charset="0"/>
              </a:rPr>
              <a:t>формування понять про оксиди Карбону та Силіцію, їхні властивості та фізіологічну дію на живі організми, про парниковий ефект;</a:t>
            </a:r>
            <a:endParaRPr lang="ru-RU" sz="2100" dirty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100" dirty="0">
                <a:latin typeface="Georgia" pitchFamily="18" charset="0"/>
              </a:rPr>
              <a:t>розкриття хімічних властивостей карбонатної кислоти та її солей, взаємоперетворення карбонатів і </a:t>
            </a:r>
            <a:r>
              <a:rPr lang="uk-UA" sz="2100" dirty="0" err="1">
                <a:latin typeface="Georgia" pitchFamily="18" charset="0"/>
              </a:rPr>
              <a:t>гідрогенкарбонатів</a:t>
            </a:r>
            <a:r>
              <a:rPr lang="uk-UA" sz="2100" dirty="0">
                <a:latin typeface="Georgia" pitchFamily="18" charset="0"/>
              </a:rPr>
              <a:t>;</a:t>
            </a:r>
            <a:endParaRPr lang="ru-RU" sz="2100" dirty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100" dirty="0">
                <a:latin typeface="Georgia" pitchFamily="18" charset="0"/>
              </a:rPr>
              <a:t>формування знань про силікатну кислоту та її силікатні матеріали;</a:t>
            </a:r>
            <a:endParaRPr lang="ru-RU" sz="2100" dirty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100" dirty="0">
                <a:latin typeface="Georgia" pitchFamily="18" charset="0"/>
              </a:rPr>
              <a:t>формування вміння розв’язування задач типу «Розрахунки за термохімічними рівняннями</a:t>
            </a:r>
            <a:r>
              <a:rPr lang="uk-UA" sz="2100" dirty="0" smtClean="0">
                <a:latin typeface="Georgia" pitchFamily="18" charset="0"/>
              </a:rPr>
              <a:t>».</a:t>
            </a:r>
            <a:endParaRPr lang="ru-RU" sz="21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i="1" dirty="0">
                <a:latin typeface="Georgia" pitchFamily="18" charset="0"/>
              </a:rPr>
              <a:t>Тема</a:t>
            </a:r>
            <a:r>
              <a:rPr lang="uk-UA" sz="2800" dirty="0">
                <a:latin typeface="Georgia" pitchFamily="18" charset="0"/>
              </a:rPr>
              <a:t> </a:t>
            </a:r>
            <a:r>
              <a:rPr lang="uk-UA" sz="2800" b="1" i="1" dirty="0">
                <a:latin typeface="Georgia" pitchFamily="18" charset="0"/>
              </a:rPr>
              <a:t>4. Неорганічні речовини та їхні властивості </a:t>
            </a:r>
            <a:r>
              <a:rPr lang="uk-UA" sz="2800" i="1" dirty="0">
                <a:latin typeface="Georgia" pitchFamily="18" charset="0"/>
              </a:rPr>
              <a:t>(орієнтовно 36 годин) </a:t>
            </a:r>
            <a:r>
              <a:rPr lang="uk-UA" sz="2800" dirty="0">
                <a:latin typeface="Georgia" pitchFamily="18" charset="0"/>
              </a:rPr>
              <a:t>має своєю </a:t>
            </a:r>
            <a:r>
              <a:rPr lang="uk-UA" sz="2800" dirty="0" smtClean="0">
                <a:latin typeface="Georgia" pitchFamily="18" charset="0"/>
              </a:rPr>
              <a:t>метою: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повторити і закріпити знання учнів про класифікацію хімічних речовин;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формування знання про фізичні та хімічні властивості неметалів (далі – </a:t>
            </a:r>
            <a:r>
              <a:rPr lang="uk-UA" i="1" dirty="0" err="1">
                <a:latin typeface="Georgia" pitchFamily="18" charset="0"/>
              </a:rPr>
              <a:t>НеМе</a:t>
            </a:r>
            <a:r>
              <a:rPr lang="uk-UA" dirty="0">
                <a:latin typeface="Georgia" pitchFamily="18" charset="0"/>
              </a:rPr>
              <a:t>) і металів (далі – </a:t>
            </a:r>
            <a:r>
              <a:rPr lang="uk-UA" i="1" dirty="0" err="1">
                <a:latin typeface="Georgia" pitchFamily="18" charset="0"/>
              </a:rPr>
              <a:t>Ме</a:t>
            </a:r>
            <a:r>
              <a:rPr lang="uk-UA" dirty="0">
                <a:latin typeface="Georgia" pitchFamily="18" charset="0"/>
              </a:rPr>
              <a:t>) на основі їхньої будови та їх застосування;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формування знання про склад сполук неметалічних елементів з Гідрогеном, оксиди неметалічних елементів,їхні властивості і застосування;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формувати знання про склад кислот, їхні властивості, особливості взаємодії </a:t>
            </a:r>
            <a:r>
              <a:rPr lang="uk-UA" i="1" dirty="0" err="1">
                <a:latin typeface="Georgia" pitchFamily="18" charset="0"/>
              </a:rPr>
              <a:t>Ме</a:t>
            </a:r>
            <a:r>
              <a:rPr lang="uk-UA" dirty="0">
                <a:latin typeface="Georgia" pitchFamily="18" charset="0"/>
              </a:rPr>
              <a:t> з нітратною та </a:t>
            </a:r>
            <a:r>
              <a:rPr lang="uk-UA" dirty="0" err="1">
                <a:latin typeface="Georgia" pitchFamily="18" charset="0"/>
              </a:rPr>
              <a:t>конц</a:t>
            </a:r>
            <a:r>
              <a:rPr lang="uk-UA" dirty="0">
                <a:latin typeface="Georgia" pitchFamily="18" charset="0"/>
              </a:rPr>
              <a:t>. сульфатною кислотами та поширення в природі;</a:t>
            </a:r>
            <a:endParaRPr lang="ru-RU" dirty="0" smtClean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закріпити вміння складати рівняння хімічних реакцій, зрівнювати окисно-відновні реакції методом електронного балансу;</a:t>
            </a:r>
            <a:endParaRPr lang="ru-RU" dirty="0" smtClean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err="1" smtClean="0">
                <a:latin typeface="Georgia" pitchFamily="18" charset="0"/>
              </a:rPr>
              <a:t>Колообіг</a:t>
            </a:r>
            <a:r>
              <a:rPr lang="uk-UA" sz="2800" b="1" dirty="0" smtClean="0">
                <a:latin typeface="Georgia" pitchFamily="18" charset="0"/>
              </a:rPr>
              <a:t> Карбону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2050" name="Picture 2" descr="C:\Users\User\Pictures\kak-proishodit-krugovorot-ugleroda-v-prirod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1010" y="1600200"/>
            <a:ext cx="4221980" cy="45259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dirty="0">
                <a:latin typeface="Georgia" pitchFamily="18" charset="0"/>
              </a:rPr>
              <a:t>Тема 1. Загальні відомості про металічні елементи та метали</a:t>
            </a:r>
            <a:r>
              <a:rPr lang="ru-RU" sz="2800" b="1" dirty="0">
                <a:latin typeface="Georgia" pitchFamily="18" charset="0"/>
              </a:rPr>
              <a:t> </a:t>
            </a:r>
            <a:r>
              <a:rPr lang="uk-UA" sz="2800" i="1" dirty="0">
                <a:latin typeface="Georgia" pitchFamily="18" charset="0"/>
              </a:rPr>
              <a:t>(орієнтовно</a:t>
            </a:r>
            <a:r>
              <a:rPr lang="uk-UA" sz="2800" b="1" i="1" dirty="0">
                <a:latin typeface="Georgia" pitchFamily="18" charset="0"/>
              </a:rPr>
              <a:t> </a:t>
            </a:r>
            <a:r>
              <a:rPr lang="uk-UA" sz="2800" i="1" dirty="0">
                <a:latin typeface="Georgia" pitchFamily="18" charset="0"/>
              </a:rPr>
              <a:t>12 год.)</a:t>
            </a:r>
            <a:r>
              <a:rPr lang="uk-UA" sz="2800" dirty="0">
                <a:latin typeface="Georgia" pitchFamily="18" charset="0"/>
              </a:rPr>
              <a:t> має своєю метою: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розкриття місця металічних елементів в ПСХе, особливостей будови їхніх атомів;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повторення металічного зв’язку та його впливу на фізичні і хімічні властивості </a:t>
            </a:r>
            <a:r>
              <a:rPr lang="ru-RU" sz="2400" i="1" dirty="0">
                <a:latin typeface="Georgia" pitchFamily="18" charset="0"/>
              </a:rPr>
              <a:t>Ме</a:t>
            </a:r>
            <a:r>
              <a:rPr lang="ru-RU" sz="2400" dirty="0">
                <a:latin typeface="Georgia" pitchFamily="18" charset="0"/>
              </a:rPr>
              <a:t>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повторення будови гальванічного елемента;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засвоєння знань учнями про корозію металів, її, види та способи захисту металів від корозії;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формування поняття про сплави;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розвиток поняття про металургію;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формування вміння учнів з розв’язування задач типу «</a:t>
            </a:r>
            <a:r>
              <a:rPr lang="uk-UA" sz="2400" dirty="0">
                <a:latin typeface="Georgia" pitchFamily="18" charset="0"/>
              </a:rPr>
              <a:t>Обчислення за рівняннями хімічних реакцій між металом та сіллю в розчин</a:t>
            </a:r>
            <a:r>
              <a:rPr lang="ru-RU" sz="2400" dirty="0" smtClean="0">
                <a:latin typeface="Georgia" pitchFamily="18" charset="0"/>
              </a:rPr>
              <a:t>».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Хімічна та електрохімічна корозія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6196" y="1988840"/>
            <a:ext cx="5710100" cy="35139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Поняття про сплави</a:t>
            </a:r>
            <a:endParaRPr lang="ru-RU" sz="2800" dirty="0">
              <a:latin typeface="Georgia" pitchFamily="18" charset="0"/>
            </a:endParaRPr>
          </a:p>
        </p:txBody>
      </p:sp>
      <p:pic>
        <p:nvPicPr>
          <p:cNvPr id="4" name="Содержимое 3" descr="0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5" y="2170994"/>
            <a:ext cx="6552728" cy="32763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Вивчення металургійних процесів</a:t>
            </a:r>
            <a:endParaRPr lang="ru-RU" sz="28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i="1" dirty="0">
                <a:latin typeface="Georgia" pitchFamily="18" charset="0"/>
              </a:rPr>
              <a:t>Тема 2. Металічні елементи ІА </a:t>
            </a:r>
            <a:r>
              <a:rPr lang="uk-UA" sz="2800" b="1" i="1" dirty="0" smtClean="0">
                <a:latin typeface="Georgia" pitchFamily="18" charset="0"/>
              </a:rPr>
              <a:t>-ІІІА </a:t>
            </a:r>
            <a:r>
              <a:rPr lang="uk-UA" sz="2800" b="1" i="1" dirty="0">
                <a:latin typeface="Georgia" pitchFamily="18" charset="0"/>
              </a:rPr>
              <a:t>груп </a:t>
            </a:r>
            <a:r>
              <a:rPr lang="uk-UA" sz="2800" i="1" dirty="0">
                <a:latin typeface="Georgia" pitchFamily="18" charset="0"/>
              </a:rPr>
              <a:t>(орієнтовно</a:t>
            </a:r>
            <a:r>
              <a:rPr lang="uk-UA" sz="2800" b="1" i="1" dirty="0">
                <a:latin typeface="Georgia" pitchFamily="18" charset="0"/>
              </a:rPr>
              <a:t> </a:t>
            </a:r>
            <a:r>
              <a:rPr lang="uk-UA" sz="2800" i="1" dirty="0">
                <a:latin typeface="Georgia" pitchFamily="18" charset="0"/>
              </a:rPr>
              <a:t>12 год.) </a:t>
            </a:r>
            <a:r>
              <a:rPr lang="uk-UA" sz="2800" dirty="0">
                <a:latin typeface="Georgia" pitchFamily="18" charset="0"/>
              </a:rPr>
              <a:t>серед основних завдань виділяє: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засвоєння учнями знань щодо загальної характеристики хімічних елементів ІА – ІІІА груп </a:t>
            </a:r>
            <a:r>
              <a:rPr lang="uk-UA" dirty="0" err="1">
                <a:latin typeface="Georgia" pitchFamily="18" charset="0"/>
              </a:rPr>
              <a:t>ПСхе</a:t>
            </a:r>
            <a:r>
              <a:rPr lang="uk-UA" dirty="0">
                <a:latin typeface="Georgia" pitchFamily="18" charset="0"/>
              </a:rPr>
              <a:t>;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формування понять про Натрій, Калій, Магній, Кальцій, Алюміній як хімічні елементи і прості речовини та їхні властивості;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засвоєння знань учнями про сполуки Натрію, Калію, Магнію, Кальцію та їх біологічну роль;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формування знань про амфотерні властивості оксиду і гідроксиду Алюмінію;</a:t>
            </a:r>
            <a:endParaRPr lang="ru-RU" dirty="0">
              <a:latin typeface="Georgia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uk-UA" dirty="0">
                <a:latin typeface="Georgia" pitchFamily="18" charset="0"/>
              </a:rPr>
              <a:t>формування вміння учнів з розв’язування задач типу «Розрахунки вмісту компонентів суміші металів</a:t>
            </a:r>
            <a:r>
              <a:rPr lang="uk-UA" dirty="0" smtClean="0">
                <a:latin typeface="Georgia" pitchFamily="18" charset="0"/>
              </a:rPr>
              <a:t>»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i="1" dirty="0">
                <a:latin typeface="Georgia" pitchFamily="18" charset="0"/>
              </a:rPr>
              <a:t>Тема </a:t>
            </a:r>
            <a:r>
              <a:rPr lang="ru-RU" sz="2800" b="1" i="1" dirty="0">
                <a:latin typeface="Georgia" pitchFamily="18" charset="0"/>
              </a:rPr>
              <a:t>3</a:t>
            </a:r>
            <a:r>
              <a:rPr lang="uk-UA" sz="2800" b="1" i="1" dirty="0">
                <a:latin typeface="Georgia" pitchFamily="18" charset="0"/>
              </a:rPr>
              <a:t>. Ферум. Залізо </a:t>
            </a:r>
            <a:r>
              <a:rPr lang="uk-UA" sz="2800" i="1" dirty="0">
                <a:latin typeface="Georgia" pitchFamily="18" charset="0"/>
              </a:rPr>
              <a:t>(орієнтовно</a:t>
            </a:r>
            <a:r>
              <a:rPr lang="uk-UA" sz="2800" b="1" i="1" dirty="0">
                <a:latin typeface="Georgia" pitchFamily="18" charset="0"/>
              </a:rPr>
              <a:t> </a:t>
            </a:r>
            <a:r>
              <a:rPr lang="uk-UA" sz="2800" i="1" dirty="0">
                <a:latin typeface="Georgia" pitchFamily="18" charset="0"/>
              </a:rPr>
              <a:t>8 год.)</a:t>
            </a:r>
            <a:r>
              <a:rPr lang="uk-UA" sz="2800" dirty="0">
                <a:latin typeface="Georgia" pitchFamily="18" charset="0"/>
              </a:rPr>
              <a:t> націлює учнів на</a:t>
            </a:r>
            <a:endParaRPr lang="ru-RU" sz="28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формування понять про Ферум як хімічний елемент та залізо як просту речовину;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засвоєння знань про сполуки Феруму та їх застосування;</a:t>
            </a:r>
          </a:p>
          <a:p>
            <a:pPr lvl="0">
              <a:buFont typeface="Wingdings" pitchFamily="2" charset="2"/>
              <a:buChar char="Ø"/>
            </a:pPr>
            <a:r>
              <a:rPr lang="ru-RU" sz="2400" dirty="0">
                <a:latin typeface="Georgia" pitchFamily="18" charset="0"/>
              </a:rPr>
              <a:t>розширення поняття про сплави заліза та металургійне виробництво.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Формування знань учнів про виробництво заліза та його сплавів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j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628800"/>
            <a:ext cx="5553967" cy="41601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Виробництво сталі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1774" y="1772815"/>
            <a:ext cx="6146570" cy="38660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Екологічні проблеми, що пов’язані з металургією, шляхи їх розв’язування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88840"/>
            <a:ext cx="6624735" cy="33123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800" b="1" i="1" dirty="0" smtClean="0">
                <a:latin typeface="Georgia" pitchFamily="18" charset="0"/>
              </a:rPr>
              <a:t>Тема</a:t>
            </a:r>
            <a:r>
              <a:rPr lang="uk-UA" sz="2800" dirty="0" smtClean="0">
                <a:latin typeface="Georgia" pitchFamily="18" charset="0"/>
              </a:rPr>
              <a:t> </a:t>
            </a:r>
            <a:r>
              <a:rPr lang="uk-UA" sz="2800" b="1" i="1" dirty="0" smtClean="0">
                <a:latin typeface="Georgia" pitchFamily="18" charset="0"/>
              </a:rPr>
              <a:t>4. Неорганічні речовини та їхні властивості </a:t>
            </a:r>
            <a:r>
              <a:rPr lang="uk-UA" sz="2800" i="1" dirty="0" smtClean="0">
                <a:latin typeface="Georgia" pitchFamily="18" charset="0"/>
              </a:rPr>
              <a:t>(орієнтовно 36 годин) </a:t>
            </a:r>
            <a:r>
              <a:rPr lang="uk-UA" sz="2800" dirty="0" smtClean="0">
                <a:latin typeface="Georgia" pitchFamily="18" charset="0"/>
              </a:rPr>
              <a:t>має своєю метою: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формувати вміння розв’язувати задачі на обчислення кількості речовини,маси або об’єму продукту за рівнянням хімічної реакції, якщо один з реагентів взято в надлишку; </a:t>
            </a:r>
            <a:endParaRPr lang="ru-RU" sz="8400" dirty="0" smtClean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формувати знання про фізичні й хімічні властивості алюмінію та заліза;</a:t>
            </a:r>
            <a:endParaRPr lang="ru-RU" sz="8400" dirty="0" smtClean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формувати знання про основи, фізичні й хімічні властивості гідроксидів Натрію та Кальцію, їх застосування;</a:t>
            </a:r>
            <a:endParaRPr lang="ru-RU" sz="8400" dirty="0" smtClean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закріпити знання про солі, їхні властивості і застосування;</a:t>
            </a:r>
            <a:endParaRPr lang="ru-RU" sz="8400" dirty="0" smtClean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формувати знання про сучасні силікатні матеріали, мінеральні добрива, дати поняття про кислотні й лужні ґрунти;</a:t>
            </a:r>
            <a:endParaRPr lang="ru-RU" sz="8400" dirty="0" smtClean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повторити і закріпити знання про якісні реакції на деякі іони;</a:t>
            </a:r>
            <a:endParaRPr lang="ru-RU" sz="8400" dirty="0" smtClean="0">
              <a:latin typeface="Georgia" pitchFamily="18" charset="0"/>
            </a:endParaRPr>
          </a:p>
          <a:p>
            <a:pPr lvl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8400" dirty="0">
                <a:latin typeface="Georgia" pitchFamily="18" charset="0"/>
              </a:rPr>
              <a:t>повторити і закріпити знання про генетичні зв’язки між неорганічними речовинами.</a:t>
            </a:r>
            <a:endParaRPr lang="ru-RU" sz="8400" dirty="0" smtClean="0">
              <a:latin typeface="Georg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3000" dirty="0" smtClean="0">
                <a:latin typeface="Georgia" pitchFamily="18" charset="0"/>
              </a:rPr>
              <a:t>Таким </a:t>
            </a:r>
            <a:r>
              <a:rPr lang="uk-UA" sz="3000" dirty="0">
                <a:latin typeface="Georgia" pitchFamily="18" charset="0"/>
              </a:rPr>
              <a:t>чином, можна узагальнити, що вивчення матеріалу про неметали, метали та їхні сполуки в 10 класі продовжує розвиток понять «хімічний елемент» і «речовина». Якісний стрибок у розвитку поняття про речовину виникає під час розгляду металічного зв’язку, коли розуміння металів як простих речовин набуває нового змісту. Вивчаючи конкретні неметали і метали весь комплекс понять про речовину вдосконалюється і поглиблюється в процесі їх використання на основі теорії електролітичної дисоціації та вчення про окислювально-відновні </a:t>
            </a:r>
            <a:r>
              <a:rPr lang="uk-UA" sz="3000" dirty="0" smtClean="0">
                <a:latin typeface="Georgia" pitchFamily="18" charset="0"/>
              </a:rPr>
              <a:t>процеси.</a:t>
            </a:r>
            <a:endParaRPr lang="ru-RU" sz="3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229600" cy="1143000"/>
          </a:xfrm>
        </p:spPr>
        <p:txBody>
          <a:bodyPr/>
          <a:lstStyle/>
          <a:p>
            <a:r>
              <a:rPr lang="uk-UA" b="1" dirty="0" smtClean="0">
                <a:latin typeface="Georgia" pitchFamily="18" charset="0"/>
              </a:rPr>
              <a:t>ДЯКУЮ ЗА УВАГУ</a:t>
            </a:r>
            <a:endParaRPr lang="ru-RU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 smtClean="0">
                <a:latin typeface="Georgia" pitchFamily="18" charset="0"/>
              </a:rPr>
              <a:t>Розташування неметалів у Періодичній системі хімічних елементів </a:t>
            </a:r>
            <a:r>
              <a:rPr lang="uk-UA" sz="2800" b="1" dirty="0">
                <a:latin typeface="Georgia" pitchFamily="18" charset="0"/>
              </a:rPr>
              <a:t>Д</a:t>
            </a:r>
            <a:r>
              <a:rPr lang="uk-UA" sz="2800" b="1" dirty="0" smtClean="0">
                <a:latin typeface="Georgia" pitchFamily="18" charset="0"/>
              </a:rPr>
              <a:t>.І. Менделєєва</a:t>
            </a:r>
            <a:endParaRPr lang="ru-RU" sz="2800" b="1" dirty="0"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229599" cy="5260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47091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Період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Група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Georgia"/>
                          <a:ea typeface="Calibri"/>
                          <a:cs typeface="Times New Roman"/>
                        </a:rPr>
                        <a:t>IIIA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Georgia"/>
                          <a:ea typeface="Calibri"/>
                          <a:cs typeface="Times New Roman"/>
                        </a:rPr>
                        <a:t>IVA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Georgia"/>
                          <a:ea typeface="Calibri"/>
                          <a:cs typeface="Times New Roman"/>
                        </a:rPr>
                        <a:t>VA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Georgia"/>
                          <a:ea typeface="Calibri"/>
                          <a:cs typeface="Times New Roman"/>
                        </a:rPr>
                        <a:t>VIA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Georgia"/>
                          <a:ea typeface="Calibri"/>
                          <a:cs typeface="Times New Roman"/>
                        </a:rPr>
                        <a:t>VIIA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i="1">
                          <a:latin typeface="Georgia"/>
                          <a:ea typeface="Calibri"/>
                          <a:cs typeface="Times New Roman"/>
                        </a:rPr>
                        <a:t>VIIIA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1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He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B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C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7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O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F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10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N</a:t>
                      </a: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14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Si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15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P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16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17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Cl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18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Ar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-25000">
                          <a:latin typeface="Georgia"/>
                          <a:ea typeface="Calibri"/>
                          <a:cs typeface="Times New Roman"/>
                        </a:rPr>
                        <a:t>33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As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aseline="30000">
                          <a:latin typeface="Georgia"/>
                          <a:ea typeface="Calibri"/>
                          <a:cs typeface="Times New Roman"/>
                        </a:rPr>
                        <a:t>34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Se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35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Br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36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Kr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52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Te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53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I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54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Xe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85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At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aseline="30000">
                          <a:latin typeface="Georgia"/>
                          <a:ea typeface="Calibri"/>
                          <a:cs typeface="Times New Roman"/>
                        </a:rPr>
                        <a:t>86</a:t>
                      </a:r>
                      <a:r>
                        <a:rPr lang="en-US" sz="1400" b="1">
                          <a:latin typeface="Georgia"/>
                          <a:ea typeface="Calibri"/>
                          <a:cs typeface="Times New Roman"/>
                        </a:rPr>
                        <a:t>Rn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Формули вищих оксидів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RO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RO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O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709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>
                          <a:latin typeface="Georgia"/>
                          <a:ea typeface="Calibri"/>
                          <a:cs typeface="Times New Roman"/>
                        </a:rPr>
                        <a:t>Формули летких сполук Гідрогену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RH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4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RH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3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RH</a:t>
                      </a:r>
                      <a:r>
                        <a:rPr lang="en-US" sz="1400" baseline="-25000">
                          <a:latin typeface="Georgia"/>
                          <a:ea typeface="Calibri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latin typeface="Georgia"/>
                          <a:ea typeface="Calibri"/>
                          <a:cs typeface="Times New Roman"/>
                        </a:rPr>
                        <a:t>RH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Georgia"/>
                          <a:ea typeface="Calibri"/>
                          <a:cs typeface="Times New Roman"/>
                        </a:rPr>
                        <a:t>-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Будова </a:t>
            </a:r>
            <a:r>
              <a:rPr lang="uk-UA" sz="2800" b="1" dirty="0">
                <a:latin typeface="Georgia" pitchFamily="18" charset="0"/>
              </a:rPr>
              <a:t>атомів неметалів, їхні фізичні і хімічні властивості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002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9466" y="1916832"/>
            <a:ext cx="3916750" cy="38647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Поняття </a:t>
            </a:r>
            <a:r>
              <a:rPr lang="uk-UA" sz="2800" b="1" i="1" dirty="0" smtClean="0">
                <a:latin typeface="Georgia" pitchFamily="18" charset="0"/>
              </a:rPr>
              <a:t>«</a:t>
            </a:r>
            <a:r>
              <a:rPr lang="uk-UA" sz="2800" b="1" i="1" dirty="0">
                <a:latin typeface="Georgia" pitchFamily="18" charset="0"/>
              </a:rPr>
              <a:t>адсорбція»</a:t>
            </a:r>
            <a:r>
              <a:rPr lang="uk-UA" sz="2800" b="1" dirty="0">
                <a:latin typeface="Georgia" pitchFamily="18" charset="0"/>
              </a:rPr>
              <a:t> 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628800"/>
            <a:ext cx="7016665" cy="2736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>
                <a:latin typeface="Georgia" pitchFamily="18" charset="0"/>
              </a:rPr>
              <a:t>Загальні хімічні властивості </a:t>
            </a:r>
            <a:r>
              <a:rPr lang="uk-UA" sz="2800" b="1" dirty="0" err="1">
                <a:latin typeface="Georgia" pitchFamily="18" charset="0"/>
              </a:rPr>
              <a:t>НеМе</a:t>
            </a:r>
            <a:r>
              <a:rPr lang="uk-UA" sz="2800" b="1" dirty="0">
                <a:latin typeface="Georgia" pitchFamily="18" charset="0"/>
              </a:rPr>
              <a:t> 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4" name="Содержимое 3" descr="4jp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427" y="1988840"/>
            <a:ext cx="6007990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Georgia" pitchFamily="18" charset="0"/>
              </a:rPr>
              <a:t>Будова атомів металів, їхні фізичні і хімічні властивості</a:t>
            </a:r>
            <a:endParaRPr lang="ru-RU" sz="2800" dirty="0"/>
          </a:p>
        </p:txBody>
      </p:sp>
      <p:pic>
        <p:nvPicPr>
          <p:cNvPr id="4" name="Содержимое 3" descr="0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96725" y="1988840"/>
            <a:ext cx="5223459" cy="29154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1377</Words>
  <Application>Microsoft Office PowerPoint</Application>
  <PresentationFormat>Экран (4:3)</PresentationFormat>
  <Paragraphs>213</Paragraphs>
  <Slides>41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ВИВЧЕННЯ НЕОРГАНІЧНИХ РЕЧОВИН ТА ЇХНІХ ВЛАСТИВОСТЕЙ в 11 класі</vt:lpstr>
      <vt:lpstr>Слайд 2</vt:lpstr>
      <vt:lpstr>Тема 4. Неорганічні речовини та їхні властивості (орієнтовно 36 годин) має своєю метою:</vt:lpstr>
      <vt:lpstr>Тема 4. Неорганічні речовини та їхні властивості (орієнтовно 36 годин) має своєю метою:</vt:lpstr>
      <vt:lpstr>Розташування неметалів у Періодичній системі хімічних елементів Д.І. Менделєєва</vt:lpstr>
      <vt:lpstr>Будова атомів неметалів, їхні фізичні і хімічні властивості</vt:lpstr>
      <vt:lpstr>Поняття «адсорбція» </vt:lpstr>
      <vt:lpstr>Загальні хімічні властивості НеМе </vt:lpstr>
      <vt:lpstr>Будова атомів металів, їхні фізичні і хімічні властивості</vt:lpstr>
      <vt:lpstr>Загальні і специфічні хімічні властивості</vt:lpstr>
      <vt:lpstr>Матеріал про корозію металів і  захист від неї</vt:lpstr>
      <vt:lpstr>Вивчення оксидів, основ та властивостей основ лужних і лужноземельних елементів – Натрію та Кальцію</vt:lpstr>
      <vt:lpstr>Розкриття солей як класу неорганічних сполук</vt:lpstr>
      <vt:lpstr>Поняття про твердість води і методи її усунення</vt:lpstr>
      <vt:lpstr>Матеріал про сучасні силікатні матеріали</vt:lpstr>
      <vt:lpstr>Мінеральні добрива. Поняття про кислотні та лужні ґрунти</vt:lpstr>
      <vt:lpstr>Якісні реакції на деякі іони</vt:lpstr>
      <vt:lpstr>Алгоритм вивчення Розділів ІІ «Неметалічні елементи та їхні сполуки» і  ІІІ «Металічні елементи та їхні сполуки»</vt:lpstr>
      <vt:lpstr>Тема 1. Гідроген. Водень (орієнтовно 7 год.) орієнтує учнів на</vt:lpstr>
      <vt:lpstr>Характеристика Гідрогену та водню на їх властивостей </vt:lpstr>
      <vt:lpstr>Тема 2. Елементи VІІА групи (галогени) (орієнтовно 9 год.) націлює учнів на: </vt:lpstr>
      <vt:lpstr>Слайд 22</vt:lpstr>
      <vt:lpstr>Тема 3. Елементи VIА групи (халькогени) (орієнтовно 14 год.) є логічним продовженням розвитку розділу і має своєю метою:</vt:lpstr>
      <vt:lpstr>Алотропні модифікації Оксигену</vt:lpstr>
      <vt:lpstr>Сульфур та його сполуки</vt:lpstr>
      <vt:lpstr>Слайд 26</vt:lpstr>
      <vt:lpstr>Тема 4. Елементи VА групи (орієнтовно  22 год.) націлює учнів на виконання таких завдань: </vt:lpstr>
      <vt:lpstr>Виробництво амоніаку</vt:lpstr>
      <vt:lpstr>Тема 5. Елементи ІVА групи (орієнтовно  11 год.) передбачає вирішення завдань з:</vt:lpstr>
      <vt:lpstr>Колообіг Карбону</vt:lpstr>
      <vt:lpstr>Тема 1. Загальні відомості про металічні елементи та метали (орієнтовно 12 год.) має своєю метою:</vt:lpstr>
      <vt:lpstr>Хімічна та електрохімічна корозія</vt:lpstr>
      <vt:lpstr>Поняття про сплави</vt:lpstr>
      <vt:lpstr>Вивчення металургійних процесів</vt:lpstr>
      <vt:lpstr>Тема 2. Металічні елементи ІА -ІІІА груп (орієнтовно 12 год.) серед основних завдань виділяє:</vt:lpstr>
      <vt:lpstr>Тема 3. Ферум. Залізо (орієнтовно 8 год.) націлює учнів на</vt:lpstr>
      <vt:lpstr>Формування знань учнів про виробництво заліза та його сплавів</vt:lpstr>
      <vt:lpstr>Виробництво сталі</vt:lpstr>
      <vt:lpstr>Екологічні проблеми, що пов’язані з металургією, шляхи їх розв’язування</vt:lpstr>
      <vt:lpstr>Слайд 40</vt:lpstr>
      <vt:lpstr>ДЯКУЮ ЗА УВАГУ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ВИВЧЕННЯ НЕОРГАНІЧНИХ РЕЧОВИН ТА ЇХНІХ ВЛАСТИВОСТЕЙ в 11 класі</dc:title>
  <dc:creator>User</dc:creator>
  <cp:lastModifiedBy>User</cp:lastModifiedBy>
  <cp:revision>50</cp:revision>
  <dcterms:created xsi:type="dcterms:W3CDTF">2020-11-05T23:40:58Z</dcterms:created>
  <dcterms:modified xsi:type="dcterms:W3CDTF">2020-11-06T01:12:31Z</dcterms:modified>
</cp:coreProperties>
</file>