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notesSlides/notesSlide1.xml" ContentType="application/vnd.openxmlformats-officedocument.presentationml.notesSl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68" r:id="rId1"/>
  </p:sldMasterIdLst>
  <p:notesMasterIdLst>
    <p:notesMasterId r:id="rId23"/>
  </p:notesMasterIdLst>
  <p:sldIdLst>
    <p:sldId id="367" r:id="rId2"/>
    <p:sldId id="401" r:id="rId3"/>
    <p:sldId id="391" r:id="rId4"/>
    <p:sldId id="392" r:id="rId5"/>
    <p:sldId id="393" r:id="rId6"/>
    <p:sldId id="413" r:id="rId7"/>
    <p:sldId id="414" r:id="rId8"/>
    <p:sldId id="417" r:id="rId9"/>
    <p:sldId id="418" r:id="rId10"/>
    <p:sldId id="405" r:id="rId11"/>
    <p:sldId id="395" r:id="rId12"/>
    <p:sldId id="415" r:id="rId13"/>
    <p:sldId id="416" r:id="rId14"/>
    <p:sldId id="419" r:id="rId15"/>
    <p:sldId id="409" r:id="rId16"/>
    <p:sldId id="420" r:id="rId17"/>
    <p:sldId id="421" r:id="rId18"/>
    <p:sldId id="422" r:id="rId19"/>
    <p:sldId id="423" r:id="rId20"/>
    <p:sldId id="404" r:id="rId21"/>
    <p:sldId id="406" r:id="rId22"/>
  </p:sldIdLst>
  <p:sldSz cx="9144000" cy="6858000" type="screen4x3"/>
  <p:notesSz cx="6858000" cy="9144000"/>
  <p:defaultTextStyle>
    <a:defPPr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4" d="100"/>
          <a:sy n="74" d="100"/>
        </p:scale>
        <p:origin x="-126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9D9B6B-15B3-4A0A-A772-D347BDFFC0F6}" type="doc">
      <dgm:prSet loTypeId="urn:microsoft.com/office/officeart/2005/8/layout/hList7" loCatId="list" qsTypeId="urn:microsoft.com/office/officeart/2005/8/quickstyle/simple1" qsCatId="simple" csTypeId="urn:microsoft.com/office/officeart/2005/8/colors/accent0_2" csCatId="mainScheme" phldr="1"/>
      <dgm:spPr/>
    </dgm:pt>
    <dgm:pt modelId="{B822844F-B69D-4E59-B86B-AA9703059452}">
      <dgm:prSet phldrT="[Текст]"/>
      <dgm:spPr/>
      <dgm:t>
        <a:bodyPr/>
        <a:lstStyle/>
        <a:p>
          <a:r>
            <a:rPr lang="ru-RU" dirty="0" err="1" smtClean="0"/>
            <a:t>Кар'єра</a:t>
          </a:r>
          <a:r>
            <a:rPr lang="ru-RU" dirty="0" smtClean="0"/>
            <a:t> -</a:t>
          </a:r>
        </a:p>
        <a:p>
          <a:r>
            <a:rPr lang="ru-RU" dirty="0" smtClean="0"/>
            <a:t> </a:t>
          </a:r>
          <a:r>
            <a:rPr lang="ru-RU" dirty="0" err="1" smtClean="0"/>
            <a:t>це</a:t>
          </a:r>
          <a:r>
            <a:rPr lang="ru-RU" dirty="0" smtClean="0"/>
            <a:t> </a:t>
          </a:r>
          <a:r>
            <a:rPr lang="ru-RU" dirty="0" err="1" smtClean="0"/>
            <a:t>індивідуально</a:t>
          </a:r>
          <a:r>
            <a:rPr lang="ru-RU" dirty="0" smtClean="0"/>
            <a:t> </a:t>
          </a:r>
          <a:r>
            <a:rPr lang="ru-RU" dirty="0" err="1" smtClean="0"/>
            <a:t>усвідомлена</a:t>
          </a:r>
          <a:r>
            <a:rPr lang="ru-RU" dirty="0" smtClean="0"/>
            <a:t> </a:t>
          </a:r>
          <a:r>
            <a:rPr lang="ru-RU" dirty="0" err="1" smtClean="0"/>
            <a:t>позиція</a:t>
          </a:r>
          <a:r>
            <a:rPr lang="ru-RU" dirty="0" smtClean="0"/>
            <a:t> і </a:t>
          </a:r>
          <a:r>
            <a:rPr lang="ru-RU" dirty="0" err="1" smtClean="0"/>
            <a:t>поведінка</a:t>
          </a:r>
          <a:r>
            <a:rPr lang="ru-RU" dirty="0" smtClean="0"/>
            <a:t>, </a:t>
          </a:r>
          <a:r>
            <a:rPr lang="ru-RU" dirty="0" err="1" smtClean="0"/>
            <a:t>пов'язані</a:t>
          </a:r>
          <a:r>
            <a:rPr lang="ru-RU" dirty="0" smtClean="0"/>
            <a:t> з </a:t>
          </a:r>
          <a:r>
            <a:rPr lang="ru-RU" dirty="0" err="1" smtClean="0"/>
            <a:t>накопиченням</a:t>
          </a:r>
          <a:r>
            <a:rPr lang="ru-RU" dirty="0" smtClean="0"/>
            <a:t> і </a:t>
          </a:r>
          <a:r>
            <a:rPr lang="ru-RU" dirty="0" err="1" smtClean="0"/>
            <a:t>використанням</a:t>
          </a:r>
          <a:r>
            <a:rPr lang="ru-RU" dirty="0" smtClean="0"/>
            <a:t> </a:t>
          </a:r>
          <a:r>
            <a:rPr lang="ru-RU" dirty="0" err="1" smtClean="0"/>
            <a:t>зростаючого</a:t>
          </a:r>
          <a:r>
            <a:rPr lang="ru-RU" dirty="0" smtClean="0"/>
            <a:t> </a:t>
          </a:r>
          <a:r>
            <a:rPr lang="ru-RU" dirty="0" err="1" smtClean="0"/>
            <a:t>людського</a:t>
          </a:r>
          <a:r>
            <a:rPr lang="ru-RU" dirty="0" smtClean="0"/>
            <a:t> </a:t>
          </a:r>
          <a:r>
            <a:rPr lang="ru-RU" dirty="0" err="1" smtClean="0"/>
            <a:t>капіталу</a:t>
          </a:r>
          <a:r>
            <a:rPr lang="ru-RU" dirty="0" smtClean="0"/>
            <a:t> </a:t>
          </a:r>
          <a:r>
            <a:rPr lang="ru-RU" dirty="0" err="1" smtClean="0"/>
            <a:t>протягом</a:t>
          </a:r>
          <a:r>
            <a:rPr lang="ru-RU" dirty="0" smtClean="0"/>
            <a:t> </a:t>
          </a:r>
          <a:r>
            <a:rPr lang="ru-RU" dirty="0" err="1" smtClean="0"/>
            <a:t>робочого</a:t>
          </a:r>
          <a:r>
            <a:rPr lang="ru-RU" dirty="0" smtClean="0"/>
            <a:t> </a:t>
          </a:r>
          <a:r>
            <a:rPr lang="ru-RU" dirty="0" err="1" smtClean="0"/>
            <a:t>життя</a:t>
          </a:r>
          <a:r>
            <a:rPr lang="ru-RU" dirty="0" smtClean="0"/>
            <a:t> </a:t>
          </a:r>
          <a:r>
            <a:rPr lang="ru-RU" dirty="0" err="1" smtClean="0"/>
            <a:t>людини</a:t>
          </a:r>
          <a:endParaRPr lang="ru-RU" dirty="0"/>
        </a:p>
      </dgm:t>
    </dgm:pt>
    <dgm:pt modelId="{F274A500-B17F-4AD6-9EAB-ACBCD24DF61E}" type="parTrans" cxnId="{042F9A86-CBD8-41AC-A92B-E405409996CC}">
      <dgm:prSet/>
      <dgm:spPr/>
      <dgm:t>
        <a:bodyPr/>
        <a:lstStyle/>
        <a:p>
          <a:endParaRPr lang="ru-RU"/>
        </a:p>
      </dgm:t>
    </dgm:pt>
    <dgm:pt modelId="{EBE145F1-FCB3-4BB4-BD58-E6499FF51E4B}" type="sibTrans" cxnId="{042F9A86-CBD8-41AC-A92B-E405409996CC}">
      <dgm:prSet/>
      <dgm:spPr/>
      <dgm:t>
        <a:bodyPr/>
        <a:lstStyle/>
        <a:p>
          <a:endParaRPr lang="ru-RU"/>
        </a:p>
      </dgm:t>
    </dgm:pt>
    <dgm:pt modelId="{FDD89EED-83C8-469E-863C-A41E1A0AC0DC}" type="pres">
      <dgm:prSet presAssocID="{269D9B6B-15B3-4A0A-A772-D347BDFFC0F6}" presName="Name0" presStyleCnt="0">
        <dgm:presLayoutVars>
          <dgm:dir/>
          <dgm:resizeHandles val="exact"/>
        </dgm:presLayoutVars>
      </dgm:prSet>
      <dgm:spPr/>
    </dgm:pt>
    <dgm:pt modelId="{86838290-D5C7-4994-A431-D13FB1DEDEDD}" type="pres">
      <dgm:prSet presAssocID="{269D9B6B-15B3-4A0A-A772-D347BDFFC0F6}" presName="fgShape" presStyleLbl="fgShp" presStyleIdx="0" presStyleCnt="1"/>
      <dgm:spPr/>
    </dgm:pt>
    <dgm:pt modelId="{4305B43D-181F-473B-8B4A-2D67C76654BE}" type="pres">
      <dgm:prSet presAssocID="{269D9B6B-15B3-4A0A-A772-D347BDFFC0F6}" presName="linComp" presStyleCnt="0"/>
      <dgm:spPr/>
    </dgm:pt>
    <dgm:pt modelId="{726AC881-00FF-4852-AD79-8697698A8224}" type="pres">
      <dgm:prSet presAssocID="{B822844F-B69D-4E59-B86B-AA9703059452}" presName="compNode" presStyleCnt="0"/>
      <dgm:spPr/>
    </dgm:pt>
    <dgm:pt modelId="{3397C042-AE7B-4BF8-BB63-7FE18AECC065}" type="pres">
      <dgm:prSet presAssocID="{B822844F-B69D-4E59-B86B-AA9703059452}" presName="bkgdShape" presStyleLbl="node1" presStyleIdx="0" presStyleCnt="1"/>
      <dgm:spPr/>
      <dgm:t>
        <a:bodyPr/>
        <a:lstStyle/>
        <a:p>
          <a:endParaRPr lang="ru-RU"/>
        </a:p>
      </dgm:t>
    </dgm:pt>
    <dgm:pt modelId="{BCFAAAA0-4D69-48AA-82D3-26543BC519A2}" type="pres">
      <dgm:prSet presAssocID="{B822844F-B69D-4E59-B86B-AA9703059452}" presName="nodeTx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90F9AF-A138-496B-8CB2-EE87FC889110}" type="pres">
      <dgm:prSet presAssocID="{B822844F-B69D-4E59-B86B-AA9703059452}" presName="invisiNode" presStyleLbl="node1" presStyleIdx="0" presStyleCnt="1"/>
      <dgm:spPr/>
    </dgm:pt>
    <dgm:pt modelId="{6DB642B8-E8FC-4C6A-8BED-48CADDDECDD8}" type="pres">
      <dgm:prSet presAssocID="{B822844F-B69D-4E59-B86B-AA9703059452}" presName="imagNode" presStyleLbl="fgImgPlace1" presStyleIdx="0" presStyleCnt="1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</dgm:ptLst>
  <dgm:cxnLst>
    <dgm:cxn modelId="{042F9A86-CBD8-41AC-A92B-E405409996CC}" srcId="{269D9B6B-15B3-4A0A-A772-D347BDFFC0F6}" destId="{B822844F-B69D-4E59-B86B-AA9703059452}" srcOrd="0" destOrd="0" parTransId="{F274A500-B17F-4AD6-9EAB-ACBCD24DF61E}" sibTransId="{EBE145F1-FCB3-4BB4-BD58-E6499FF51E4B}"/>
    <dgm:cxn modelId="{CBE4B5D8-7CAA-44E8-AF78-A0637F4C5BF5}" type="presOf" srcId="{B822844F-B69D-4E59-B86B-AA9703059452}" destId="{BCFAAAA0-4D69-48AA-82D3-26543BC519A2}" srcOrd="1" destOrd="0" presId="urn:microsoft.com/office/officeart/2005/8/layout/hList7"/>
    <dgm:cxn modelId="{271D68F0-D5C9-44A8-8F0B-CF1DF2AEECFA}" type="presOf" srcId="{269D9B6B-15B3-4A0A-A772-D347BDFFC0F6}" destId="{FDD89EED-83C8-469E-863C-A41E1A0AC0DC}" srcOrd="0" destOrd="0" presId="urn:microsoft.com/office/officeart/2005/8/layout/hList7"/>
    <dgm:cxn modelId="{2362A4D1-2369-4A70-8CB5-B8BB0CD5AD94}" type="presOf" srcId="{B822844F-B69D-4E59-B86B-AA9703059452}" destId="{3397C042-AE7B-4BF8-BB63-7FE18AECC065}" srcOrd="0" destOrd="0" presId="urn:microsoft.com/office/officeart/2005/8/layout/hList7"/>
    <dgm:cxn modelId="{82806045-488E-4E8C-963D-26CE21E2591D}" type="presParOf" srcId="{FDD89EED-83C8-469E-863C-A41E1A0AC0DC}" destId="{86838290-D5C7-4994-A431-D13FB1DEDEDD}" srcOrd="0" destOrd="0" presId="urn:microsoft.com/office/officeart/2005/8/layout/hList7"/>
    <dgm:cxn modelId="{1E4604A7-02E5-4E2D-BFB2-B03D75CA10B8}" type="presParOf" srcId="{FDD89EED-83C8-469E-863C-A41E1A0AC0DC}" destId="{4305B43D-181F-473B-8B4A-2D67C76654BE}" srcOrd="1" destOrd="0" presId="urn:microsoft.com/office/officeart/2005/8/layout/hList7"/>
    <dgm:cxn modelId="{F26FBC4C-ACCB-4A26-8987-857FD3CC8D3F}" type="presParOf" srcId="{4305B43D-181F-473B-8B4A-2D67C76654BE}" destId="{726AC881-00FF-4852-AD79-8697698A8224}" srcOrd="0" destOrd="0" presId="urn:microsoft.com/office/officeart/2005/8/layout/hList7"/>
    <dgm:cxn modelId="{EDE1D12D-40E8-4425-9186-EEC9DF695F38}" type="presParOf" srcId="{726AC881-00FF-4852-AD79-8697698A8224}" destId="{3397C042-AE7B-4BF8-BB63-7FE18AECC065}" srcOrd="0" destOrd="0" presId="urn:microsoft.com/office/officeart/2005/8/layout/hList7"/>
    <dgm:cxn modelId="{9C621035-CB30-4248-8F48-6E3C81F940F6}" type="presParOf" srcId="{726AC881-00FF-4852-AD79-8697698A8224}" destId="{BCFAAAA0-4D69-48AA-82D3-26543BC519A2}" srcOrd="1" destOrd="0" presId="urn:microsoft.com/office/officeart/2005/8/layout/hList7"/>
    <dgm:cxn modelId="{33195A0F-E010-41AF-8003-2431348DEA06}" type="presParOf" srcId="{726AC881-00FF-4852-AD79-8697698A8224}" destId="{0590F9AF-A138-496B-8CB2-EE87FC889110}" srcOrd="2" destOrd="0" presId="urn:microsoft.com/office/officeart/2005/8/layout/hList7"/>
    <dgm:cxn modelId="{43A0200F-F634-43B2-9EB8-E14FD408F99D}" type="presParOf" srcId="{726AC881-00FF-4852-AD79-8697698A8224}" destId="{6DB642B8-E8FC-4C6A-8BED-48CADDDECDD8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1ECC045-59A9-4C0B-AA10-51625C4955BC}" type="doc">
      <dgm:prSet loTypeId="urn:microsoft.com/office/officeart/2005/8/layout/vList5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CBE04AD4-9571-415C-9A0E-0584F9A82031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latin typeface="+mn-lt"/>
            </a:rPr>
            <a:t>життєві</a:t>
          </a:r>
          <a:r>
            <a:rPr lang="ru-RU" sz="1800" dirty="0" smtClean="0">
              <a:latin typeface="+mn-lt"/>
            </a:rPr>
            <a:t> </a:t>
          </a:r>
          <a:r>
            <a:rPr lang="ru-RU" sz="1800" dirty="0" err="1" smtClean="0">
              <a:latin typeface="+mn-lt"/>
            </a:rPr>
            <a:t>плани</a:t>
          </a:r>
          <a:r>
            <a:rPr lang="ru-RU" sz="1800" dirty="0" smtClean="0">
              <a:latin typeface="+mn-lt"/>
            </a:rPr>
            <a:t> і </a:t>
          </a:r>
          <a:r>
            <a:rPr lang="ru-RU" sz="1800" dirty="0" err="1" smtClean="0">
              <a:latin typeface="+mn-lt"/>
            </a:rPr>
            <a:t>цілі</a:t>
          </a:r>
          <a:endParaRPr lang="ru-RU" sz="1800" dirty="0">
            <a:latin typeface="+mn-lt"/>
          </a:endParaRPr>
        </a:p>
      </dgm:t>
    </dgm:pt>
    <dgm:pt modelId="{1BD6416C-36BA-43C5-BB00-22B5095F500E}" type="parTrans" cxnId="{1D48AE20-A29D-4F86-A990-2B7B3D1F27E1}">
      <dgm:prSet/>
      <dgm:spPr/>
      <dgm:t>
        <a:bodyPr/>
        <a:lstStyle/>
        <a:p>
          <a:endParaRPr lang="ru-RU"/>
        </a:p>
      </dgm:t>
    </dgm:pt>
    <dgm:pt modelId="{E9423945-BFAA-446E-B7F7-B9BEBD9BB4E9}" type="sibTrans" cxnId="{1D48AE20-A29D-4F86-A990-2B7B3D1F27E1}">
      <dgm:prSet/>
      <dgm:spPr/>
      <dgm:t>
        <a:bodyPr/>
        <a:lstStyle/>
        <a:p>
          <a:endParaRPr lang="ru-RU"/>
        </a:p>
      </dgm:t>
    </dgm:pt>
    <dgm:pt modelId="{7BCE4D81-56C5-4226-A6BF-08C94E956475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latin typeface="+mn-lt"/>
            </a:rPr>
            <a:t>формулюються</a:t>
          </a:r>
          <a:r>
            <a:rPr lang="ru-RU" sz="1800" dirty="0" smtClean="0">
              <a:latin typeface="+mn-lt"/>
            </a:rPr>
            <a:t> конкретною </a:t>
          </a:r>
          <a:r>
            <a:rPr lang="ru-RU" sz="1800" dirty="0" err="1" smtClean="0">
              <a:latin typeface="+mn-lt"/>
            </a:rPr>
            <a:t>людиною</a:t>
          </a:r>
          <a:r>
            <a:rPr lang="ru-RU" sz="1800" dirty="0" smtClean="0">
              <a:latin typeface="+mn-lt"/>
            </a:rPr>
            <a:t> </a:t>
          </a:r>
          <a:r>
            <a:rPr lang="ru-RU" sz="1800" dirty="0" err="1" smtClean="0">
              <a:latin typeface="+mn-lt"/>
            </a:rPr>
            <a:t>зазвичай</a:t>
          </a:r>
          <a:r>
            <a:rPr lang="ru-RU" sz="1800" dirty="0" smtClean="0">
              <a:latin typeface="+mn-lt"/>
            </a:rPr>
            <a:t> в </a:t>
          </a:r>
          <a:r>
            <a:rPr lang="ru-RU" sz="1800" dirty="0" err="1" smtClean="0">
              <a:latin typeface="+mn-lt"/>
            </a:rPr>
            <a:t>загальних</a:t>
          </a:r>
          <a:r>
            <a:rPr lang="ru-RU" sz="1800" dirty="0" smtClean="0">
              <a:latin typeface="+mn-lt"/>
            </a:rPr>
            <a:t> </a:t>
          </a:r>
          <a:r>
            <a:rPr lang="ru-RU" sz="1800" dirty="0" err="1" smtClean="0">
              <a:latin typeface="+mn-lt"/>
            </a:rPr>
            <a:t>термінах</a:t>
          </a:r>
          <a:r>
            <a:rPr lang="ru-RU" sz="1800" dirty="0" smtClean="0">
              <a:latin typeface="+mn-lt"/>
            </a:rPr>
            <a:t>:</a:t>
          </a:r>
          <a:endParaRPr lang="ru-RU" sz="1800" dirty="0">
            <a:latin typeface="+mn-lt"/>
          </a:endParaRPr>
        </a:p>
      </dgm:t>
    </dgm:pt>
    <dgm:pt modelId="{B790DA22-63F2-4701-85E6-7FF3BC1A47E3}" type="parTrans" cxnId="{9E01B400-43BB-4E50-B95F-DA794C12D762}">
      <dgm:prSet/>
      <dgm:spPr/>
      <dgm:t>
        <a:bodyPr/>
        <a:lstStyle/>
        <a:p>
          <a:endParaRPr lang="ru-RU"/>
        </a:p>
      </dgm:t>
    </dgm:pt>
    <dgm:pt modelId="{92D03FF9-A104-45D9-9896-699DEE181A80}" type="sibTrans" cxnId="{9E01B400-43BB-4E50-B95F-DA794C12D762}">
      <dgm:prSet/>
      <dgm:spPr/>
      <dgm:t>
        <a:bodyPr/>
        <a:lstStyle/>
        <a:p>
          <a:endParaRPr lang="ru-RU"/>
        </a:p>
      </dgm:t>
    </dgm:pt>
    <dgm:pt modelId="{ED075285-3612-4233-93AC-6AB15392BD41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i="1" u="none" dirty="0" smtClean="0">
              <a:latin typeface="+mn-lt"/>
            </a:rPr>
            <a:t>бути </a:t>
          </a:r>
          <a:r>
            <a:rPr lang="ru-RU" sz="1800" i="1" u="none" dirty="0" err="1" smtClean="0">
              <a:latin typeface="+mn-lt"/>
            </a:rPr>
            <a:t>здоровим</a:t>
          </a:r>
          <a:r>
            <a:rPr lang="ru-RU" sz="1800" i="1" u="none" dirty="0" smtClean="0">
              <a:latin typeface="+mn-lt"/>
            </a:rPr>
            <a:t>, </a:t>
          </a:r>
          <a:r>
            <a:rPr lang="ru-RU" sz="1800" i="1" u="none" dirty="0" err="1" smtClean="0">
              <a:latin typeface="+mn-lt"/>
            </a:rPr>
            <a:t>шановним</a:t>
          </a:r>
          <a:r>
            <a:rPr lang="ru-RU" sz="1800" i="1" u="none" dirty="0" smtClean="0">
              <a:latin typeface="+mn-lt"/>
            </a:rPr>
            <a:t>, стати </a:t>
          </a:r>
          <a:r>
            <a:rPr lang="ru-RU" sz="1800" i="1" u="none" dirty="0" err="1" smtClean="0">
              <a:latin typeface="+mn-lt"/>
            </a:rPr>
            <a:t>багатим</a:t>
          </a:r>
          <a:r>
            <a:rPr lang="ru-RU" sz="1800" i="1" u="none" dirty="0" smtClean="0">
              <a:latin typeface="+mn-lt"/>
            </a:rPr>
            <a:t>, </a:t>
          </a:r>
          <a:r>
            <a:rPr lang="ru-RU" sz="1800" i="1" u="none" dirty="0" err="1" smtClean="0">
              <a:latin typeface="+mn-lt"/>
            </a:rPr>
            <a:t>вийти</a:t>
          </a:r>
          <a:r>
            <a:rPr lang="ru-RU" sz="1800" i="1" u="none" dirty="0" smtClean="0">
              <a:latin typeface="+mn-lt"/>
            </a:rPr>
            <a:t> </a:t>
          </a:r>
          <a:r>
            <a:rPr lang="ru-RU" sz="1800" i="1" u="none" dirty="0" err="1" smtClean="0">
              <a:latin typeface="+mn-lt"/>
            </a:rPr>
            <a:t>заміж</a:t>
          </a:r>
          <a:r>
            <a:rPr lang="ru-RU" sz="1800" i="1" u="none" dirty="0" smtClean="0">
              <a:latin typeface="+mn-lt"/>
            </a:rPr>
            <a:t>, </a:t>
          </a:r>
          <a:r>
            <a:rPr lang="ru-RU" sz="1800" i="1" u="none" dirty="0" err="1" smtClean="0">
              <a:latin typeface="+mn-lt"/>
            </a:rPr>
            <a:t>мати</a:t>
          </a:r>
          <a:r>
            <a:rPr lang="ru-RU" sz="1800" i="1" u="none" dirty="0" smtClean="0">
              <a:latin typeface="+mn-lt"/>
            </a:rPr>
            <a:t> </a:t>
          </a:r>
          <a:r>
            <a:rPr lang="ru-RU" sz="1800" i="1" u="none" dirty="0" err="1" smtClean="0">
              <a:latin typeface="+mn-lt"/>
            </a:rPr>
            <a:t>дітей</a:t>
          </a:r>
          <a:r>
            <a:rPr lang="ru-RU" sz="1800" i="1" u="none" dirty="0" smtClean="0">
              <a:latin typeface="+mn-lt"/>
            </a:rPr>
            <a:t> </a:t>
          </a:r>
          <a:r>
            <a:rPr lang="ru-RU" sz="1800" i="1" u="none" dirty="0" err="1" smtClean="0">
              <a:latin typeface="+mn-lt"/>
            </a:rPr>
            <a:t>тощо</a:t>
          </a:r>
          <a:endParaRPr lang="ru-RU" sz="1800" i="1" u="none" dirty="0">
            <a:latin typeface="+mn-lt"/>
          </a:endParaRPr>
        </a:p>
      </dgm:t>
    </dgm:pt>
    <dgm:pt modelId="{046A9F41-C534-4636-B78A-F88655737441}" type="parTrans" cxnId="{B26AC00F-A0C1-4E67-9656-E57E68B89642}">
      <dgm:prSet/>
      <dgm:spPr/>
      <dgm:t>
        <a:bodyPr/>
        <a:lstStyle/>
        <a:p>
          <a:endParaRPr lang="ru-RU"/>
        </a:p>
      </dgm:t>
    </dgm:pt>
    <dgm:pt modelId="{46A37556-21D7-4A80-B8E3-7A46F0261956}" type="sibTrans" cxnId="{B26AC00F-A0C1-4E67-9656-E57E68B89642}">
      <dgm:prSet/>
      <dgm:spPr/>
      <dgm:t>
        <a:bodyPr/>
        <a:lstStyle/>
        <a:p>
          <a:endParaRPr lang="ru-RU"/>
        </a:p>
      </dgm:t>
    </dgm:pt>
    <dgm:pt modelId="{2DF0295B-B4CC-4FA2-AA30-B71C5E0904AB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latin typeface="+mn-lt"/>
            </a:rPr>
            <a:t>кар'єрні</a:t>
          </a:r>
          <a:r>
            <a:rPr lang="ru-RU" sz="1800" dirty="0" smtClean="0">
              <a:latin typeface="+mn-lt"/>
            </a:rPr>
            <a:t> </a:t>
          </a:r>
          <a:r>
            <a:rPr lang="ru-RU" sz="1800" dirty="0" err="1" smtClean="0">
              <a:latin typeface="+mn-lt"/>
            </a:rPr>
            <a:t>цілі</a:t>
          </a:r>
          <a:r>
            <a:rPr lang="ru-RU" sz="1800" dirty="0" smtClean="0">
              <a:latin typeface="+mn-lt"/>
            </a:rPr>
            <a:t> </a:t>
          </a:r>
          <a:endParaRPr lang="ru-RU" sz="1800" dirty="0">
            <a:latin typeface="+mn-lt"/>
          </a:endParaRPr>
        </a:p>
      </dgm:t>
    </dgm:pt>
    <dgm:pt modelId="{838A6D1F-3E29-4BC2-9E21-04CEA8FAC936}" type="parTrans" cxnId="{3B65F7EC-CC01-4FE7-B414-103D841B2820}">
      <dgm:prSet/>
      <dgm:spPr/>
      <dgm:t>
        <a:bodyPr/>
        <a:lstStyle/>
        <a:p>
          <a:endParaRPr lang="ru-RU"/>
        </a:p>
      </dgm:t>
    </dgm:pt>
    <dgm:pt modelId="{D3C67E7B-2197-4C47-981A-DD127200BA8D}" type="sibTrans" cxnId="{3B65F7EC-CC01-4FE7-B414-103D841B2820}">
      <dgm:prSet/>
      <dgm:spPr/>
      <dgm:t>
        <a:bodyPr/>
        <a:lstStyle/>
        <a:p>
          <a:endParaRPr lang="ru-RU"/>
        </a:p>
      </dgm:t>
    </dgm:pt>
    <dgm:pt modelId="{5E199B11-A5E9-4B49-B195-B2893DEC27D8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smtClean="0">
              <a:latin typeface="+mn-lt"/>
            </a:rPr>
            <a:t>на початковому </a:t>
          </a:r>
          <a:r>
            <a:rPr lang="ru-RU" sz="1800" dirty="0" err="1" smtClean="0">
              <a:latin typeface="+mn-lt"/>
            </a:rPr>
            <a:t>етапі</a:t>
          </a:r>
          <a:r>
            <a:rPr lang="ru-RU" sz="1800" dirty="0" smtClean="0">
              <a:latin typeface="+mn-lt"/>
            </a:rPr>
            <a:t> </a:t>
          </a:r>
          <a:r>
            <a:rPr lang="ru-RU" sz="1800" dirty="0" err="1" smtClean="0">
              <a:latin typeface="+mn-lt"/>
            </a:rPr>
            <a:t>можуть</a:t>
          </a:r>
          <a:r>
            <a:rPr lang="ru-RU" sz="1800" dirty="0" smtClean="0">
              <a:latin typeface="+mn-lt"/>
            </a:rPr>
            <a:t> бути схожими по </a:t>
          </a:r>
          <a:r>
            <a:rPr lang="ru-RU" sz="1800" dirty="0" err="1" smtClean="0">
              <a:latin typeface="+mn-lt"/>
            </a:rPr>
            <a:t>суті</a:t>
          </a:r>
          <a:endParaRPr lang="ru-RU" sz="1800" dirty="0">
            <a:latin typeface="+mn-lt"/>
          </a:endParaRPr>
        </a:p>
      </dgm:t>
    </dgm:pt>
    <dgm:pt modelId="{717E617F-3655-48E5-8CA2-043FDBD074A8}" type="parTrans" cxnId="{0F34C368-0C3E-42F3-8B40-B4B5B8B16F8A}">
      <dgm:prSet/>
      <dgm:spPr/>
      <dgm:t>
        <a:bodyPr/>
        <a:lstStyle/>
        <a:p>
          <a:endParaRPr lang="ru-RU"/>
        </a:p>
      </dgm:t>
    </dgm:pt>
    <dgm:pt modelId="{6AD5FC89-A01D-49DB-A2C9-B35A430825CB}" type="sibTrans" cxnId="{0F34C368-0C3E-42F3-8B40-B4B5B8B16F8A}">
      <dgm:prSet/>
      <dgm:spPr/>
      <dgm:t>
        <a:bodyPr/>
        <a:lstStyle/>
        <a:p>
          <a:endParaRPr lang="ru-RU"/>
        </a:p>
      </dgm:t>
    </dgm:pt>
    <dgm:pt modelId="{90F10FCB-D7B1-40BE-922F-A66922D0A2DD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latin typeface="+mn-lt"/>
            </a:rPr>
            <a:t>їхнє</a:t>
          </a:r>
          <a:r>
            <a:rPr lang="ru-RU" sz="1800" dirty="0" smtClean="0">
              <a:latin typeface="+mn-lt"/>
            </a:rPr>
            <a:t> </a:t>
          </a:r>
          <a:r>
            <a:rPr lang="ru-RU" sz="1800" dirty="0" err="1" smtClean="0">
              <a:latin typeface="+mn-lt"/>
            </a:rPr>
            <a:t>формулювання</a:t>
          </a:r>
          <a:r>
            <a:rPr lang="ru-RU" sz="1800" dirty="0" smtClean="0">
              <a:latin typeface="+mn-lt"/>
            </a:rPr>
            <a:t>  </a:t>
          </a:r>
          <a:r>
            <a:rPr lang="ru-RU" sz="1800" dirty="0" err="1" smtClean="0">
              <a:latin typeface="+mn-lt"/>
            </a:rPr>
            <a:t>відображатє</a:t>
          </a:r>
          <a:r>
            <a:rPr lang="ru-RU" sz="1800" dirty="0" smtClean="0">
              <a:latin typeface="+mn-lt"/>
            </a:rPr>
            <a:t> </a:t>
          </a:r>
          <a:r>
            <a:rPr lang="ru-RU" sz="1800" dirty="0" err="1" smtClean="0">
              <a:latin typeface="+mn-lt"/>
            </a:rPr>
            <a:t>певну</a:t>
          </a:r>
          <a:r>
            <a:rPr lang="ru-RU" sz="1800" dirty="0" smtClean="0">
              <a:latin typeface="+mn-lt"/>
            </a:rPr>
            <a:t> </a:t>
          </a:r>
          <a:r>
            <a:rPr lang="ru-RU" sz="1800" dirty="0" err="1" smtClean="0">
              <a:latin typeface="+mn-lt"/>
            </a:rPr>
            <a:t>трудову</a:t>
          </a:r>
          <a:r>
            <a:rPr lang="ru-RU" sz="1800" dirty="0" smtClean="0">
              <a:latin typeface="+mn-lt"/>
            </a:rPr>
            <a:t> </a:t>
          </a:r>
          <a:r>
            <a:rPr lang="ru-RU" sz="1800" dirty="0" err="1" smtClean="0">
              <a:latin typeface="+mn-lt"/>
            </a:rPr>
            <a:t>складову</a:t>
          </a:r>
          <a:r>
            <a:rPr lang="ru-RU" sz="1800" dirty="0" smtClean="0">
              <a:latin typeface="+mn-lt"/>
            </a:rPr>
            <a:t> - бути </a:t>
          </a:r>
          <a:r>
            <a:rPr lang="ru-RU" sz="1800" dirty="0" err="1" smtClean="0">
              <a:latin typeface="+mn-lt"/>
            </a:rPr>
            <a:t>професіоналом</a:t>
          </a:r>
          <a:r>
            <a:rPr lang="ru-RU" sz="1800" dirty="0" smtClean="0">
              <a:latin typeface="+mn-lt"/>
            </a:rPr>
            <a:t>  у </a:t>
          </a:r>
          <a:r>
            <a:rPr lang="ru-RU" sz="1800" dirty="0" err="1" smtClean="0">
              <a:latin typeface="+mn-lt"/>
            </a:rPr>
            <a:t>своїй</a:t>
          </a:r>
          <a:r>
            <a:rPr lang="ru-RU" sz="1800" dirty="0" smtClean="0">
              <a:latin typeface="+mn-lt"/>
            </a:rPr>
            <a:t> </a:t>
          </a:r>
          <a:r>
            <a:rPr lang="ru-RU" sz="1800" dirty="0" err="1" smtClean="0">
              <a:latin typeface="+mn-lt"/>
            </a:rPr>
            <a:t>справі</a:t>
          </a:r>
          <a:r>
            <a:rPr lang="ru-RU" sz="1800" dirty="0" smtClean="0">
              <a:latin typeface="+mn-lt"/>
            </a:rPr>
            <a:t>, стати начальником  </a:t>
          </a:r>
          <a:r>
            <a:rPr lang="ru-RU" sz="1800" dirty="0" err="1" smtClean="0">
              <a:latin typeface="+mn-lt"/>
            </a:rPr>
            <a:t>тощо</a:t>
          </a:r>
          <a:endParaRPr lang="ru-RU" sz="1800" dirty="0">
            <a:latin typeface="+mn-lt"/>
          </a:endParaRPr>
        </a:p>
      </dgm:t>
    </dgm:pt>
    <dgm:pt modelId="{30E745D0-2CC5-4804-8812-4F5F2C115A34}" type="parTrans" cxnId="{6FD878DA-643B-442A-8971-D3C0A4FD84DB}">
      <dgm:prSet/>
      <dgm:spPr/>
      <dgm:t>
        <a:bodyPr/>
        <a:lstStyle/>
        <a:p>
          <a:endParaRPr lang="ru-RU"/>
        </a:p>
      </dgm:t>
    </dgm:pt>
    <dgm:pt modelId="{AFA23A91-B19C-4B03-A5C1-08659B34519B}" type="sibTrans" cxnId="{6FD878DA-643B-442A-8971-D3C0A4FD84DB}">
      <dgm:prSet/>
      <dgm:spPr/>
      <dgm:t>
        <a:bodyPr/>
        <a:lstStyle/>
        <a:p>
          <a:endParaRPr lang="ru-RU"/>
        </a:p>
      </dgm:t>
    </dgm:pt>
    <dgm:pt modelId="{709FAB36-F4D4-4026-8D6A-ECF1CCE47F05}" type="pres">
      <dgm:prSet presAssocID="{51ECC045-59A9-4C0B-AA10-51625C4955B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AA9DF99-512D-4DD8-8732-E22B4E4A5E9A}" type="pres">
      <dgm:prSet presAssocID="{CBE04AD4-9571-415C-9A0E-0584F9A82031}" presName="linNode" presStyleCnt="0"/>
      <dgm:spPr/>
    </dgm:pt>
    <dgm:pt modelId="{2E217975-36FC-409F-B1AB-2435081B2A64}" type="pres">
      <dgm:prSet presAssocID="{CBE04AD4-9571-415C-9A0E-0584F9A82031}" presName="parentText" presStyleLbl="node1" presStyleIdx="0" presStyleCnt="2" custScaleX="53003" custLinFactNeighborX="-13218" custLinFactNeighborY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4CA812-FB31-4FF3-8C88-5BEC9CD6F68B}" type="pres">
      <dgm:prSet presAssocID="{CBE04AD4-9571-415C-9A0E-0584F9A82031}" presName="descendantText" presStyleLbl="alignAccFollowNode1" presStyleIdx="0" presStyleCnt="2" custScaleX="1239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BA9D32-7CB6-47D0-BCB9-6EF737E679D1}" type="pres">
      <dgm:prSet presAssocID="{E9423945-BFAA-446E-B7F7-B9BEBD9BB4E9}" presName="sp" presStyleCnt="0"/>
      <dgm:spPr/>
    </dgm:pt>
    <dgm:pt modelId="{FB210D76-2504-43A6-B828-258E18D58B2F}" type="pres">
      <dgm:prSet presAssocID="{2DF0295B-B4CC-4FA2-AA30-B71C5E0904AB}" presName="linNode" presStyleCnt="0"/>
      <dgm:spPr/>
    </dgm:pt>
    <dgm:pt modelId="{085423FB-986E-42FA-902B-498BB933B253}" type="pres">
      <dgm:prSet presAssocID="{2DF0295B-B4CC-4FA2-AA30-B71C5E0904AB}" presName="parentText" presStyleLbl="node1" presStyleIdx="1" presStyleCnt="2" custScaleX="53003" custLinFactNeighborX="-13218" custLinFactNeighborY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517702-548B-4DA2-9F7C-606EBDCCD77F}" type="pres">
      <dgm:prSet presAssocID="{2DF0295B-B4CC-4FA2-AA30-B71C5E0904AB}" presName="descendantText" presStyleLbl="alignAccFollowNode1" presStyleIdx="1" presStyleCnt="2" custScaleX="1239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30FFA40-3FEC-470F-B313-6428FB37416E}" type="presOf" srcId="{5E199B11-A5E9-4B49-B195-B2893DEC27D8}" destId="{72517702-548B-4DA2-9F7C-606EBDCCD77F}" srcOrd="0" destOrd="0" presId="urn:microsoft.com/office/officeart/2005/8/layout/vList5"/>
    <dgm:cxn modelId="{E349FADD-1B87-4024-9BD4-C5D8D582A9CD}" type="presOf" srcId="{51ECC045-59A9-4C0B-AA10-51625C4955BC}" destId="{709FAB36-F4D4-4026-8D6A-ECF1CCE47F05}" srcOrd="0" destOrd="0" presId="urn:microsoft.com/office/officeart/2005/8/layout/vList5"/>
    <dgm:cxn modelId="{BA1CA271-DC3C-43A1-8676-FDCF01DEE0B0}" type="presOf" srcId="{2DF0295B-B4CC-4FA2-AA30-B71C5E0904AB}" destId="{085423FB-986E-42FA-902B-498BB933B253}" srcOrd="0" destOrd="0" presId="urn:microsoft.com/office/officeart/2005/8/layout/vList5"/>
    <dgm:cxn modelId="{C65615D5-9A90-4426-9051-6AD0C99EF30B}" type="presOf" srcId="{ED075285-3612-4233-93AC-6AB15392BD41}" destId="{A84CA812-FB31-4FF3-8C88-5BEC9CD6F68B}" srcOrd="0" destOrd="1" presId="urn:microsoft.com/office/officeart/2005/8/layout/vList5"/>
    <dgm:cxn modelId="{B26AC00F-A0C1-4E67-9656-E57E68B89642}" srcId="{CBE04AD4-9571-415C-9A0E-0584F9A82031}" destId="{ED075285-3612-4233-93AC-6AB15392BD41}" srcOrd="1" destOrd="0" parTransId="{046A9F41-C534-4636-B78A-F88655737441}" sibTransId="{46A37556-21D7-4A80-B8E3-7A46F0261956}"/>
    <dgm:cxn modelId="{9E01B400-43BB-4E50-B95F-DA794C12D762}" srcId="{CBE04AD4-9571-415C-9A0E-0584F9A82031}" destId="{7BCE4D81-56C5-4226-A6BF-08C94E956475}" srcOrd="0" destOrd="0" parTransId="{B790DA22-63F2-4701-85E6-7FF3BC1A47E3}" sibTransId="{92D03FF9-A104-45D9-9896-699DEE181A80}"/>
    <dgm:cxn modelId="{F7F83BD6-3DBF-47F6-9EC3-B812AC7A7563}" type="presOf" srcId="{90F10FCB-D7B1-40BE-922F-A66922D0A2DD}" destId="{72517702-548B-4DA2-9F7C-606EBDCCD77F}" srcOrd="0" destOrd="1" presId="urn:microsoft.com/office/officeart/2005/8/layout/vList5"/>
    <dgm:cxn modelId="{0F34C368-0C3E-42F3-8B40-B4B5B8B16F8A}" srcId="{2DF0295B-B4CC-4FA2-AA30-B71C5E0904AB}" destId="{5E199B11-A5E9-4B49-B195-B2893DEC27D8}" srcOrd="0" destOrd="0" parTransId="{717E617F-3655-48E5-8CA2-043FDBD074A8}" sibTransId="{6AD5FC89-A01D-49DB-A2C9-B35A430825CB}"/>
    <dgm:cxn modelId="{3B65F7EC-CC01-4FE7-B414-103D841B2820}" srcId="{51ECC045-59A9-4C0B-AA10-51625C4955BC}" destId="{2DF0295B-B4CC-4FA2-AA30-B71C5E0904AB}" srcOrd="1" destOrd="0" parTransId="{838A6D1F-3E29-4BC2-9E21-04CEA8FAC936}" sibTransId="{D3C67E7B-2197-4C47-981A-DD127200BA8D}"/>
    <dgm:cxn modelId="{271E9184-4348-46EC-ADDE-4D46ED5CC101}" type="presOf" srcId="{CBE04AD4-9571-415C-9A0E-0584F9A82031}" destId="{2E217975-36FC-409F-B1AB-2435081B2A64}" srcOrd="0" destOrd="0" presId="urn:microsoft.com/office/officeart/2005/8/layout/vList5"/>
    <dgm:cxn modelId="{4DB3273B-DF80-4202-86EB-90BDDE2E622C}" type="presOf" srcId="{7BCE4D81-56C5-4226-A6BF-08C94E956475}" destId="{A84CA812-FB31-4FF3-8C88-5BEC9CD6F68B}" srcOrd="0" destOrd="0" presId="urn:microsoft.com/office/officeart/2005/8/layout/vList5"/>
    <dgm:cxn modelId="{6FD878DA-643B-442A-8971-D3C0A4FD84DB}" srcId="{2DF0295B-B4CC-4FA2-AA30-B71C5E0904AB}" destId="{90F10FCB-D7B1-40BE-922F-A66922D0A2DD}" srcOrd="1" destOrd="0" parTransId="{30E745D0-2CC5-4804-8812-4F5F2C115A34}" sibTransId="{AFA23A91-B19C-4B03-A5C1-08659B34519B}"/>
    <dgm:cxn modelId="{1D48AE20-A29D-4F86-A990-2B7B3D1F27E1}" srcId="{51ECC045-59A9-4C0B-AA10-51625C4955BC}" destId="{CBE04AD4-9571-415C-9A0E-0584F9A82031}" srcOrd="0" destOrd="0" parTransId="{1BD6416C-36BA-43C5-BB00-22B5095F500E}" sibTransId="{E9423945-BFAA-446E-B7F7-B9BEBD9BB4E9}"/>
    <dgm:cxn modelId="{8080F84A-FB1E-448D-A046-5D49CFE15728}" type="presParOf" srcId="{709FAB36-F4D4-4026-8D6A-ECF1CCE47F05}" destId="{3AA9DF99-512D-4DD8-8732-E22B4E4A5E9A}" srcOrd="0" destOrd="0" presId="urn:microsoft.com/office/officeart/2005/8/layout/vList5"/>
    <dgm:cxn modelId="{3EBCB338-4BCC-4953-AB80-E8DD9D78BA17}" type="presParOf" srcId="{3AA9DF99-512D-4DD8-8732-E22B4E4A5E9A}" destId="{2E217975-36FC-409F-B1AB-2435081B2A64}" srcOrd="0" destOrd="0" presId="urn:microsoft.com/office/officeart/2005/8/layout/vList5"/>
    <dgm:cxn modelId="{42E0676D-6A5B-4872-83B1-5DC2FE1CB112}" type="presParOf" srcId="{3AA9DF99-512D-4DD8-8732-E22B4E4A5E9A}" destId="{A84CA812-FB31-4FF3-8C88-5BEC9CD6F68B}" srcOrd="1" destOrd="0" presId="urn:microsoft.com/office/officeart/2005/8/layout/vList5"/>
    <dgm:cxn modelId="{309863D2-CFD8-4308-91CE-65AC2E1F0510}" type="presParOf" srcId="{709FAB36-F4D4-4026-8D6A-ECF1CCE47F05}" destId="{C7BA9D32-7CB6-47D0-BCB9-6EF737E679D1}" srcOrd="1" destOrd="0" presId="urn:microsoft.com/office/officeart/2005/8/layout/vList5"/>
    <dgm:cxn modelId="{8FFE4CE3-34EA-4E90-B3DB-C833A841830E}" type="presParOf" srcId="{709FAB36-F4D4-4026-8D6A-ECF1CCE47F05}" destId="{FB210D76-2504-43A6-B828-258E18D58B2F}" srcOrd="2" destOrd="0" presId="urn:microsoft.com/office/officeart/2005/8/layout/vList5"/>
    <dgm:cxn modelId="{D2E82935-450F-491B-92D5-2CDA574228DB}" type="presParOf" srcId="{FB210D76-2504-43A6-B828-258E18D58B2F}" destId="{085423FB-986E-42FA-902B-498BB933B253}" srcOrd="0" destOrd="0" presId="urn:microsoft.com/office/officeart/2005/8/layout/vList5"/>
    <dgm:cxn modelId="{43D3F5D1-8244-4E36-A35E-84512C54FD4E}" type="presParOf" srcId="{FB210D76-2504-43A6-B828-258E18D58B2F}" destId="{72517702-548B-4DA2-9F7C-606EBDCCD77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10890729-91C2-45E2-913D-EC56978F84C0}" type="doc">
      <dgm:prSet loTypeId="urn:microsoft.com/office/officeart/2005/8/layout/vList5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B9875E29-4C68-4BA2-8815-EE6E3A779879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/>
            <a:t>автономія</a:t>
          </a:r>
          <a:endParaRPr lang="ru-RU" sz="1600" dirty="0"/>
        </a:p>
      </dgm:t>
    </dgm:pt>
    <dgm:pt modelId="{E1C32AE7-CE36-45C7-B0F7-F85CBE7A24A2}" type="parTrans" cxnId="{1D8F55DE-AB7D-4B71-9BD7-6DC3DCF5191D}">
      <dgm:prSet/>
      <dgm:spPr/>
      <dgm:t>
        <a:bodyPr/>
        <a:lstStyle/>
        <a:p>
          <a:endParaRPr lang="ru-RU"/>
        </a:p>
      </dgm:t>
    </dgm:pt>
    <dgm:pt modelId="{F3FE9D6E-BFAB-48FB-9B8F-54D73851864E}" type="sibTrans" cxnId="{1D8F55DE-AB7D-4B71-9BD7-6DC3DCF5191D}">
      <dgm:prSet/>
      <dgm:spPr/>
      <dgm:t>
        <a:bodyPr/>
        <a:lstStyle/>
        <a:p>
          <a:endParaRPr lang="ru-RU"/>
        </a:p>
      </dgm:t>
    </dgm:pt>
    <dgm:pt modelId="{B959E1F9-38F5-4963-94F7-A6CA39F3AC73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smtClean="0"/>
            <a:t> </a:t>
          </a:r>
          <a:r>
            <a:rPr lang="ru-RU" sz="1600" dirty="0" err="1" smtClean="0"/>
            <a:t>прагнення</a:t>
          </a:r>
          <a:r>
            <a:rPr lang="ru-RU" sz="1600" dirty="0" smtClean="0"/>
            <a:t> до </a:t>
          </a:r>
          <a:r>
            <a:rPr lang="ru-RU" sz="1600" dirty="0" err="1" smtClean="0"/>
            <a:t>незалежності</a:t>
          </a:r>
          <a:r>
            <a:rPr lang="ru-RU" sz="1600" dirty="0" smtClean="0"/>
            <a:t>, </a:t>
          </a:r>
          <a:r>
            <a:rPr lang="ru-RU" sz="1600" dirty="0" err="1" smtClean="0"/>
            <a:t>можливості</a:t>
          </a:r>
          <a:r>
            <a:rPr lang="ru-RU" sz="1600" dirty="0" smtClean="0"/>
            <a:t> </a:t>
          </a:r>
          <a:r>
            <a:rPr lang="ru-RU" sz="1600" dirty="0" err="1" smtClean="0"/>
            <a:t>робити</a:t>
          </a:r>
          <a:r>
            <a:rPr lang="ru-RU" sz="1600" dirty="0" smtClean="0"/>
            <a:t> все </a:t>
          </a:r>
          <a:r>
            <a:rPr lang="ru-RU" sz="1600" dirty="0" err="1" smtClean="0"/>
            <a:t>по-своєму</a:t>
          </a:r>
          <a:r>
            <a:rPr lang="ru-RU" sz="1600" dirty="0" smtClean="0"/>
            <a:t>. </a:t>
          </a:r>
          <a:endParaRPr lang="ru-RU" sz="1600" dirty="0"/>
        </a:p>
      </dgm:t>
    </dgm:pt>
    <dgm:pt modelId="{2497282A-EF95-498A-BE65-0B6B21D66DFF}" type="parTrans" cxnId="{88FFDDF6-FE4B-46DE-9055-259C9EF97C22}">
      <dgm:prSet/>
      <dgm:spPr/>
      <dgm:t>
        <a:bodyPr/>
        <a:lstStyle/>
        <a:p>
          <a:endParaRPr lang="ru-RU"/>
        </a:p>
      </dgm:t>
    </dgm:pt>
    <dgm:pt modelId="{D6C8EF44-AFFC-4B3C-A347-35E7A0669D0B}" type="sibTrans" cxnId="{88FFDDF6-FE4B-46DE-9055-259C9EF97C22}">
      <dgm:prSet/>
      <dgm:spPr/>
      <dgm:t>
        <a:bodyPr/>
        <a:lstStyle/>
        <a:p>
          <a:endParaRPr lang="ru-RU"/>
        </a:p>
      </dgm:t>
    </dgm:pt>
    <dgm:pt modelId="{D8CD8D2F-E472-480A-9586-02C31BE79D8F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/>
            <a:t>безпека</a:t>
          </a:r>
          <a:r>
            <a:rPr lang="ru-RU" sz="1600" dirty="0" smtClean="0"/>
            <a:t> і </a:t>
          </a:r>
          <a:r>
            <a:rPr lang="ru-RU" sz="1600" dirty="0" err="1" smtClean="0"/>
            <a:t>стабільність</a:t>
          </a:r>
          <a:endParaRPr lang="ru-RU" sz="1600" dirty="0"/>
        </a:p>
      </dgm:t>
    </dgm:pt>
    <dgm:pt modelId="{DD58FB12-421F-4E9B-92BD-F274F0E82D14}" type="parTrans" cxnId="{21A5F286-2A0A-48E4-AC75-1DAD278966B1}">
      <dgm:prSet/>
      <dgm:spPr/>
      <dgm:t>
        <a:bodyPr/>
        <a:lstStyle/>
        <a:p>
          <a:endParaRPr lang="ru-RU"/>
        </a:p>
      </dgm:t>
    </dgm:pt>
    <dgm:pt modelId="{F21D2731-BF30-4602-BAED-5F021F18C01E}" type="sibTrans" cxnId="{21A5F286-2A0A-48E4-AC75-1DAD278966B1}">
      <dgm:prSet/>
      <dgm:spPr/>
      <dgm:t>
        <a:bodyPr/>
        <a:lstStyle/>
        <a:p>
          <a:endParaRPr lang="ru-RU"/>
        </a:p>
      </dgm:t>
    </dgm:pt>
    <dgm:pt modelId="{1AB67E60-DB7C-4F01-9C63-3A208677E56E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/>
            <a:t>прагнення</a:t>
          </a:r>
          <a:r>
            <a:rPr lang="ru-RU" sz="1600" dirty="0" smtClean="0"/>
            <a:t> </a:t>
          </a:r>
          <a:r>
            <a:rPr lang="ru-RU" sz="1600" dirty="0" err="1" smtClean="0"/>
            <a:t>зберегти</a:t>
          </a:r>
          <a:r>
            <a:rPr lang="ru-RU" sz="1600" dirty="0" smtClean="0"/>
            <a:t> і </a:t>
          </a:r>
          <a:r>
            <a:rPr lang="ru-RU" sz="1600" dirty="0" err="1" smtClean="0"/>
            <a:t>зміцнити</a:t>
          </a:r>
          <a:r>
            <a:rPr lang="ru-RU" sz="1600" dirty="0" smtClean="0"/>
            <a:t> свою </a:t>
          </a:r>
          <a:r>
            <a:rPr lang="ru-RU" sz="1600" dirty="0" err="1" smtClean="0"/>
            <a:t>позицію</a:t>
          </a:r>
          <a:r>
            <a:rPr lang="ru-RU" sz="1600" dirty="0" smtClean="0"/>
            <a:t> в </a:t>
          </a:r>
          <a:r>
            <a:rPr lang="ru-RU" sz="1600" dirty="0" err="1" smtClean="0"/>
            <a:t>організації</a:t>
          </a:r>
          <a:r>
            <a:rPr lang="ru-RU" sz="1600" dirty="0" smtClean="0"/>
            <a:t>, тому </a:t>
          </a:r>
          <a:r>
            <a:rPr lang="ru-RU" sz="1600" dirty="0" err="1" smtClean="0"/>
            <a:t>основне</a:t>
          </a:r>
          <a:r>
            <a:rPr lang="ru-RU" sz="1600" dirty="0" smtClean="0"/>
            <a:t> </a:t>
          </a:r>
          <a:r>
            <a:rPr lang="ru-RU" sz="1600" dirty="0" err="1" smtClean="0"/>
            <a:t>завдання</a:t>
          </a:r>
          <a:r>
            <a:rPr lang="ru-RU" sz="1600" dirty="0" smtClean="0"/>
            <a:t> -  </a:t>
          </a:r>
          <a:r>
            <a:rPr lang="ru-RU" sz="1600" dirty="0" err="1" smtClean="0"/>
            <a:t>отримання</a:t>
          </a:r>
          <a:r>
            <a:rPr lang="ru-RU" sz="1600" dirty="0" smtClean="0"/>
            <a:t> посади, </a:t>
          </a:r>
          <a:r>
            <a:rPr lang="ru-RU" sz="1600" dirty="0" err="1" smtClean="0"/>
            <a:t>котра</a:t>
          </a:r>
          <a:r>
            <a:rPr lang="ru-RU" sz="1600" dirty="0" smtClean="0"/>
            <a:t> </a:t>
          </a:r>
          <a:r>
            <a:rPr lang="ru-RU" sz="1600" dirty="0" err="1" smtClean="0"/>
            <a:t>дає</a:t>
          </a:r>
          <a:r>
            <a:rPr lang="ru-RU" sz="1600" dirty="0" smtClean="0"/>
            <a:t> </a:t>
          </a:r>
          <a:r>
            <a:rPr lang="ru-RU" sz="1600" dirty="0" err="1" smtClean="0"/>
            <a:t>такі</a:t>
          </a:r>
          <a:r>
            <a:rPr lang="ru-RU" sz="1600" dirty="0" smtClean="0"/>
            <a:t> </a:t>
          </a:r>
          <a:r>
            <a:rPr lang="ru-RU" sz="1600" dirty="0" err="1" smtClean="0"/>
            <a:t>гарантії</a:t>
          </a:r>
          <a:endParaRPr lang="ru-RU" sz="1600" dirty="0"/>
        </a:p>
      </dgm:t>
    </dgm:pt>
    <dgm:pt modelId="{FC761A79-DF78-4578-9AD9-5F2D799E7A0C}" type="parTrans" cxnId="{51ADFACC-B812-4483-A897-2E6EC750C896}">
      <dgm:prSet/>
      <dgm:spPr/>
      <dgm:t>
        <a:bodyPr/>
        <a:lstStyle/>
        <a:p>
          <a:endParaRPr lang="ru-RU"/>
        </a:p>
      </dgm:t>
    </dgm:pt>
    <dgm:pt modelId="{364B724B-A9BE-4529-AB34-891843C47E2C}" type="sibTrans" cxnId="{51ADFACC-B812-4483-A897-2E6EC750C896}">
      <dgm:prSet/>
      <dgm:spPr/>
      <dgm:t>
        <a:bodyPr/>
        <a:lstStyle/>
        <a:p>
          <a:endParaRPr lang="ru-RU"/>
        </a:p>
      </dgm:t>
    </dgm:pt>
    <dgm:pt modelId="{52D87084-AFBE-4989-9BD2-502ABA7D8ACA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/>
            <a:t>управлінська</a:t>
          </a:r>
          <a:r>
            <a:rPr lang="ru-RU" sz="1600" dirty="0" smtClean="0"/>
            <a:t> </a:t>
          </a:r>
          <a:r>
            <a:rPr lang="ru-RU" sz="1600" dirty="0" err="1" smtClean="0"/>
            <a:t>компетентність</a:t>
          </a:r>
          <a:endParaRPr lang="ru-RU" sz="1600" dirty="0"/>
        </a:p>
      </dgm:t>
    </dgm:pt>
    <dgm:pt modelId="{D4EE09E6-B279-4073-9F3A-2811045CE113}" type="parTrans" cxnId="{51183E54-266A-42A5-A364-106B7E3070DB}">
      <dgm:prSet/>
      <dgm:spPr/>
      <dgm:t>
        <a:bodyPr/>
        <a:lstStyle/>
        <a:p>
          <a:endParaRPr lang="ru-RU"/>
        </a:p>
      </dgm:t>
    </dgm:pt>
    <dgm:pt modelId="{EECFF228-3C92-4364-A858-181BB34F2390}" type="sibTrans" cxnId="{51183E54-266A-42A5-A364-106B7E3070DB}">
      <dgm:prSet/>
      <dgm:spPr/>
      <dgm:t>
        <a:bodyPr/>
        <a:lstStyle/>
        <a:p>
          <a:endParaRPr lang="ru-RU"/>
        </a:p>
      </dgm:t>
    </dgm:pt>
    <dgm:pt modelId="{95C11F17-6503-422E-8E41-43B4334A25C9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/>
            <a:t>прагнення</a:t>
          </a:r>
          <a:r>
            <a:rPr lang="ru-RU" sz="1600" dirty="0" smtClean="0"/>
            <a:t> до </a:t>
          </a:r>
          <a:r>
            <a:rPr lang="ru-RU" sz="1600" dirty="0" err="1" smtClean="0"/>
            <a:t>влади</a:t>
          </a:r>
          <a:r>
            <a:rPr lang="ru-RU" sz="1600" dirty="0" smtClean="0"/>
            <a:t>, </a:t>
          </a:r>
          <a:r>
            <a:rPr lang="ru-RU" sz="1600" dirty="0" err="1" smtClean="0"/>
            <a:t>лідерства</a:t>
          </a:r>
          <a:r>
            <a:rPr lang="ru-RU" sz="1600" dirty="0" smtClean="0"/>
            <a:t>, </a:t>
          </a:r>
          <a:r>
            <a:rPr lang="ru-RU" sz="1600" dirty="0" err="1" smtClean="0"/>
            <a:t>успіху</a:t>
          </a:r>
          <a:r>
            <a:rPr lang="ru-RU" sz="1600" dirty="0" smtClean="0"/>
            <a:t>, </a:t>
          </a:r>
          <a:r>
            <a:rPr lang="ru-RU" sz="1600" dirty="0" err="1" smtClean="0"/>
            <a:t>що</a:t>
          </a:r>
          <a:r>
            <a:rPr lang="ru-RU" sz="1600" dirty="0" smtClean="0"/>
            <a:t> </a:t>
          </a:r>
          <a:r>
            <a:rPr lang="ru-RU" sz="1600" dirty="0" err="1" smtClean="0"/>
            <a:t>асоціюються</a:t>
          </a:r>
          <a:r>
            <a:rPr lang="ru-RU" sz="1600" dirty="0" smtClean="0"/>
            <a:t> з </a:t>
          </a:r>
          <a:r>
            <a:rPr lang="ru-RU" sz="1600" dirty="0" err="1" smtClean="0"/>
            <a:t>високою</a:t>
          </a:r>
          <a:r>
            <a:rPr lang="ru-RU" sz="1600" dirty="0" smtClean="0"/>
            <a:t> </a:t>
          </a:r>
          <a:r>
            <a:rPr lang="ru-RU" sz="1600" dirty="0" err="1" smtClean="0"/>
            <a:t>посадою</a:t>
          </a:r>
          <a:r>
            <a:rPr lang="ru-RU" sz="1600" dirty="0" smtClean="0"/>
            <a:t>, рангом, </a:t>
          </a:r>
          <a:r>
            <a:rPr lang="ru-RU" sz="1600" dirty="0" err="1" smtClean="0"/>
            <a:t>званням</a:t>
          </a:r>
          <a:r>
            <a:rPr lang="ru-RU" sz="1600" dirty="0" smtClean="0"/>
            <a:t>, </a:t>
          </a:r>
          <a:r>
            <a:rPr lang="ru-RU" sz="1600" dirty="0" err="1" smtClean="0"/>
            <a:t>статусними</a:t>
          </a:r>
          <a:r>
            <a:rPr lang="ru-RU" sz="1600" dirty="0" smtClean="0"/>
            <a:t> символами, </a:t>
          </a:r>
          <a:r>
            <a:rPr lang="ru-RU" sz="1600" dirty="0" err="1" smtClean="0"/>
            <a:t>важливою</a:t>
          </a:r>
          <a:r>
            <a:rPr lang="ru-RU" sz="1600" dirty="0" smtClean="0"/>
            <a:t> і </a:t>
          </a:r>
          <a:r>
            <a:rPr lang="ru-RU" sz="1600" dirty="0" err="1" smtClean="0"/>
            <a:t>відповідальною</a:t>
          </a:r>
          <a:r>
            <a:rPr lang="ru-RU" sz="1600" dirty="0" smtClean="0"/>
            <a:t> </a:t>
          </a:r>
          <a:r>
            <a:rPr lang="ru-RU" sz="1600" dirty="0" err="1" smtClean="0"/>
            <a:t>роботою</a:t>
          </a:r>
          <a:r>
            <a:rPr lang="ru-RU" sz="1600" dirty="0" smtClean="0"/>
            <a:t>, </a:t>
          </a:r>
          <a:r>
            <a:rPr lang="ru-RU" sz="1600" dirty="0" err="1" smtClean="0"/>
            <a:t>високою</a:t>
          </a:r>
          <a:r>
            <a:rPr lang="ru-RU" sz="1600" dirty="0" smtClean="0"/>
            <a:t> </a:t>
          </a:r>
          <a:r>
            <a:rPr lang="ru-RU" sz="1600" dirty="0" err="1" smtClean="0"/>
            <a:t>заробітною</a:t>
          </a:r>
          <a:r>
            <a:rPr lang="ru-RU" sz="1600" dirty="0" smtClean="0"/>
            <a:t> платою, </a:t>
          </a:r>
          <a:r>
            <a:rPr lang="ru-RU" sz="1600" dirty="0" err="1" smtClean="0"/>
            <a:t>привілеями</a:t>
          </a:r>
          <a:r>
            <a:rPr lang="ru-RU" sz="1600" dirty="0" smtClean="0"/>
            <a:t>, </a:t>
          </a:r>
          <a:r>
            <a:rPr lang="ru-RU" sz="1600" dirty="0" err="1" smtClean="0"/>
            <a:t>визнанням</a:t>
          </a:r>
          <a:r>
            <a:rPr lang="ru-RU" sz="1600" dirty="0" smtClean="0"/>
            <a:t> </a:t>
          </a:r>
          <a:r>
            <a:rPr lang="ru-RU" sz="1600" dirty="0" err="1" smtClean="0"/>
            <a:t>керівництва</a:t>
          </a:r>
          <a:r>
            <a:rPr lang="ru-RU" sz="1600" dirty="0" smtClean="0"/>
            <a:t>, </a:t>
          </a:r>
          <a:r>
            <a:rPr lang="ru-RU" sz="1600" dirty="0" err="1" smtClean="0"/>
            <a:t>швидким</a:t>
          </a:r>
          <a:r>
            <a:rPr lang="ru-RU" sz="1600" dirty="0" smtClean="0"/>
            <a:t> </a:t>
          </a:r>
          <a:r>
            <a:rPr lang="ru-RU" sz="1600" dirty="0" err="1" smtClean="0"/>
            <a:t>просуванням</a:t>
          </a:r>
          <a:r>
            <a:rPr lang="ru-RU" sz="1600" dirty="0" smtClean="0"/>
            <a:t> </a:t>
          </a:r>
          <a:r>
            <a:rPr lang="ru-RU" sz="1600" dirty="0" err="1" smtClean="0"/>
            <a:t>службовими</a:t>
          </a:r>
          <a:r>
            <a:rPr lang="ru-RU" sz="1600" dirty="0" smtClean="0"/>
            <a:t> </a:t>
          </a:r>
          <a:r>
            <a:rPr lang="ru-RU" sz="1600" dirty="0" err="1" smtClean="0"/>
            <a:t>сходинками</a:t>
          </a:r>
          <a:endParaRPr lang="ru-RU" sz="1600" dirty="0"/>
        </a:p>
      </dgm:t>
    </dgm:pt>
    <dgm:pt modelId="{A47C33DB-71E1-4B08-9456-FB8A41B79690}" type="parTrans" cxnId="{F66CA0ED-DBDB-4E91-AB9C-B389B88372F4}">
      <dgm:prSet/>
      <dgm:spPr/>
      <dgm:t>
        <a:bodyPr/>
        <a:lstStyle/>
        <a:p>
          <a:endParaRPr lang="ru-RU"/>
        </a:p>
      </dgm:t>
    </dgm:pt>
    <dgm:pt modelId="{C6838AE8-9E87-4A89-B175-D557B95E4588}" type="sibTrans" cxnId="{F66CA0ED-DBDB-4E91-AB9C-B389B88372F4}">
      <dgm:prSet/>
      <dgm:spPr/>
      <dgm:t>
        <a:bodyPr/>
        <a:lstStyle/>
        <a:p>
          <a:endParaRPr lang="ru-RU"/>
        </a:p>
      </dgm:t>
    </dgm:pt>
    <dgm:pt modelId="{09E19B41-9556-45ED-AD83-A85846E970AA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/>
            <a:t>функціональна</a:t>
          </a:r>
          <a:r>
            <a:rPr lang="ru-RU" sz="1600" dirty="0" smtClean="0"/>
            <a:t> </a:t>
          </a:r>
          <a:r>
            <a:rPr lang="ru-RU" sz="1600" dirty="0" err="1" smtClean="0"/>
            <a:t>компетентність</a:t>
          </a:r>
          <a:endParaRPr lang="ru-RU" sz="1600" dirty="0"/>
        </a:p>
      </dgm:t>
    </dgm:pt>
    <dgm:pt modelId="{2ACC021D-7EFC-4739-8155-EC286989B405}" type="parTrans" cxnId="{A288CFB6-DF03-4B1E-8B6B-1E695D59A637}">
      <dgm:prSet/>
      <dgm:spPr/>
      <dgm:t>
        <a:bodyPr/>
        <a:lstStyle/>
        <a:p>
          <a:endParaRPr lang="ru-RU"/>
        </a:p>
      </dgm:t>
    </dgm:pt>
    <dgm:pt modelId="{0805BA4B-1620-4A19-9DED-A3ED062D6F6E}" type="sibTrans" cxnId="{A288CFB6-DF03-4B1E-8B6B-1E695D59A637}">
      <dgm:prSet/>
      <dgm:spPr/>
      <dgm:t>
        <a:bodyPr/>
        <a:lstStyle/>
        <a:p>
          <a:endParaRPr lang="ru-RU"/>
        </a:p>
      </dgm:t>
    </dgm:pt>
    <dgm:pt modelId="{B058F6AF-77E6-452B-88F8-A216A793A058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/>
            <a:t>прагнення</a:t>
          </a:r>
          <a:r>
            <a:rPr lang="ru-RU" sz="1600" dirty="0" smtClean="0"/>
            <a:t> бути </a:t>
          </a:r>
          <a:r>
            <a:rPr lang="ru-RU" sz="1600" dirty="0" err="1" smtClean="0"/>
            <a:t>кращим</a:t>
          </a:r>
          <a:r>
            <a:rPr lang="ru-RU" sz="1600" dirty="0" smtClean="0"/>
            <a:t> </a:t>
          </a:r>
          <a:r>
            <a:rPr lang="ru-RU" sz="1600" dirty="0" err="1" smtClean="0"/>
            <a:t>фахівцем</a:t>
          </a:r>
          <a:r>
            <a:rPr lang="ru-RU" sz="1600" dirty="0" smtClean="0"/>
            <a:t> у </a:t>
          </a:r>
          <a:r>
            <a:rPr lang="ru-RU" sz="1600" dirty="0" err="1" smtClean="0"/>
            <a:t>своїй</a:t>
          </a:r>
          <a:r>
            <a:rPr lang="ru-RU" sz="1600" dirty="0" smtClean="0"/>
            <a:t> </a:t>
          </a:r>
          <a:r>
            <a:rPr lang="ru-RU" sz="1600" dirty="0" err="1" smtClean="0"/>
            <a:t>справі</a:t>
          </a:r>
          <a:r>
            <a:rPr lang="ru-RU" sz="1600" dirty="0" smtClean="0"/>
            <a:t> та </a:t>
          </a:r>
          <a:r>
            <a:rPr lang="ru-RU" sz="1600" dirty="0" err="1" smtClean="0"/>
            <a:t>вміти</a:t>
          </a:r>
          <a:r>
            <a:rPr lang="ru-RU" sz="1600" dirty="0" smtClean="0"/>
            <a:t> </a:t>
          </a:r>
          <a:r>
            <a:rPr lang="ru-RU" sz="1600" dirty="0" err="1" smtClean="0"/>
            <a:t>вирішувати</a:t>
          </a:r>
          <a:r>
            <a:rPr lang="ru-RU" sz="1600" dirty="0" smtClean="0"/>
            <a:t> </a:t>
          </a:r>
          <a:r>
            <a:rPr lang="ru-RU" sz="1600" dirty="0" err="1" smtClean="0"/>
            <a:t>найскладніші</a:t>
          </a:r>
          <a:r>
            <a:rPr lang="ru-RU" sz="1600" dirty="0" smtClean="0"/>
            <a:t> </a:t>
          </a:r>
          <a:r>
            <a:rPr lang="ru-RU" sz="1600" dirty="0" err="1" smtClean="0"/>
            <a:t>проблеми</a:t>
          </a:r>
          <a:r>
            <a:rPr lang="ru-RU" sz="1600" dirty="0" smtClean="0"/>
            <a:t>, </a:t>
          </a:r>
          <a:r>
            <a:rPr lang="ru-RU" sz="1600" dirty="0" err="1" smtClean="0"/>
            <a:t>орієнтуючись</a:t>
          </a:r>
          <a:r>
            <a:rPr lang="ru-RU" sz="1600" dirty="0" smtClean="0"/>
            <a:t> для </a:t>
          </a:r>
          <a:r>
            <a:rPr lang="ru-RU" sz="1600" dirty="0" err="1" smtClean="0"/>
            <a:t>цього</a:t>
          </a:r>
          <a:r>
            <a:rPr lang="ru-RU" sz="1600" dirty="0" smtClean="0"/>
            <a:t> на </a:t>
          </a:r>
          <a:r>
            <a:rPr lang="ru-RU" sz="1600" dirty="0" err="1" smtClean="0"/>
            <a:t>професійне</a:t>
          </a:r>
          <a:r>
            <a:rPr lang="ru-RU" sz="1600" dirty="0" smtClean="0"/>
            <a:t> </a:t>
          </a:r>
          <a:r>
            <a:rPr lang="ru-RU" sz="1600" dirty="0" err="1" smtClean="0"/>
            <a:t>зростання</a:t>
          </a:r>
          <a:endParaRPr lang="ru-RU" sz="1600" dirty="0"/>
        </a:p>
      </dgm:t>
    </dgm:pt>
    <dgm:pt modelId="{05E74A12-08E5-40C8-9277-77CA41AB417D}" type="parTrans" cxnId="{6AF00742-1AFF-40C0-B8A9-4C2C1A8E0730}">
      <dgm:prSet/>
      <dgm:spPr/>
      <dgm:t>
        <a:bodyPr/>
        <a:lstStyle/>
        <a:p>
          <a:endParaRPr lang="ru-RU"/>
        </a:p>
      </dgm:t>
    </dgm:pt>
    <dgm:pt modelId="{A96197F8-35F0-4A4F-93E1-2A71F8370895}" type="sibTrans" cxnId="{6AF00742-1AFF-40C0-B8A9-4C2C1A8E0730}">
      <dgm:prSet/>
      <dgm:spPr/>
      <dgm:t>
        <a:bodyPr/>
        <a:lstStyle/>
        <a:p>
          <a:endParaRPr lang="ru-RU"/>
        </a:p>
      </dgm:t>
    </dgm:pt>
    <dgm:pt modelId="{44EE5A22-96EC-410B-82F8-FB851445517D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smtClean="0"/>
            <a:t>потреба в </a:t>
          </a:r>
          <a:r>
            <a:rPr lang="ru-RU" sz="1600" dirty="0" err="1" smtClean="0"/>
            <a:t>першості</a:t>
          </a:r>
          <a:endParaRPr lang="ru-RU" sz="1600" dirty="0"/>
        </a:p>
      </dgm:t>
    </dgm:pt>
    <dgm:pt modelId="{AAD85D33-AB7C-496A-BA28-654EFF02EFC2}" type="parTrans" cxnId="{170F0D76-47B8-4CB3-A564-6AD43EC63F1D}">
      <dgm:prSet/>
      <dgm:spPr/>
      <dgm:t>
        <a:bodyPr/>
        <a:lstStyle/>
        <a:p>
          <a:endParaRPr lang="ru-RU"/>
        </a:p>
      </dgm:t>
    </dgm:pt>
    <dgm:pt modelId="{296681FC-6E37-48A3-97B9-D202C4759C8A}" type="sibTrans" cxnId="{170F0D76-47B8-4CB3-A564-6AD43EC63F1D}">
      <dgm:prSet/>
      <dgm:spPr/>
      <dgm:t>
        <a:bodyPr/>
        <a:lstStyle/>
        <a:p>
          <a:endParaRPr lang="ru-RU"/>
        </a:p>
      </dgm:t>
    </dgm:pt>
    <dgm:pt modelId="{0C500A6D-DA6B-48D5-8CC3-4767C9010EB0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/>
            <a:t>Прагнення</a:t>
          </a:r>
          <a:r>
            <a:rPr lang="ru-RU" sz="1600" dirty="0" smtClean="0"/>
            <a:t> </a:t>
          </a:r>
          <a:r>
            <a:rPr lang="ru-RU" sz="1600" dirty="0" err="1" smtClean="0"/>
            <a:t>кар’єри</a:t>
          </a:r>
          <a:r>
            <a:rPr lang="ru-RU" sz="1600" dirty="0" smtClean="0"/>
            <a:t> </a:t>
          </a:r>
          <a:r>
            <a:rPr lang="ru-RU" sz="1600" dirty="0" err="1" smtClean="0"/>
            <a:t>заради</a:t>
          </a:r>
          <a:r>
            <a:rPr lang="ru-RU" sz="1600" dirty="0" smtClean="0"/>
            <a:t> того, </a:t>
          </a:r>
          <a:r>
            <a:rPr lang="ru-RU" sz="1600" dirty="0" err="1" smtClean="0"/>
            <a:t>щоб</a:t>
          </a:r>
          <a:r>
            <a:rPr lang="ru-RU" sz="1600" dirty="0" smtClean="0"/>
            <a:t> </a:t>
          </a:r>
          <a:r>
            <a:rPr lang="ru-RU" sz="1600" dirty="0" err="1" smtClean="0"/>
            <a:t>завжди</a:t>
          </a:r>
          <a:r>
            <a:rPr lang="ru-RU" sz="1600" dirty="0" smtClean="0"/>
            <a:t> і </a:t>
          </a:r>
          <a:r>
            <a:rPr lang="ru-RU" sz="1600" dirty="0" err="1" smtClean="0"/>
            <a:t>всюди</a:t>
          </a:r>
          <a:r>
            <a:rPr lang="ru-RU" sz="1600" dirty="0" smtClean="0"/>
            <a:t> бути першим, «</a:t>
          </a:r>
          <a:r>
            <a:rPr lang="ru-RU" sz="1600" dirty="0" err="1" smtClean="0"/>
            <a:t>обійти</a:t>
          </a:r>
          <a:r>
            <a:rPr lang="ru-RU" sz="1600" dirty="0" smtClean="0"/>
            <a:t>» </a:t>
          </a:r>
          <a:r>
            <a:rPr lang="ru-RU" sz="1600" dirty="0" err="1" smtClean="0"/>
            <a:t>своїх</a:t>
          </a:r>
          <a:r>
            <a:rPr lang="ru-RU" sz="1600" dirty="0" smtClean="0"/>
            <a:t> </a:t>
          </a:r>
          <a:r>
            <a:rPr lang="ru-RU" sz="1600" dirty="0" err="1" smtClean="0"/>
            <a:t>колег</a:t>
          </a:r>
          <a:endParaRPr lang="ru-RU" sz="1600" dirty="0"/>
        </a:p>
      </dgm:t>
    </dgm:pt>
    <dgm:pt modelId="{B99DF0FD-4148-43D6-9A95-84BA58F6C1ED}" type="parTrans" cxnId="{C355721E-29D0-4461-A4E8-BA4B5AA34572}">
      <dgm:prSet/>
      <dgm:spPr/>
      <dgm:t>
        <a:bodyPr/>
        <a:lstStyle/>
        <a:p>
          <a:endParaRPr lang="ru-RU"/>
        </a:p>
      </dgm:t>
    </dgm:pt>
    <dgm:pt modelId="{07340236-E6D1-4873-8A83-2CB2BDBC9A48}" type="sibTrans" cxnId="{C355721E-29D0-4461-A4E8-BA4B5AA34572}">
      <dgm:prSet/>
      <dgm:spPr/>
      <dgm:t>
        <a:bodyPr/>
        <a:lstStyle/>
        <a:p>
          <a:endParaRPr lang="ru-RU"/>
        </a:p>
      </dgm:t>
    </dgm:pt>
    <dgm:pt modelId="{06A713D1-DCCD-4F16-BDA5-66EE5254E42E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/>
            <a:t>досягнення</a:t>
          </a:r>
          <a:r>
            <a:rPr lang="ru-RU" sz="1600" dirty="0" smtClean="0"/>
            <a:t> </a:t>
          </a:r>
          <a:r>
            <a:rPr lang="ru-RU" sz="1600" dirty="0" err="1" smtClean="0"/>
            <a:t>високих</a:t>
          </a:r>
          <a:r>
            <a:rPr lang="ru-RU" sz="1600" dirty="0" smtClean="0"/>
            <a:t> посад, статусу, авторитету, заслуг, з </a:t>
          </a:r>
          <a:r>
            <a:rPr lang="ru-RU" sz="1600" dirty="0" err="1" smtClean="0"/>
            <a:t>якими</a:t>
          </a:r>
          <a:r>
            <a:rPr lang="ru-RU" sz="1600" dirty="0" smtClean="0"/>
            <a:t> </a:t>
          </a:r>
          <a:r>
            <a:rPr lang="ru-RU" sz="1600" dirty="0" err="1" smtClean="0"/>
            <a:t>всі</a:t>
          </a:r>
          <a:r>
            <a:rPr lang="ru-RU" sz="1600" dirty="0" smtClean="0"/>
            <a:t> </a:t>
          </a:r>
          <a:r>
            <a:rPr lang="ru-RU" sz="1600" dirty="0" err="1" smtClean="0"/>
            <a:t>змушені</a:t>
          </a:r>
          <a:r>
            <a:rPr lang="ru-RU" sz="1600" dirty="0" smtClean="0"/>
            <a:t> </a:t>
          </a:r>
          <a:r>
            <a:rPr lang="ru-RU" sz="1600" dirty="0" err="1" smtClean="0"/>
            <a:t>рахуватися</a:t>
          </a:r>
          <a:r>
            <a:rPr lang="ru-RU" sz="1600" dirty="0" smtClean="0"/>
            <a:t> в </a:t>
          </a:r>
          <a:r>
            <a:rPr lang="ru-RU" sz="1600" dirty="0" err="1" smtClean="0"/>
            <a:t>організації</a:t>
          </a:r>
          <a:endParaRPr lang="ru-RU" sz="1600" dirty="0"/>
        </a:p>
      </dgm:t>
    </dgm:pt>
    <dgm:pt modelId="{010F7C30-81C1-46FF-B692-1B2515125245}" type="parTrans" cxnId="{0D22CEF8-9619-42BD-BCBC-F1522AB2AA2E}">
      <dgm:prSet/>
      <dgm:spPr/>
      <dgm:t>
        <a:bodyPr/>
        <a:lstStyle/>
        <a:p>
          <a:endParaRPr lang="ru-RU"/>
        </a:p>
      </dgm:t>
    </dgm:pt>
    <dgm:pt modelId="{4E38490E-CB19-4D63-9AFA-19E8C61AF26F}" type="sibTrans" cxnId="{0D22CEF8-9619-42BD-BCBC-F1522AB2AA2E}">
      <dgm:prSet/>
      <dgm:spPr/>
      <dgm:t>
        <a:bodyPr/>
        <a:lstStyle/>
        <a:p>
          <a:endParaRPr lang="ru-RU"/>
        </a:p>
      </dgm:t>
    </dgm:pt>
    <dgm:pt modelId="{175EE057-3DD0-499D-8C62-66436C5B2AE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smtClean="0"/>
            <a:t>до </a:t>
          </a:r>
          <a:r>
            <a:rPr lang="ru-RU" sz="1600" dirty="0" err="1" smtClean="0"/>
            <a:t>матеріальної</a:t>
          </a:r>
          <a:r>
            <a:rPr lang="ru-RU" sz="1600" dirty="0" smtClean="0"/>
            <a:t> </a:t>
          </a:r>
          <a:r>
            <a:rPr lang="ru-RU" sz="1600" dirty="0" err="1" smtClean="0"/>
            <a:t>сторони</a:t>
          </a:r>
          <a:r>
            <a:rPr lang="ru-RU" sz="1600" dirty="0" smtClean="0"/>
            <a:t> </a:t>
          </a:r>
          <a:r>
            <a:rPr lang="ru-RU" sz="1600" dirty="0" err="1" smtClean="0"/>
            <a:t>справи</a:t>
          </a:r>
          <a:r>
            <a:rPr lang="ru-RU" sz="1600" dirty="0" smtClean="0"/>
            <a:t> </a:t>
          </a:r>
          <a:r>
            <a:rPr lang="ru-RU" sz="1600" dirty="0" err="1" smtClean="0"/>
            <a:t>такі</a:t>
          </a:r>
          <a:r>
            <a:rPr lang="ru-RU" sz="1600" dirty="0" smtClean="0"/>
            <a:t> люди в основному </a:t>
          </a:r>
          <a:r>
            <a:rPr lang="ru-RU" sz="1600" dirty="0" err="1" smtClean="0"/>
            <a:t>байдужі</a:t>
          </a:r>
          <a:r>
            <a:rPr lang="ru-RU" sz="1600" dirty="0" smtClean="0"/>
            <a:t>, </a:t>
          </a:r>
          <a:r>
            <a:rPr lang="ru-RU" sz="1600" dirty="0" err="1" smtClean="0"/>
            <a:t>зате</a:t>
          </a:r>
          <a:r>
            <a:rPr lang="ru-RU" sz="1600" dirty="0" smtClean="0"/>
            <a:t> </a:t>
          </a:r>
          <a:r>
            <a:rPr lang="ru-RU" sz="1600" dirty="0" err="1" smtClean="0"/>
            <a:t>високо</a:t>
          </a:r>
          <a:r>
            <a:rPr lang="ru-RU" sz="1600" dirty="0" smtClean="0"/>
            <a:t> </a:t>
          </a:r>
          <a:r>
            <a:rPr lang="ru-RU" sz="1600" dirty="0" err="1" smtClean="0"/>
            <a:t>цінують</a:t>
          </a:r>
          <a:r>
            <a:rPr lang="ru-RU" sz="1600" dirty="0" smtClean="0"/>
            <a:t> </a:t>
          </a:r>
          <a:r>
            <a:rPr lang="ru-RU" sz="1600" dirty="0" err="1" smtClean="0"/>
            <a:t>зовнішнє</a:t>
          </a:r>
          <a:r>
            <a:rPr lang="ru-RU" sz="1600" dirty="0" smtClean="0"/>
            <a:t> </a:t>
          </a:r>
          <a:r>
            <a:rPr lang="ru-RU" sz="1600" dirty="0" err="1" smtClean="0"/>
            <a:t>визнання</a:t>
          </a:r>
          <a:r>
            <a:rPr lang="ru-RU" sz="1600" dirty="0" smtClean="0"/>
            <a:t> з боку </a:t>
          </a:r>
          <a:r>
            <a:rPr lang="ru-RU" sz="1600" dirty="0" err="1" smtClean="0"/>
            <a:t>адміністрації</a:t>
          </a:r>
          <a:r>
            <a:rPr lang="ru-RU" sz="1600" dirty="0" smtClean="0"/>
            <a:t> і </a:t>
          </a:r>
          <a:r>
            <a:rPr lang="ru-RU" sz="1600" dirty="0" err="1" smtClean="0"/>
            <a:t>колег</a:t>
          </a:r>
          <a:endParaRPr lang="ru-RU" sz="1600" dirty="0"/>
        </a:p>
      </dgm:t>
    </dgm:pt>
    <dgm:pt modelId="{7805485D-7ABA-4414-9486-4ACE85FA5BF9}" type="parTrans" cxnId="{8D31A72D-F4FA-4095-A3D4-2304C3B742A8}">
      <dgm:prSet/>
      <dgm:spPr/>
    </dgm:pt>
    <dgm:pt modelId="{987F1A7B-BA91-4D5D-98F9-F37BAEBC3390}" type="sibTrans" cxnId="{8D31A72D-F4FA-4095-A3D4-2304C3B742A8}">
      <dgm:prSet/>
      <dgm:spPr/>
    </dgm:pt>
    <dgm:pt modelId="{ABBC1798-A31F-460D-9D80-14BF670FD977}" type="pres">
      <dgm:prSet presAssocID="{10890729-91C2-45E2-913D-EC56978F84C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A247F09-2776-4797-90B4-B961D2D2DCEA}" type="pres">
      <dgm:prSet presAssocID="{B9875E29-4C68-4BA2-8815-EE6E3A779879}" presName="linNode" presStyleCnt="0"/>
      <dgm:spPr/>
    </dgm:pt>
    <dgm:pt modelId="{99A43AAE-5A9E-4006-AA16-FAE5FC0097DF}" type="pres">
      <dgm:prSet presAssocID="{B9875E29-4C68-4BA2-8815-EE6E3A779879}" presName="parentText" presStyleLbl="node1" presStyleIdx="0" presStyleCnt="5" custScaleX="54867" custLinFactNeighborX="-12694" custLinFactNeighborY="-22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230932-AD4A-4BF2-A22B-5BF06045C3DD}" type="pres">
      <dgm:prSet presAssocID="{B9875E29-4C68-4BA2-8815-EE6E3A779879}" presName="descendantText" presStyleLbl="alignAccFollowNode1" presStyleIdx="0" presStyleCnt="5" custScaleX="1253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F3E2A9-3E88-491E-9505-D03AB0041B2A}" type="pres">
      <dgm:prSet presAssocID="{F3FE9D6E-BFAB-48FB-9B8F-54D73851864E}" presName="sp" presStyleCnt="0"/>
      <dgm:spPr/>
    </dgm:pt>
    <dgm:pt modelId="{B7EDB4ED-8FA6-4BDC-831F-E80D9666FDE0}" type="pres">
      <dgm:prSet presAssocID="{09E19B41-9556-45ED-AD83-A85846E970AA}" presName="linNode" presStyleCnt="0"/>
      <dgm:spPr/>
    </dgm:pt>
    <dgm:pt modelId="{5646F242-0EBB-4AD7-BE9C-899111608D00}" type="pres">
      <dgm:prSet presAssocID="{09E19B41-9556-45ED-AD83-A85846E970AA}" presName="parentText" presStyleLbl="node1" presStyleIdx="1" presStyleCnt="5" custScaleX="54867" custLinFactNeighborX="-12694" custLinFactNeighborY="-22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5FFB66-CDB5-4166-A26C-C8A8870E538C}" type="pres">
      <dgm:prSet presAssocID="{09E19B41-9556-45ED-AD83-A85846E970AA}" presName="descendantText" presStyleLbl="alignAccFollowNode1" presStyleIdx="1" presStyleCnt="5" custScaleX="125350" custScaleY="1629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763D9A-F8B1-4B5F-8514-F1C539948B85}" type="pres">
      <dgm:prSet presAssocID="{0805BA4B-1620-4A19-9DED-A3ED062D6F6E}" presName="sp" presStyleCnt="0"/>
      <dgm:spPr/>
    </dgm:pt>
    <dgm:pt modelId="{4CED58FB-CDCE-4259-AE36-2D89C307465C}" type="pres">
      <dgm:prSet presAssocID="{D8CD8D2F-E472-480A-9586-02C31BE79D8F}" presName="linNode" presStyleCnt="0"/>
      <dgm:spPr/>
    </dgm:pt>
    <dgm:pt modelId="{1FBC2D9C-469D-4BC5-8772-274D8E2DAAFC}" type="pres">
      <dgm:prSet presAssocID="{D8CD8D2F-E472-480A-9586-02C31BE79D8F}" presName="parentText" presStyleLbl="node1" presStyleIdx="2" presStyleCnt="5" custScaleX="54867" custLinFactNeighborX="-12694" custLinFactNeighborY="-22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E15BC6-DD1A-479A-8E76-D23601035538}" type="pres">
      <dgm:prSet presAssocID="{D8CD8D2F-E472-480A-9586-02C31BE79D8F}" presName="descendantText" presStyleLbl="alignAccFollowNode1" presStyleIdx="2" presStyleCnt="5" custScaleX="1253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13B4C5-DE3E-417A-9A33-5E196CF97F3D}" type="pres">
      <dgm:prSet presAssocID="{F21D2731-BF30-4602-BAED-5F021F18C01E}" presName="sp" presStyleCnt="0"/>
      <dgm:spPr/>
    </dgm:pt>
    <dgm:pt modelId="{AE79093A-EBA4-4EFE-ABE4-EA7ECAB6546B}" type="pres">
      <dgm:prSet presAssocID="{52D87084-AFBE-4989-9BD2-502ABA7D8ACA}" presName="linNode" presStyleCnt="0"/>
      <dgm:spPr/>
    </dgm:pt>
    <dgm:pt modelId="{63DD5535-6B8F-4C4E-B03D-73AB1FD84744}" type="pres">
      <dgm:prSet presAssocID="{52D87084-AFBE-4989-9BD2-502ABA7D8ACA}" presName="parentText" presStyleLbl="node1" presStyleIdx="3" presStyleCnt="5" custScaleX="54867" custLinFactNeighborX="-12694" custLinFactNeighborY="-22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C8E710-757B-498B-8F93-995E11F07FC7}" type="pres">
      <dgm:prSet presAssocID="{52D87084-AFBE-4989-9BD2-502ABA7D8ACA}" presName="descendantText" presStyleLbl="alignAccFollowNode1" presStyleIdx="3" presStyleCnt="5" custScaleX="125350" custScaleY="1605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71E460-42B6-466F-A545-25583CB1A57B}" type="pres">
      <dgm:prSet presAssocID="{EECFF228-3C92-4364-A858-181BB34F2390}" presName="sp" presStyleCnt="0"/>
      <dgm:spPr/>
    </dgm:pt>
    <dgm:pt modelId="{99715D08-4398-4A81-884E-6390F971C0A2}" type="pres">
      <dgm:prSet presAssocID="{44EE5A22-96EC-410B-82F8-FB851445517D}" presName="linNode" presStyleCnt="0"/>
      <dgm:spPr/>
    </dgm:pt>
    <dgm:pt modelId="{96AB43F2-7F07-4EFF-93AA-CF154ED090CA}" type="pres">
      <dgm:prSet presAssocID="{44EE5A22-96EC-410B-82F8-FB851445517D}" presName="parentText" presStyleLbl="node1" presStyleIdx="4" presStyleCnt="5" custScaleX="54867" custLinFactNeighborX="-12694" custLinFactNeighborY="-22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26FB51-C12A-410F-9051-486FA56DF754}" type="pres">
      <dgm:prSet presAssocID="{44EE5A22-96EC-410B-82F8-FB851445517D}" presName="descendantText" presStyleLbl="alignAccFollowNode1" presStyleIdx="4" presStyleCnt="5" custScaleX="1253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288CFB6-DF03-4B1E-8B6B-1E695D59A637}" srcId="{10890729-91C2-45E2-913D-EC56978F84C0}" destId="{09E19B41-9556-45ED-AD83-A85846E970AA}" srcOrd="1" destOrd="0" parTransId="{2ACC021D-7EFC-4739-8155-EC286989B405}" sibTransId="{0805BA4B-1620-4A19-9DED-A3ED062D6F6E}"/>
    <dgm:cxn modelId="{3A653F9D-31D8-457F-A6D3-DB20762847A2}" type="presOf" srcId="{B959E1F9-38F5-4963-94F7-A6CA39F3AC73}" destId="{18230932-AD4A-4BF2-A22B-5BF06045C3DD}" srcOrd="0" destOrd="0" presId="urn:microsoft.com/office/officeart/2005/8/layout/vList5"/>
    <dgm:cxn modelId="{8D31A72D-F4FA-4095-A3D4-2304C3B742A8}" srcId="{09E19B41-9556-45ED-AD83-A85846E970AA}" destId="{175EE057-3DD0-499D-8C62-66436C5B2AE4}" srcOrd="1" destOrd="0" parTransId="{7805485D-7ABA-4414-9486-4ACE85FA5BF9}" sibTransId="{987F1A7B-BA91-4D5D-98F9-F37BAEBC3390}"/>
    <dgm:cxn modelId="{88FFDDF6-FE4B-46DE-9055-259C9EF97C22}" srcId="{B9875E29-4C68-4BA2-8815-EE6E3A779879}" destId="{B959E1F9-38F5-4963-94F7-A6CA39F3AC73}" srcOrd="0" destOrd="0" parTransId="{2497282A-EF95-498A-BE65-0B6B21D66DFF}" sibTransId="{D6C8EF44-AFFC-4B3C-A347-35E7A0669D0B}"/>
    <dgm:cxn modelId="{6F98FCB6-3326-494D-A645-221F514B3AEB}" type="presOf" srcId="{175EE057-3DD0-499D-8C62-66436C5B2AE4}" destId="{945FFB66-CDB5-4166-A26C-C8A8870E538C}" srcOrd="0" destOrd="1" presId="urn:microsoft.com/office/officeart/2005/8/layout/vList5"/>
    <dgm:cxn modelId="{DF38ECC9-E86D-468E-BA25-8F85983177D4}" type="presOf" srcId="{1AB67E60-DB7C-4F01-9C63-3A208677E56E}" destId="{AEE15BC6-DD1A-479A-8E76-D23601035538}" srcOrd="0" destOrd="0" presId="urn:microsoft.com/office/officeart/2005/8/layout/vList5"/>
    <dgm:cxn modelId="{0D22CEF8-9619-42BD-BCBC-F1522AB2AA2E}" srcId="{B9875E29-4C68-4BA2-8815-EE6E3A779879}" destId="{06A713D1-DCCD-4F16-BDA5-66EE5254E42E}" srcOrd="1" destOrd="0" parTransId="{010F7C30-81C1-46FF-B692-1B2515125245}" sibTransId="{4E38490E-CB19-4D63-9AFA-19E8C61AF26F}"/>
    <dgm:cxn modelId="{1D8F55DE-AB7D-4B71-9BD7-6DC3DCF5191D}" srcId="{10890729-91C2-45E2-913D-EC56978F84C0}" destId="{B9875E29-4C68-4BA2-8815-EE6E3A779879}" srcOrd="0" destOrd="0" parTransId="{E1C32AE7-CE36-45C7-B0F7-F85CBE7A24A2}" sibTransId="{F3FE9D6E-BFAB-48FB-9B8F-54D73851864E}"/>
    <dgm:cxn modelId="{C355721E-29D0-4461-A4E8-BA4B5AA34572}" srcId="{44EE5A22-96EC-410B-82F8-FB851445517D}" destId="{0C500A6D-DA6B-48D5-8CC3-4767C9010EB0}" srcOrd="0" destOrd="0" parTransId="{B99DF0FD-4148-43D6-9A95-84BA58F6C1ED}" sibTransId="{07340236-E6D1-4873-8A83-2CB2BDBC9A48}"/>
    <dgm:cxn modelId="{F1B7F445-AF5C-451A-AAA5-F96C5F49C51C}" type="presOf" srcId="{09E19B41-9556-45ED-AD83-A85846E970AA}" destId="{5646F242-0EBB-4AD7-BE9C-899111608D00}" srcOrd="0" destOrd="0" presId="urn:microsoft.com/office/officeart/2005/8/layout/vList5"/>
    <dgm:cxn modelId="{0C6F9458-9BDA-4DD4-A8FE-F9F1D1DED8EB}" type="presOf" srcId="{D8CD8D2F-E472-480A-9586-02C31BE79D8F}" destId="{1FBC2D9C-469D-4BC5-8772-274D8E2DAAFC}" srcOrd="0" destOrd="0" presId="urn:microsoft.com/office/officeart/2005/8/layout/vList5"/>
    <dgm:cxn modelId="{21A5F286-2A0A-48E4-AC75-1DAD278966B1}" srcId="{10890729-91C2-45E2-913D-EC56978F84C0}" destId="{D8CD8D2F-E472-480A-9586-02C31BE79D8F}" srcOrd="2" destOrd="0" parTransId="{DD58FB12-421F-4E9B-92BD-F274F0E82D14}" sibTransId="{F21D2731-BF30-4602-BAED-5F021F18C01E}"/>
    <dgm:cxn modelId="{FA984F44-80FD-4C1A-8FF3-8D3283D1378A}" type="presOf" srcId="{0C500A6D-DA6B-48D5-8CC3-4767C9010EB0}" destId="{2926FB51-C12A-410F-9051-486FA56DF754}" srcOrd="0" destOrd="0" presId="urn:microsoft.com/office/officeart/2005/8/layout/vList5"/>
    <dgm:cxn modelId="{A7843375-910D-455F-B63B-E40F2755609A}" type="presOf" srcId="{52D87084-AFBE-4989-9BD2-502ABA7D8ACA}" destId="{63DD5535-6B8F-4C4E-B03D-73AB1FD84744}" srcOrd="0" destOrd="0" presId="urn:microsoft.com/office/officeart/2005/8/layout/vList5"/>
    <dgm:cxn modelId="{9EFEA4F3-60EB-4D6E-A55D-A6F24BB4A796}" type="presOf" srcId="{B058F6AF-77E6-452B-88F8-A216A793A058}" destId="{945FFB66-CDB5-4166-A26C-C8A8870E538C}" srcOrd="0" destOrd="0" presId="urn:microsoft.com/office/officeart/2005/8/layout/vList5"/>
    <dgm:cxn modelId="{F399719A-C6EE-46ED-96F7-EF102C471819}" type="presOf" srcId="{44EE5A22-96EC-410B-82F8-FB851445517D}" destId="{96AB43F2-7F07-4EFF-93AA-CF154ED090CA}" srcOrd="0" destOrd="0" presId="urn:microsoft.com/office/officeart/2005/8/layout/vList5"/>
    <dgm:cxn modelId="{F776E3EE-9123-47F8-BD1B-CF9E37616D37}" type="presOf" srcId="{06A713D1-DCCD-4F16-BDA5-66EE5254E42E}" destId="{18230932-AD4A-4BF2-A22B-5BF06045C3DD}" srcOrd="0" destOrd="1" presId="urn:microsoft.com/office/officeart/2005/8/layout/vList5"/>
    <dgm:cxn modelId="{458C93A3-B01C-41AF-BDF7-E766E5182A8C}" type="presOf" srcId="{B9875E29-4C68-4BA2-8815-EE6E3A779879}" destId="{99A43AAE-5A9E-4006-AA16-FAE5FC0097DF}" srcOrd="0" destOrd="0" presId="urn:microsoft.com/office/officeart/2005/8/layout/vList5"/>
    <dgm:cxn modelId="{51ADFACC-B812-4483-A897-2E6EC750C896}" srcId="{D8CD8D2F-E472-480A-9586-02C31BE79D8F}" destId="{1AB67E60-DB7C-4F01-9C63-3A208677E56E}" srcOrd="0" destOrd="0" parTransId="{FC761A79-DF78-4578-9AD9-5F2D799E7A0C}" sibTransId="{364B724B-A9BE-4529-AB34-891843C47E2C}"/>
    <dgm:cxn modelId="{F66CA0ED-DBDB-4E91-AB9C-B389B88372F4}" srcId="{52D87084-AFBE-4989-9BD2-502ABA7D8ACA}" destId="{95C11F17-6503-422E-8E41-43B4334A25C9}" srcOrd="0" destOrd="0" parTransId="{A47C33DB-71E1-4B08-9456-FB8A41B79690}" sibTransId="{C6838AE8-9E87-4A89-B175-D557B95E4588}"/>
    <dgm:cxn modelId="{81079426-8FC5-40EB-9425-FF5A82113F1B}" type="presOf" srcId="{95C11F17-6503-422E-8E41-43B4334A25C9}" destId="{55C8E710-757B-498B-8F93-995E11F07FC7}" srcOrd="0" destOrd="0" presId="urn:microsoft.com/office/officeart/2005/8/layout/vList5"/>
    <dgm:cxn modelId="{6AF00742-1AFF-40C0-B8A9-4C2C1A8E0730}" srcId="{09E19B41-9556-45ED-AD83-A85846E970AA}" destId="{B058F6AF-77E6-452B-88F8-A216A793A058}" srcOrd="0" destOrd="0" parTransId="{05E74A12-08E5-40C8-9277-77CA41AB417D}" sibTransId="{A96197F8-35F0-4A4F-93E1-2A71F8370895}"/>
    <dgm:cxn modelId="{51183E54-266A-42A5-A364-106B7E3070DB}" srcId="{10890729-91C2-45E2-913D-EC56978F84C0}" destId="{52D87084-AFBE-4989-9BD2-502ABA7D8ACA}" srcOrd="3" destOrd="0" parTransId="{D4EE09E6-B279-4073-9F3A-2811045CE113}" sibTransId="{EECFF228-3C92-4364-A858-181BB34F2390}"/>
    <dgm:cxn modelId="{170F0D76-47B8-4CB3-A564-6AD43EC63F1D}" srcId="{10890729-91C2-45E2-913D-EC56978F84C0}" destId="{44EE5A22-96EC-410B-82F8-FB851445517D}" srcOrd="4" destOrd="0" parTransId="{AAD85D33-AB7C-496A-BA28-654EFF02EFC2}" sibTransId="{296681FC-6E37-48A3-97B9-D202C4759C8A}"/>
    <dgm:cxn modelId="{4DDCEA91-AB2B-4F42-837F-9CA605A0DA97}" type="presOf" srcId="{10890729-91C2-45E2-913D-EC56978F84C0}" destId="{ABBC1798-A31F-460D-9D80-14BF670FD977}" srcOrd="0" destOrd="0" presId="urn:microsoft.com/office/officeart/2005/8/layout/vList5"/>
    <dgm:cxn modelId="{32CE571F-6DFD-4A12-B321-87B6154D145B}" type="presParOf" srcId="{ABBC1798-A31F-460D-9D80-14BF670FD977}" destId="{CA247F09-2776-4797-90B4-B961D2D2DCEA}" srcOrd="0" destOrd="0" presId="urn:microsoft.com/office/officeart/2005/8/layout/vList5"/>
    <dgm:cxn modelId="{621E6B35-8EB5-4A8C-BE11-56E86A6FB496}" type="presParOf" srcId="{CA247F09-2776-4797-90B4-B961D2D2DCEA}" destId="{99A43AAE-5A9E-4006-AA16-FAE5FC0097DF}" srcOrd="0" destOrd="0" presId="urn:microsoft.com/office/officeart/2005/8/layout/vList5"/>
    <dgm:cxn modelId="{5FC8EF51-2CE2-4A75-80AC-AF071DEBCBA7}" type="presParOf" srcId="{CA247F09-2776-4797-90B4-B961D2D2DCEA}" destId="{18230932-AD4A-4BF2-A22B-5BF06045C3DD}" srcOrd="1" destOrd="0" presId="urn:microsoft.com/office/officeart/2005/8/layout/vList5"/>
    <dgm:cxn modelId="{A68BD0C2-9197-4BC7-821B-4BCB0751BB49}" type="presParOf" srcId="{ABBC1798-A31F-460D-9D80-14BF670FD977}" destId="{AEF3E2A9-3E88-491E-9505-D03AB0041B2A}" srcOrd="1" destOrd="0" presId="urn:microsoft.com/office/officeart/2005/8/layout/vList5"/>
    <dgm:cxn modelId="{8AB75674-B052-4D65-8995-2690E459C385}" type="presParOf" srcId="{ABBC1798-A31F-460D-9D80-14BF670FD977}" destId="{B7EDB4ED-8FA6-4BDC-831F-E80D9666FDE0}" srcOrd="2" destOrd="0" presId="urn:microsoft.com/office/officeart/2005/8/layout/vList5"/>
    <dgm:cxn modelId="{AF5C0611-654F-402A-9047-2424C7BB4762}" type="presParOf" srcId="{B7EDB4ED-8FA6-4BDC-831F-E80D9666FDE0}" destId="{5646F242-0EBB-4AD7-BE9C-899111608D00}" srcOrd="0" destOrd="0" presId="urn:microsoft.com/office/officeart/2005/8/layout/vList5"/>
    <dgm:cxn modelId="{D64D2885-1516-438F-9CCF-DD71A56BFFC1}" type="presParOf" srcId="{B7EDB4ED-8FA6-4BDC-831F-E80D9666FDE0}" destId="{945FFB66-CDB5-4166-A26C-C8A8870E538C}" srcOrd="1" destOrd="0" presId="urn:microsoft.com/office/officeart/2005/8/layout/vList5"/>
    <dgm:cxn modelId="{DF196D25-875D-4BFA-AA3A-25CA791FCAA4}" type="presParOf" srcId="{ABBC1798-A31F-460D-9D80-14BF670FD977}" destId="{C7763D9A-F8B1-4B5F-8514-F1C539948B85}" srcOrd="3" destOrd="0" presId="urn:microsoft.com/office/officeart/2005/8/layout/vList5"/>
    <dgm:cxn modelId="{AAF2E1B9-DBC6-425A-8C0D-D0D0C1D99E22}" type="presParOf" srcId="{ABBC1798-A31F-460D-9D80-14BF670FD977}" destId="{4CED58FB-CDCE-4259-AE36-2D89C307465C}" srcOrd="4" destOrd="0" presId="urn:microsoft.com/office/officeart/2005/8/layout/vList5"/>
    <dgm:cxn modelId="{D7BFE418-8A62-49AC-BA7A-AC9FCF0F4A3F}" type="presParOf" srcId="{4CED58FB-CDCE-4259-AE36-2D89C307465C}" destId="{1FBC2D9C-469D-4BC5-8772-274D8E2DAAFC}" srcOrd="0" destOrd="0" presId="urn:microsoft.com/office/officeart/2005/8/layout/vList5"/>
    <dgm:cxn modelId="{572DC689-98DA-494C-B7F3-87D97BAC1717}" type="presParOf" srcId="{4CED58FB-CDCE-4259-AE36-2D89C307465C}" destId="{AEE15BC6-DD1A-479A-8E76-D23601035538}" srcOrd="1" destOrd="0" presId="urn:microsoft.com/office/officeart/2005/8/layout/vList5"/>
    <dgm:cxn modelId="{1FE95437-8627-4D51-AD35-0C5895193433}" type="presParOf" srcId="{ABBC1798-A31F-460D-9D80-14BF670FD977}" destId="{8313B4C5-DE3E-417A-9A33-5E196CF97F3D}" srcOrd="5" destOrd="0" presId="urn:microsoft.com/office/officeart/2005/8/layout/vList5"/>
    <dgm:cxn modelId="{91D1C7F9-EBFB-48AB-992F-8AE1E668B1C3}" type="presParOf" srcId="{ABBC1798-A31F-460D-9D80-14BF670FD977}" destId="{AE79093A-EBA4-4EFE-ABE4-EA7ECAB6546B}" srcOrd="6" destOrd="0" presId="urn:microsoft.com/office/officeart/2005/8/layout/vList5"/>
    <dgm:cxn modelId="{360FB64E-40CC-4AB3-AF85-34B042919279}" type="presParOf" srcId="{AE79093A-EBA4-4EFE-ABE4-EA7ECAB6546B}" destId="{63DD5535-6B8F-4C4E-B03D-73AB1FD84744}" srcOrd="0" destOrd="0" presId="urn:microsoft.com/office/officeart/2005/8/layout/vList5"/>
    <dgm:cxn modelId="{101AFA24-2B79-4A66-95F3-B23D2FEF8714}" type="presParOf" srcId="{AE79093A-EBA4-4EFE-ABE4-EA7ECAB6546B}" destId="{55C8E710-757B-498B-8F93-995E11F07FC7}" srcOrd="1" destOrd="0" presId="urn:microsoft.com/office/officeart/2005/8/layout/vList5"/>
    <dgm:cxn modelId="{AA9423E8-64A1-413E-B772-FDBD6A611D35}" type="presParOf" srcId="{ABBC1798-A31F-460D-9D80-14BF670FD977}" destId="{CD71E460-42B6-466F-A545-25583CB1A57B}" srcOrd="7" destOrd="0" presId="urn:microsoft.com/office/officeart/2005/8/layout/vList5"/>
    <dgm:cxn modelId="{AAFD6F15-F04B-4FC4-A018-A93CA1C03011}" type="presParOf" srcId="{ABBC1798-A31F-460D-9D80-14BF670FD977}" destId="{99715D08-4398-4A81-884E-6390F971C0A2}" srcOrd="8" destOrd="0" presId="urn:microsoft.com/office/officeart/2005/8/layout/vList5"/>
    <dgm:cxn modelId="{4073BB3E-0DCB-43D2-B968-28E059CFD3AD}" type="presParOf" srcId="{99715D08-4398-4A81-884E-6390F971C0A2}" destId="{96AB43F2-7F07-4EFF-93AA-CF154ED090CA}" srcOrd="0" destOrd="0" presId="urn:microsoft.com/office/officeart/2005/8/layout/vList5"/>
    <dgm:cxn modelId="{623B53F3-59F8-4C03-A3F8-063CE3C67427}" type="presParOf" srcId="{99715D08-4398-4A81-884E-6390F971C0A2}" destId="{2926FB51-C12A-410F-9051-486FA56DF75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10890729-91C2-45E2-913D-EC56978F84C0}" type="doc">
      <dgm:prSet loTypeId="urn:microsoft.com/office/officeart/2005/8/layout/vList5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B9875E29-4C68-4BA2-8815-EE6E3A779879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>
              <a:latin typeface="+mn-lt"/>
            </a:rPr>
            <a:t>підприєм-ницька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креативність</a:t>
          </a:r>
          <a:endParaRPr lang="ru-RU" sz="1600" dirty="0">
            <a:latin typeface="+mn-lt"/>
          </a:endParaRPr>
        </a:p>
      </dgm:t>
    </dgm:pt>
    <dgm:pt modelId="{E1C32AE7-CE36-45C7-B0F7-F85CBE7A24A2}" type="parTrans" cxnId="{1D8F55DE-AB7D-4B71-9BD7-6DC3DCF5191D}">
      <dgm:prSet/>
      <dgm:spPr/>
      <dgm:t>
        <a:bodyPr/>
        <a:lstStyle/>
        <a:p>
          <a:endParaRPr lang="ru-RU"/>
        </a:p>
      </dgm:t>
    </dgm:pt>
    <dgm:pt modelId="{F3FE9D6E-BFAB-48FB-9B8F-54D73851864E}" type="sibTrans" cxnId="{1D8F55DE-AB7D-4B71-9BD7-6DC3DCF5191D}">
      <dgm:prSet/>
      <dgm:spPr/>
      <dgm:t>
        <a:bodyPr/>
        <a:lstStyle/>
        <a:p>
          <a:endParaRPr lang="ru-RU"/>
        </a:p>
      </dgm:t>
    </dgm:pt>
    <dgm:pt modelId="{B959E1F9-38F5-4963-94F7-A6CA39F3AC73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>
              <a:latin typeface="+mn-lt"/>
            </a:rPr>
            <a:t>прагнення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створювати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або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організувати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щось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нове</a:t>
          </a:r>
          <a:r>
            <a:rPr lang="ru-RU" sz="1600" dirty="0" smtClean="0">
              <a:latin typeface="+mn-lt"/>
            </a:rPr>
            <a:t>, </a:t>
          </a:r>
          <a:r>
            <a:rPr lang="ru-RU" sz="1600" dirty="0" err="1" smtClean="0">
              <a:latin typeface="+mn-lt"/>
            </a:rPr>
            <a:t>працювати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творчо</a:t>
          </a:r>
          <a:endParaRPr lang="ru-RU" sz="1600" dirty="0">
            <a:latin typeface="+mn-lt"/>
          </a:endParaRPr>
        </a:p>
      </dgm:t>
    </dgm:pt>
    <dgm:pt modelId="{2497282A-EF95-498A-BE65-0B6B21D66DFF}" type="parTrans" cxnId="{88FFDDF6-FE4B-46DE-9055-259C9EF97C22}">
      <dgm:prSet/>
      <dgm:spPr/>
      <dgm:t>
        <a:bodyPr/>
        <a:lstStyle/>
        <a:p>
          <a:endParaRPr lang="ru-RU"/>
        </a:p>
      </dgm:t>
    </dgm:pt>
    <dgm:pt modelId="{D6C8EF44-AFFC-4B3C-A347-35E7A0669D0B}" type="sibTrans" cxnId="{88FFDDF6-FE4B-46DE-9055-259C9EF97C22}">
      <dgm:prSet/>
      <dgm:spPr/>
      <dgm:t>
        <a:bodyPr/>
        <a:lstStyle/>
        <a:p>
          <a:endParaRPr lang="ru-RU"/>
        </a:p>
      </dgm:t>
    </dgm:pt>
    <dgm:pt modelId="{D8CD8D2F-E472-480A-9586-02C31BE79D8F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>
              <a:latin typeface="+mn-lt"/>
            </a:rPr>
            <a:t>матеріальний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добробут</a:t>
          </a:r>
          <a:endParaRPr lang="ru-RU" sz="1600" dirty="0">
            <a:latin typeface="+mn-lt"/>
          </a:endParaRPr>
        </a:p>
      </dgm:t>
    </dgm:pt>
    <dgm:pt modelId="{DD58FB12-421F-4E9B-92BD-F274F0E82D14}" type="parTrans" cxnId="{21A5F286-2A0A-48E4-AC75-1DAD278966B1}">
      <dgm:prSet/>
      <dgm:spPr/>
      <dgm:t>
        <a:bodyPr/>
        <a:lstStyle/>
        <a:p>
          <a:endParaRPr lang="ru-RU"/>
        </a:p>
      </dgm:t>
    </dgm:pt>
    <dgm:pt modelId="{F21D2731-BF30-4602-BAED-5F021F18C01E}" type="sibTrans" cxnId="{21A5F286-2A0A-48E4-AC75-1DAD278966B1}">
      <dgm:prSet/>
      <dgm:spPr/>
      <dgm:t>
        <a:bodyPr/>
        <a:lstStyle/>
        <a:p>
          <a:endParaRPr lang="ru-RU"/>
        </a:p>
      </dgm:t>
    </dgm:pt>
    <dgm:pt modelId="{1AB67E60-DB7C-4F01-9C63-3A208677E56E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>
              <a:latin typeface="+mn-lt"/>
            </a:rPr>
            <a:t>бажання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отримати</a:t>
          </a:r>
          <a:r>
            <a:rPr lang="ru-RU" sz="1600" dirty="0" smtClean="0">
              <a:latin typeface="+mn-lt"/>
            </a:rPr>
            <a:t> посаду, </a:t>
          </a:r>
          <a:r>
            <a:rPr lang="ru-RU" sz="1600" dirty="0" err="1" smtClean="0">
              <a:latin typeface="+mn-lt"/>
            </a:rPr>
            <a:t>пов’язану</a:t>
          </a:r>
          <a:r>
            <a:rPr lang="ru-RU" sz="1600" dirty="0" smtClean="0">
              <a:latin typeface="+mn-lt"/>
            </a:rPr>
            <a:t> з </a:t>
          </a:r>
          <a:r>
            <a:rPr lang="ru-RU" sz="1600" dirty="0" err="1" smtClean="0">
              <a:latin typeface="+mn-lt"/>
            </a:rPr>
            <a:t>високою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заробітною</a:t>
          </a:r>
          <a:r>
            <a:rPr lang="ru-RU" sz="1600" dirty="0" smtClean="0">
              <a:latin typeface="+mn-lt"/>
            </a:rPr>
            <a:t> платою </a:t>
          </a:r>
          <a:r>
            <a:rPr lang="ru-RU" sz="1600" dirty="0" err="1" smtClean="0">
              <a:latin typeface="+mn-lt"/>
            </a:rPr>
            <a:t>чи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іншими</a:t>
          </a:r>
          <a:r>
            <a:rPr lang="ru-RU" sz="1600" dirty="0" smtClean="0">
              <a:latin typeface="+mn-lt"/>
            </a:rPr>
            <a:t> факторами </a:t>
          </a:r>
          <a:r>
            <a:rPr lang="ru-RU" sz="1600" dirty="0" err="1" smtClean="0">
              <a:latin typeface="+mn-lt"/>
            </a:rPr>
            <a:t>винагороди</a:t>
          </a:r>
          <a:endParaRPr lang="ru-RU" sz="1600" dirty="0">
            <a:latin typeface="+mn-lt"/>
          </a:endParaRPr>
        </a:p>
      </dgm:t>
    </dgm:pt>
    <dgm:pt modelId="{FC761A79-DF78-4578-9AD9-5F2D799E7A0C}" type="parTrans" cxnId="{51ADFACC-B812-4483-A897-2E6EC750C896}">
      <dgm:prSet/>
      <dgm:spPr/>
      <dgm:t>
        <a:bodyPr/>
        <a:lstStyle/>
        <a:p>
          <a:endParaRPr lang="ru-RU"/>
        </a:p>
      </dgm:t>
    </dgm:pt>
    <dgm:pt modelId="{364B724B-A9BE-4529-AB34-891843C47E2C}" type="sibTrans" cxnId="{51ADFACC-B812-4483-A897-2E6EC750C896}">
      <dgm:prSet/>
      <dgm:spPr/>
      <dgm:t>
        <a:bodyPr/>
        <a:lstStyle/>
        <a:p>
          <a:endParaRPr lang="ru-RU"/>
        </a:p>
      </dgm:t>
    </dgm:pt>
    <dgm:pt modelId="{52D87084-AFBE-4989-9BD2-502ABA7D8ACA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>
              <a:latin typeface="+mn-lt"/>
            </a:rPr>
            <a:t>забезпечення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здорових</a:t>
          </a:r>
          <a:r>
            <a:rPr lang="ru-RU" sz="1600" dirty="0" smtClean="0">
              <a:latin typeface="+mn-lt"/>
            </a:rPr>
            <a:t> умов</a:t>
          </a:r>
          <a:endParaRPr lang="ru-RU" sz="1600" dirty="0">
            <a:latin typeface="+mn-lt"/>
          </a:endParaRPr>
        </a:p>
      </dgm:t>
    </dgm:pt>
    <dgm:pt modelId="{D4EE09E6-B279-4073-9F3A-2811045CE113}" type="parTrans" cxnId="{51183E54-266A-42A5-A364-106B7E3070DB}">
      <dgm:prSet/>
      <dgm:spPr/>
      <dgm:t>
        <a:bodyPr/>
        <a:lstStyle/>
        <a:p>
          <a:endParaRPr lang="ru-RU"/>
        </a:p>
      </dgm:t>
    </dgm:pt>
    <dgm:pt modelId="{EECFF228-3C92-4364-A858-181BB34F2390}" type="sibTrans" cxnId="{51183E54-266A-42A5-A364-106B7E3070DB}">
      <dgm:prSet/>
      <dgm:spPr/>
      <dgm:t>
        <a:bodyPr/>
        <a:lstStyle/>
        <a:p>
          <a:endParaRPr lang="ru-RU"/>
        </a:p>
      </dgm:t>
    </dgm:pt>
    <dgm:pt modelId="{95C11F17-6503-422E-8E41-43B4334A25C9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>
              <a:latin typeface="+mn-lt"/>
            </a:rPr>
            <a:t>прагнення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одержати</a:t>
          </a:r>
          <a:r>
            <a:rPr lang="ru-RU" sz="1600" dirty="0" smtClean="0">
              <a:latin typeface="+mn-lt"/>
            </a:rPr>
            <a:t> посаду, </a:t>
          </a:r>
          <a:r>
            <a:rPr lang="ru-RU" sz="1600" dirty="0" err="1" smtClean="0">
              <a:latin typeface="+mn-lt"/>
            </a:rPr>
            <a:t>котра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передбачає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виконання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службових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обов’язків</a:t>
          </a:r>
          <a:r>
            <a:rPr lang="ru-RU" sz="1600" dirty="0" smtClean="0">
              <a:latin typeface="+mn-lt"/>
            </a:rPr>
            <a:t> у </a:t>
          </a:r>
          <a:r>
            <a:rPr lang="ru-RU" sz="1600" dirty="0" err="1" smtClean="0">
              <a:latin typeface="+mn-lt"/>
            </a:rPr>
            <a:t>нормальних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безпечних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умовах</a:t>
          </a:r>
          <a:endParaRPr lang="ru-RU" sz="1600" dirty="0">
            <a:latin typeface="+mn-lt"/>
          </a:endParaRPr>
        </a:p>
      </dgm:t>
    </dgm:pt>
    <dgm:pt modelId="{A47C33DB-71E1-4B08-9456-FB8A41B79690}" type="parTrans" cxnId="{F66CA0ED-DBDB-4E91-AB9C-B389B88372F4}">
      <dgm:prSet/>
      <dgm:spPr/>
      <dgm:t>
        <a:bodyPr/>
        <a:lstStyle/>
        <a:p>
          <a:endParaRPr lang="ru-RU"/>
        </a:p>
      </dgm:t>
    </dgm:pt>
    <dgm:pt modelId="{C6838AE8-9E87-4A89-B175-D557B95E4588}" type="sibTrans" cxnId="{F66CA0ED-DBDB-4E91-AB9C-B389B88372F4}">
      <dgm:prSet/>
      <dgm:spPr/>
      <dgm:t>
        <a:bodyPr/>
        <a:lstStyle/>
        <a:p>
          <a:endParaRPr lang="ru-RU"/>
        </a:p>
      </dgm:t>
    </dgm:pt>
    <dgm:pt modelId="{09E19B41-9556-45ED-AD83-A85846E970AA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smtClean="0">
              <a:latin typeface="+mn-lt"/>
            </a:rPr>
            <a:t>стиль </a:t>
          </a:r>
          <a:r>
            <a:rPr lang="ru-RU" sz="1600" dirty="0" err="1" smtClean="0">
              <a:latin typeface="+mn-lt"/>
            </a:rPr>
            <a:t>життя</a:t>
          </a:r>
          <a:endParaRPr lang="ru-RU" sz="1600" dirty="0">
            <a:latin typeface="+mn-lt"/>
          </a:endParaRPr>
        </a:p>
      </dgm:t>
    </dgm:pt>
    <dgm:pt modelId="{2ACC021D-7EFC-4739-8155-EC286989B405}" type="parTrans" cxnId="{A288CFB6-DF03-4B1E-8B6B-1E695D59A637}">
      <dgm:prSet/>
      <dgm:spPr/>
      <dgm:t>
        <a:bodyPr/>
        <a:lstStyle/>
        <a:p>
          <a:endParaRPr lang="ru-RU"/>
        </a:p>
      </dgm:t>
    </dgm:pt>
    <dgm:pt modelId="{0805BA4B-1620-4A19-9DED-A3ED062D6F6E}" type="sibTrans" cxnId="{A288CFB6-DF03-4B1E-8B6B-1E695D59A637}">
      <dgm:prSet/>
      <dgm:spPr/>
      <dgm:t>
        <a:bodyPr/>
        <a:lstStyle/>
        <a:p>
          <a:endParaRPr lang="ru-RU"/>
        </a:p>
      </dgm:t>
    </dgm:pt>
    <dgm:pt modelId="{B058F6AF-77E6-452B-88F8-A216A793A058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>
              <a:latin typeface="+mn-lt"/>
            </a:rPr>
            <a:t>завдання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інтегруючи</a:t>
          </a:r>
          <a:r>
            <a:rPr lang="ru-RU" sz="1600" dirty="0" smtClean="0">
              <a:latin typeface="+mn-lt"/>
            </a:rPr>
            <a:t> потреби </a:t>
          </a:r>
          <a:r>
            <a:rPr lang="ru-RU" sz="1600" dirty="0" err="1" smtClean="0">
              <a:latin typeface="+mn-lt"/>
            </a:rPr>
            <a:t>особистості</a:t>
          </a:r>
          <a:r>
            <a:rPr lang="ru-RU" sz="1600" dirty="0" smtClean="0">
              <a:latin typeface="+mn-lt"/>
            </a:rPr>
            <a:t> та </a:t>
          </a:r>
          <a:r>
            <a:rPr lang="ru-RU" sz="1600" dirty="0" err="1" smtClean="0">
              <a:latin typeface="+mn-lt"/>
            </a:rPr>
            <a:t>сім’ї</a:t>
          </a:r>
          <a:r>
            <a:rPr lang="ru-RU" sz="1600" dirty="0" smtClean="0">
              <a:latin typeface="+mn-lt"/>
            </a:rPr>
            <a:t>, </a:t>
          </a:r>
          <a:r>
            <a:rPr lang="ru-RU" sz="1600" dirty="0" err="1" smtClean="0">
              <a:latin typeface="+mn-lt"/>
            </a:rPr>
            <a:t>наприклад</a:t>
          </a:r>
          <a:r>
            <a:rPr lang="ru-RU" sz="1600" dirty="0" smtClean="0">
              <a:latin typeface="+mn-lt"/>
            </a:rPr>
            <a:t>, </a:t>
          </a:r>
          <a:r>
            <a:rPr lang="ru-RU" sz="1600" dirty="0" err="1" smtClean="0">
              <a:latin typeface="+mn-lt"/>
            </a:rPr>
            <a:t>отримати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цікаву</a:t>
          </a:r>
          <a:r>
            <a:rPr lang="ru-RU" sz="1600" dirty="0" smtClean="0">
              <a:latin typeface="+mn-lt"/>
            </a:rPr>
            <a:t>, </a:t>
          </a:r>
          <a:r>
            <a:rPr lang="ru-RU" sz="1600" dirty="0" err="1" smtClean="0">
              <a:latin typeface="+mn-lt"/>
            </a:rPr>
            <a:t>досить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високо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оплачувану</a:t>
          </a:r>
          <a:r>
            <a:rPr lang="ru-RU" sz="1600" dirty="0" smtClean="0">
              <a:latin typeface="+mn-lt"/>
            </a:rPr>
            <a:t> роботу, яка </a:t>
          </a:r>
          <a:r>
            <a:rPr lang="ru-RU" sz="1600" dirty="0" err="1" smtClean="0">
              <a:latin typeface="+mn-lt"/>
            </a:rPr>
            <a:t>надає</a:t>
          </a:r>
          <a:r>
            <a:rPr lang="ru-RU" sz="1600" dirty="0" smtClean="0">
              <a:latin typeface="+mn-lt"/>
            </a:rPr>
            <a:t> свободу </a:t>
          </a:r>
          <a:r>
            <a:rPr lang="ru-RU" sz="1600" dirty="0" err="1" smtClean="0">
              <a:latin typeface="+mn-lt"/>
            </a:rPr>
            <a:t>пересування</a:t>
          </a:r>
          <a:r>
            <a:rPr lang="ru-RU" sz="1600" dirty="0" smtClean="0">
              <a:latin typeface="+mn-lt"/>
            </a:rPr>
            <a:t>, </a:t>
          </a:r>
          <a:r>
            <a:rPr lang="ru-RU" sz="1600" dirty="0" err="1" smtClean="0">
              <a:latin typeface="+mn-lt"/>
            </a:rPr>
            <a:t>розпорядження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своїм</a:t>
          </a:r>
          <a:r>
            <a:rPr lang="ru-RU" sz="1600" dirty="0" smtClean="0">
              <a:latin typeface="+mn-lt"/>
            </a:rPr>
            <a:t> часом </a:t>
          </a:r>
          <a:r>
            <a:rPr lang="ru-RU" sz="1600" dirty="0" err="1" smtClean="0">
              <a:latin typeface="+mn-lt"/>
            </a:rPr>
            <a:t>тощо</a:t>
          </a:r>
          <a:endParaRPr lang="ru-RU" sz="1600" dirty="0">
            <a:latin typeface="+mn-lt"/>
          </a:endParaRPr>
        </a:p>
      </dgm:t>
    </dgm:pt>
    <dgm:pt modelId="{05E74A12-08E5-40C8-9277-77CA41AB417D}" type="parTrans" cxnId="{6AF00742-1AFF-40C0-B8A9-4C2C1A8E0730}">
      <dgm:prSet/>
      <dgm:spPr/>
      <dgm:t>
        <a:bodyPr/>
        <a:lstStyle/>
        <a:p>
          <a:endParaRPr lang="ru-RU"/>
        </a:p>
      </dgm:t>
    </dgm:pt>
    <dgm:pt modelId="{A96197F8-35F0-4A4F-93E1-2A71F8370895}" type="sibTrans" cxnId="{6AF00742-1AFF-40C0-B8A9-4C2C1A8E0730}">
      <dgm:prSet/>
      <dgm:spPr/>
      <dgm:t>
        <a:bodyPr/>
        <a:lstStyle/>
        <a:p>
          <a:endParaRPr lang="ru-RU"/>
        </a:p>
      </dgm:t>
    </dgm:pt>
    <dgm:pt modelId="{41B368F1-39B0-423D-8279-8000958EB8ED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>
              <a:latin typeface="+mn-lt"/>
            </a:rPr>
            <a:t>основний</a:t>
          </a:r>
          <a:r>
            <a:rPr lang="ru-RU" sz="1600" dirty="0" smtClean="0">
              <a:latin typeface="+mn-lt"/>
            </a:rPr>
            <a:t> мотив </a:t>
          </a:r>
          <a:r>
            <a:rPr lang="ru-RU" sz="1600" dirty="0" err="1" smtClean="0">
              <a:latin typeface="+mn-lt"/>
            </a:rPr>
            <a:t>кар’єри</a:t>
          </a:r>
          <a:r>
            <a:rPr lang="ru-RU" sz="1600" dirty="0" smtClean="0">
              <a:latin typeface="+mn-lt"/>
            </a:rPr>
            <a:t> - </a:t>
          </a:r>
          <a:r>
            <a:rPr lang="ru-RU" sz="1600" dirty="0" err="1" smtClean="0">
              <a:latin typeface="+mn-lt"/>
            </a:rPr>
            <a:t>набуття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необхідної</a:t>
          </a:r>
          <a:r>
            <a:rPr lang="ru-RU" sz="1600" dirty="0" smtClean="0">
              <a:latin typeface="+mn-lt"/>
            </a:rPr>
            <a:t> для </a:t>
          </a:r>
          <a:r>
            <a:rPr lang="ru-RU" sz="1600" dirty="0" err="1" smtClean="0">
              <a:latin typeface="+mn-lt"/>
            </a:rPr>
            <a:t>цього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влади</a:t>
          </a:r>
          <a:r>
            <a:rPr lang="ru-RU" sz="1600" dirty="0" smtClean="0">
              <a:latin typeface="+mn-lt"/>
            </a:rPr>
            <a:t> і </a:t>
          </a:r>
          <a:r>
            <a:rPr lang="ru-RU" sz="1600" dirty="0" err="1" smtClean="0">
              <a:latin typeface="+mn-lt"/>
            </a:rPr>
            <a:t>свободи</a:t>
          </a:r>
          <a:r>
            <a:rPr lang="ru-RU" sz="1600" dirty="0" smtClean="0">
              <a:latin typeface="+mn-lt"/>
            </a:rPr>
            <a:t>, </a:t>
          </a:r>
          <a:r>
            <a:rPr lang="ru-RU" sz="1600" dirty="0" err="1" smtClean="0">
              <a:latin typeface="+mn-lt"/>
            </a:rPr>
            <a:t>які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надаються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відповідною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посадою</a:t>
          </a:r>
          <a:endParaRPr lang="ru-RU" sz="1600" dirty="0">
            <a:latin typeface="+mn-lt"/>
          </a:endParaRPr>
        </a:p>
      </dgm:t>
    </dgm:pt>
    <dgm:pt modelId="{AAB7F309-5FEA-4D29-96C8-824A2290A927}" type="parTrans" cxnId="{0D481D4C-2F80-4632-B147-06EF12804213}">
      <dgm:prSet/>
      <dgm:spPr/>
    </dgm:pt>
    <dgm:pt modelId="{A0171F95-C7C8-4295-8460-1D4645344841}" type="sibTrans" cxnId="{0D481D4C-2F80-4632-B147-06EF12804213}">
      <dgm:prSet/>
      <dgm:spPr/>
    </dgm:pt>
    <dgm:pt modelId="{3ADEB9F1-1950-419E-AF5B-4DFA8B443CD7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>
              <a:latin typeface="+mn-lt"/>
            </a:rPr>
            <a:t>якщо</a:t>
          </a:r>
          <a:r>
            <a:rPr lang="ru-RU" sz="1600" dirty="0" smtClean="0">
              <a:latin typeface="+mn-lt"/>
            </a:rPr>
            <a:t> в </a:t>
          </a:r>
          <a:r>
            <a:rPr lang="ru-RU" sz="1600" dirty="0" err="1" smtClean="0">
              <a:latin typeface="+mn-lt"/>
            </a:rPr>
            <a:t>людини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немає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сім’ї</a:t>
          </a:r>
          <a:r>
            <a:rPr lang="ru-RU" sz="1600" dirty="0" smtClean="0">
              <a:latin typeface="+mn-lt"/>
            </a:rPr>
            <a:t>, то </a:t>
          </a:r>
          <a:r>
            <a:rPr lang="ru-RU" sz="1600" dirty="0" err="1" smtClean="0">
              <a:latin typeface="+mn-lt"/>
            </a:rPr>
            <a:t>пріоритети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надаються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змістовності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роботи</a:t>
          </a:r>
          <a:r>
            <a:rPr lang="ru-RU" sz="1600" dirty="0" smtClean="0">
              <a:latin typeface="+mn-lt"/>
            </a:rPr>
            <a:t>, </a:t>
          </a:r>
          <a:r>
            <a:rPr lang="ru-RU" sz="1600" dirty="0" err="1" smtClean="0">
              <a:latin typeface="+mn-lt"/>
            </a:rPr>
            <a:t>її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різноманітності</a:t>
          </a:r>
          <a:endParaRPr lang="ru-RU" sz="1600" dirty="0">
            <a:latin typeface="+mn-lt"/>
          </a:endParaRPr>
        </a:p>
      </dgm:t>
    </dgm:pt>
    <dgm:pt modelId="{3F1105C7-643A-4A86-BC5B-8F0B9B9C53EB}" type="parTrans" cxnId="{8F80001C-7907-48F2-9709-5178D61304A1}">
      <dgm:prSet/>
      <dgm:spPr/>
    </dgm:pt>
    <dgm:pt modelId="{737826E3-95C0-4E2F-9E01-2D5B5C27C12B}" type="sibTrans" cxnId="{8F80001C-7907-48F2-9709-5178D61304A1}">
      <dgm:prSet/>
      <dgm:spPr/>
    </dgm:pt>
    <dgm:pt modelId="{ABBC1798-A31F-460D-9D80-14BF670FD977}" type="pres">
      <dgm:prSet presAssocID="{10890729-91C2-45E2-913D-EC56978F84C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A247F09-2776-4797-90B4-B961D2D2DCEA}" type="pres">
      <dgm:prSet presAssocID="{B9875E29-4C68-4BA2-8815-EE6E3A779879}" presName="linNode" presStyleCnt="0"/>
      <dgm:spPr/>
    </dgm:pt>
    <dgm:pt modelId="{99A43AAE-5A9E-4006-AA16-FAE5FC0097DF}" type="pres">
      <dgm:prSet presAssocID="{B9875E29-4C68-4BA2-8815-EE6E3A779879}" presName="parentText" presStyleLbl="node1" presStyleIdx="0" presStyleCnt="4" custScaleX="45813" custLinFactNeighborX="-15240" custLinFactNeighborY="-20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230932-AD4A-4BF2-A22B-5BF06045C3DD}" type="pres">
      <dgm:prSet presAssocID="{B9875E29-4C68-4BA2-8815-EE6E3A779879}" presName="descendantText" presStyleLbl="alignAccFollowNode1" presStyleIdx="0" presStyleCnt="4" custScaleX="130112" custLinFactNeighborY="41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F3E2A9-3E88-491E-9505-D03AB0041B2A}" type="pres">
      <dgm:prSet presAssocID="{F3FE9D6E-BFAB-48FB-9B8F-54D73851864E}" presName="sp" presStyleCnt="0"/>
      <dgm:spPr/>
    </dgm:pt>
    <dgm:pt modelId="{B7EDB4ED-8FA6-4BDC-831F-E80D9666FDE0}" type="pres">
      <dgm:prSet presAssocID="{09E19B41-9556-45ED-AD83-A85846E970AA}" presName="linNode" presStyleCnt="0"/>
      <dgm:spPr/>
    </dgm:pt>
    <dgm:pt modelId="{5646F242-0EBB-4AD7-BE9C-899111608D00}" type="pres">
      <dgm:prSet presAssocID="{09E19B41-9556-45ED-AD83-A85846E970AA}" presName="parentText" presStyleLbl="node1" presStyleIdx="1" presStyleCnt="4" custScaleX="45813" custLinFactNeighborX="-15240" custLinFactNeighborY="311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5FFB66-CDB5-4166-A26C-C8A8870E538C}" type="pres">
      <dgm:prSet presAssocID="{09E19B41-9556-45ED-AD83-A85846E970AA}" presName="descendantText" presStyleLbl="alignAccFollowNode1" presStyleIdx="1" presStyleCnt="4" custScaleX="131859" custScaleY="1342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763D9A-F8B1-4B5F-8514-F1C539948B85}" type="pres">
      <dgm:prSet presAssocID="{0805BA4B-1620-4A19-9DED-A3ED062D6F6E}" presName="sp" presStyleCnt="0"/>
      <dgm:spPr/>
    </dgm:pt>
    <dgm:pt modelId="{4CED58FB-CDCE-4259-AE36-2D89C307465C}" type="pres">
      <dgm:prSet presAssocID="{D8CD8D2F-E472-480A-9586-02C31BE79D8F}" presName="linNode" presStyleCnt="0"/>
      <dgm:spPr/>
    </dgm:pt>
    <dgm:pt modelId="{1FBC2D9C-469D-4BC5-8772-274D8E2DAAFC}" type="pres">
      <dgm:prSet presAssocID="{D8CD8D2F-E472-480A-9586-02C31BE79D8F}" presName="parentText" presStyleLbl="node1" presStyleIdx="2" presStyleCnt="4" custScaleX="45813" custLinFactNeighborX="-15240" custLinFactNeighborY="311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E15BC6-DD1A-479A-8E76-D23601035538}" type="pres">
      <dgm:prSet presAssocID="{D8CD8D2F-E472-480A-9586-02C31BE79D8F}" presName="descendantText" presStyleLbl="alignAccFollowNode1" presStyleIdx="2" presStyleCnt="4" custScaleX="1318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13B4C5-DE3E-417A-9A33-5E196CF97F3D}" type="pres">
      <dgm:prSet presAssocID="{F21D2731-BF30-4602-BAED-5F021F18C01E}" presName="sp" presStyleCnt="0"/>
      <dgm:spPr/>
    </dgm:pt>
    <dgm:pt modelId="{AE79093A-EBA4-4EFE-ABE4-EA7ECAB6546B}" type="pres">
      <dgm:prSet presAssocID="{52D87084-AFBE-4989-9BD2-502ABA7D8ACA}" presName="linNode" presStyleCnt="0"/>
      <dgm:spPr/>
    </dgm:pt>
    <dgm:pt modelId="{63DD5535-6B8F-4C4E-B03D-73AB1FD84744}" type="pres">
      <dgm:prSet presAssocID="{52D87084-AFBE-4989-9BD2-502ABA7D8ACA}" presName="parentText" presStyleLbl="node1" presStyleIdx="3" presStyleCnt="4" custScaleX="45813" custLinFactNeighborX="-15240" custLinFactNeighborY="-20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C8E710-757B-498B-8F93-995E11F07FC7}" type="pres">
      <dgm:prSet presAssocID="{52D87084-AFBE-4989-9BD2-502ABA7D8ACA}" presName="descendantText" presStyleLbl="alignAccFollowNode1" presStyleIdx="3" presStyleCnt="4" custScaleX="1318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B8A5A10-675B-4AEA-8554-F8CBC91745EF}" type="presOf" srcId="{B058F6AF-77E6-452B-88F8-A216A793A058}" destId="{945FFB66-CDB5-4166-A26C-C8A8870E538C}" srcOrd="0" destOrd="0" presId="urn:microsoft.com/office/officeart/2005/8/layout/vList5"/>
    <dgm:cxn modelId="{21A5F286-2A0A-48E4-AC75-1DAD278966B1}" srcId="{10890729-91C2-45E2-913D-EC56978F84C0}" destId="{D8CD8D2F-E472-480A-9586-02C31BE79D8F}" srcOrd="2" destOrd="0" parTransId="{DD58FB12-421F-4E9B-92BD-F274F0E82D14}" sibTransId="{F21D2731-BF30-4602-BAED-5F021F18C01E}"/>
    <dgm:cxn modelId="{1D8F55DE-AB7D-4B71-9BD7-6DC3DCF5191D}" srcId="{10890729-91C2-45E2-913D-EC56978F84C0}" destId="{B9875E29-4C68-4BA2-8815-EE6E3A779879}" srcOrd="0" destOrd="0" parTransId="{E1C32AE7-CE36-45C7-B0F7-F85CBE7A24A2}" sibTransId="{F3FE9D6E-BFAB-48FB-9B8F-54D73851864E}"/>
    <dgm:cxn modelId="{A288CFB6-DF03-4B1E-8B6B-1E695D59A637}" srcId="{10890729-91C2-45E2-913D-EC56978F84C0}" destId="{09E19B41-9556-45ED-AD83-A85846E970AA}" srcOrd="1" destOrd="0" parTransId="{2ACC021D-7EFC-4739-8155-EC286989B405}" sibTransId="{0805BA4B-1620-4A19-9DED-A3ED062D6F6E}"/>
    <dgm:cxn modelId="{51ADFACC-B812-4483-A897-2E6EC750C896}" srcId="{D8CD8D2F-E472-480A-9586-02C31BE79D8F}" destId="{1AB67E60-DB7C-4F01-9C63-3A208677E56E}" srcOrd="0" destOrd="0" parTransId="{FC761A79-DF78-4578-9AD9-5F2D799E7A0C}" sibTransId="{364B724B-A9BE-4529-AB34-891843C47E2C}"/>
    <dgm:cxn modelId="{8038CC0C-314F-40A6-8E7F-C053658B9198}" type="presOf" srcId="{09E19B41-9556-45ED-AD83-A85846E970AA}" destId="{5646F242-0EBB-4AD7-BE9C-899111608D00}" srcOrd="0" destOrd="0" presId="urn:microsoft.com/office/officeart/2005/8/layout/vList5"/>
    <dgm:cxn modelId="{51183E54-266A-42A5-A364-106B7E3070DB}" srcId="{10890729-91C2-45E2-913D-EC56978F84C0}" destId="{52D87084-AFBE-4989-9BD2-502ABA7D8ACA}" srcOrd="3" destOrd="0" parTransId="{D4EE09E6-B279-4073-9F3A-2811045CE113}" sibTransId="{EECFF228-3C92-4364-A858-181BB34F2390}"/>
    <dgm:cxn modelId="{F66CA0ED-DBDB-4E91-AB9C-B389B88372F4}" srcId="{52D87084-AFBE-4989-9BD2-502ABA7D8ACA}" destId="{95C11F17-6503-422E-8E41-43B4334A25C9}" srcOrd="0" destOrd="0" parTransId="{A47C33DB-71E1-4B08-9456-FB8A41B79690}" sibTransId="{C6838AE8-9E87-4A89-B175-D557B95E4588}"/>
    <dgm:cxn modelId="{B6EBDC44-B7DB-4D03-9A33-3B8D896CA9B4}" type="presOf" srcId="{3ADEB9F1-1950-419E-AF5B-4DFA8B443CD7}" destId="{945FFB66-CDB5-4166-A26C-C8A8870E538C}" srcOrd="0" destOrd="1" presId="urn:microsoft.com/office/officeart/2005/8/layout/vList5"/>
    <dgm:cxn modelId="{89195618-ACDE-493E-8754-2518B629BDE0}" type="presOf" srcId="{1AB67E60-DB7C-4F01-9C63-3A208677E56E}" destId="{AEE15BC6-DD1A-479A-8E76-D23601035538}" srcOrd="0" destOrd="0" presId="urn:microsoft.com/office/officeart/2005/8/layout/vList5"/>
    <dgm:cxn modelId="{60C06D3F-C436-45C3-B5A6-927A8B2F037A}" type="presOf" srcId="{41B368F1-39B0-423D-8279-8000958EB8ED}" destId="{18230932-AD4A-4BF2-A22B-5BF06045C3DD}" srcOrd="0" destOrd="1" presId="urn:microsoft.com/office/officeart/2005/8/layout/vList5"/>
    <dgm:cxn modelId="{3C0C6ABF-DB39-4B7F-9B61-68CE5B49B4E2}" type="presOf" srcId="{52D87084-AFBE-4989-9BD2-502ABA7D8ACA}" destId="{63DD5535-6B8F-4C4E-B03D-73AB1FD84744}" srcOrd="0" destOrd="0" presId="urn:microsoft.com/office/officeart/2005/8/layout/vList5"/>
    <dgm:cxn modelId="{71A61DEC-36B8-4F93-8E56-72A64AF22658}" type="presOf" srcId="{95C11F17-6503-422E-8E41-43B4334A25C9}" destId="{55C8E710-757B-498B-8F93-995E11F07FC7}" srcOrd="0" destOrd="0" presId="urn:microsoft.com/office/officeart/2005/8/layout/vList5"/>
    <dgm:cxn modelId="{64E18B76-D763-4DC2-AFAA-70CC0985A3BA}" type="presOf" srcId="{B9875E29-4C68-4BA2-8815-EE6E3A779879}" destId="{99A43AAE-5A9E-4006-AA16-FAE5FC0097DF}" srcOrd="0" destOrd="0" presId="urn:microsoft.com/office/officeart/2005/8/layout/vList5"/>
    <dgm:cxn modelId="{0D481D4C-2F80-4632-B147-06EF12804213}" srcId="{B9875E29-4C68-4BA2-8815-EE6E3A779879}" destId="{41B368F1-39B0-423D-8279-8000958EB8ED}" srcOrd="1" destOrd="0" parTransId="{AAB7F309-5FEA-4D29-96C8-824A2290A927}" sibTransId="{A0171F95-C7C8-4295-8460-1D4645344841}"/>
    <dgm:cxn modelId="{3063B34F-89A8-4038-8F32-57A7321DC033}" type="presOf" srcId="{D8CD8D2F-E472-480A-9586-02C31BE79D8F}" destId="{1FBC2D9C-469D-4BC5-8772-274D8E2DAAFC}" srcOrd="0" destOrd="0" presId="urn:microsoft.com/office/officeart/2005/8/layout/vList5"/>
    <dgm:cxn modelId="{AAECAF1A-482F-4515-8089-AB83F0482E75}" type="presOf" srcId="{B959E1F9-38F5-4963-94F7-A6CA39F3AC73}" destId="{18230932-AD4A-4BF2-A22B-5BF06045C3DD}" srcOrd="0" destOrd="0" presId="urn:microsoft.com/office/officeart/2005/8/layout/vList5"/>
    <dgm:cxn modelId="{6AF00742-1AFF-40C0-B8A9-4C2C1A8E0730}" srcId="{09E19B41-9556-45ED-AD83-A85846E970AA}" destId="{B058F6AF-77E6-452B-88F8-A216A793A058}" srcOrd="0" destOrd="0" parTransId="{05E74A12-08E5-40C8-9277-77CA41AB417D}" sibTransId="{A96197F8-35F0-4A4F-93E1-2A71F8370895}"/>
    <dgm:cxn modelId="{52406A58-4E47-41AD-B8A9-4E3AD7B66428}" type="presOf" srcId="{10890729-91C2-45E2-913D-EC56978F84C0}" destId="{ABBC1798-A31F-460D-9D80-14BF670FD977}" srcOrd="0" destOrd="0" presId="urn:microsoft.com/office/officeart/2005/8/layout/vList5"/>
    <dgm:cxn modelId="{88FFDDF6-FE4B-46DE-9055-259C9EF97C22}" srcId="{B9875E29-4C68-4BA2-8815-EE6E3A779879}" destId="{B959E1F9-38F5-4963-94F7-A6CA39F3AC73}" srcOrd="0" destOrd="0" parTransId="{2497282A-EF95-498A-BE65-0B6B21D66DFF}" sibTransId="{D6C8EF44-AFFC-4B3C-A347-35E7A0669D0B}"/>
    <dgm:cxn modelId="{8F80001C-7907-48F2-9709-5178D61304A1}" srcId="{09E19B41-9556-45ED-AD83-A85846E970AA}" destId="{3ADEB9F1-1950-419E-AF5B-4DFA8B443CD7}" srcOrd="1" destOrd="0" parTransId="{3F1105C7-643A-4A86-BC5B-8F0B9B9C53EB}" sibTransId="{737826E3-95C0-4E2F-9E01-2D5B5C27C12B}"/>
    <dgm:cxn modelId="{FA1EBE80-0939-4CBB-84CE-45347F76E001}" type="presParOf" srcId="{ABBC1798-A31F-460D-9D80-14BF670FD977}" destId="{CA247F09-2776-4797-90B4-B961D2D2DCEA}" srcOrd="0" destOrd="0" presId="urn:microsoft.com/office/officeart/2005/8/layout/vList5"/>
    <dgm:cxn modelId="{5D24714C-7BCC-4D9A-98C1-43FF9C4D4FE2}" type="presParOf" srcId="{CA247F09-2776-4797-90B4-B961D2D2DCEA}" destId="{99A43AAE-5A9E-4006-AA16-FAE5FC0097DF}" srcOrd="0" destOrd="0" presId="urn:microsoft.com/office/officeart/2005/8/layout/vList5"/>
    <dgm:cxn modelId="{4680EE4C-6721-4288-80EA-7EDE04319936}" type="presParOf" srcId="{CA247F09-2776-4797-90B4-B961D2D2DCEA}" destId="{18230932-AD4A-4BF2-A22B-5BF06045C3DD}" srcOrd="1" destOrd="0" presId="urn:microsoft.com/office/officeart/2005/8/layout/vList5"/>
    <dgm:cxn modelId="{D73A30C3-5C10-4136-B566-FDADFB35774E}" type="presParOf" srcId="{ABBC1798-A31F-460D-9D80-14BF670FD977}" destId="{AEF3E2A9-3E88-491E-9505-D03AB0041B2A}" srcOrd="1" destOrd="0" presId="urn:microsoft.com/office/officeart/2005/8/layout/vList5"/>
    <dgm:cxn modelId="{62E90BAC-4B83-49C5-9C7C-2AA4F75EFBB4}" type="presParOf" srcId="{ABBC1798-A31F-460D-9D80-14BF670FD977}" destId="{B7EDB4ED-8FA6-4BDC-831F-E80D9666FDE0}" srcOrd="2" destOrd="0" presId="urn:microsoft.com/office/officeart/2005/8/layout/vList5"/>
    <dgm:cxn modelId="{FEE56B79-5C4A-4274-B0F7-96801DF24623}" type="presParOf" srcId="{B7EDB4ED-8FA6-4BDC-831F-E80D9666FDE0}" destId="{5646F242-0EBB-4AD7-BE9C-899111608D00}" srcOrd="0" destOrd="0" presId="urn:microsoft.com/office/officeart/2005/8/layout/vList5"/>
    <dgm:cxn modelId="{5BAC4DEA-5EC0-4FB2-8E82-A0D168FF4ADD}" type="presParOf" srcId="{B7EDB4ED-8FA6-4BDC-831F-E80D9666FDE0}" destId="{945FFB66-CDB5-4166-A26C-C8A8870E538C}" srcOrd="1" destOrd="0" presId="urn:microsoft.com/office/officeart/2005/8/layout/vList5"/>
    <dgm:cxn modelId="{014DD414-B112-4230-839D-8D3AC9DF4D68}" type="presParOf" srcId="{ABBC1798-A31F-460D-9D80-14BF670FD977}" destId="{C7763D9A-F8B1-4B5F-8514-F1C539948B85}" srcOrd="3" destOrd="0" presId="urn:microsoft.com/office/officeart/2005/8/layout/vList5"/>
    <dgm:cxn modelId="{64D4205C-98AE-4115-A06A-7E8BA5AD472A}" type="presParOf" srcId="{ABBC1798-A31F-460D-9D80-14BF670FD977}" destId="{4CED58FB-CDCE-4259-AE36-2D89C307465C}" srcOrd="4" destOrd="0" presId="urn:microsoft.com/office/officeart/2005/8/layout/vList5"/>
    <dgm:cxn modelId="{C7B067B0-20B4-472C-B47C-7A213C2EB1C0}" type="presParOf" srcId="{4CED58FB-CDCE-4259-AE36-2D89C307465C}" destId="{1FBC2D9C-469D-4BC5-8772-274D8E2DAAFC}" srcOrd="0" destOrd="0" presId="urn:microsoft.com/office/officeart/2005/8/layout/vList5"/>
    <dgm:cxn modelId="{A71201F0-683F-49AF-A5CE-74C1DCD400DC}" type="presParOf" srcId="{4CED58FB-CDCE-4259-AE36-2D89C307465C}" destId="{AEE15BC6-DD1A-479A-8E76-D23601035538}" srcOrd="1" destOrd="0" presId="urn:microsoft.com/office/officeart/2005/8/layout/vList5"/>
    <dgm:cxn modelId="{986E7FAE-1ADA-4188-8E8C-5AF7A633E23E}" type="presParOf" srcId="{ABBC1798-A31F-460D-9D80-14BF670FD977}" destId="{8313B4C5-DE3E-417A-9A33-5E196CF97F3D}" srcOrd="5" destOrd="0" presId="urn:microsoft.com/office/officeart/2005/8/layout/vList5"/>
    <dgm:cxn modelId="{9203E9A5-01FD-4CC1-9485-9B35C86F0AF5}" type="presParOf" srcId="{ABBC1798-A31F-460D-9D80-14BF670FD977}" destId="{AE79093A-EBA4-4EFE-ABE4-EA7ECAB6546B}" srcOrd="6" destOrd="0" presId="urn:microsoft.com/office/officeart/2005/8/layout/vList5"/>
    <dgm:cxn modelId="{B4F626DE-D11F-420D-BDBC-EB62954B486A}" type="presParOf" srcId="{AE79093A-EBA4-4EFE-ABE4-EA7ECAB6546B}" destId="{63DD5535-6B8F-4C4E-B03D-73AB1FD84744}" srcOrd="0" destOrd="0" presId="urn:microsoft.com/office/officeart/2005/8/layout/vList5"/>
    <dgm:cxn modelId="{3801255C-7567-4387-8129-C37DEAF89EFD}" type="presParOf" srcId="{AE79093A-EBA4-4EFE-ABE4-EA7ECAB6546B}" destId="{55C8E710-757B-498B-8F93-995E11F07FC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FC824841-4D62-47C2-8E31-42D6E1994100}" type="doc">
      <dgm:prSet loTypeId="urn:microsoft.com/office/officeart/2005/8/layout/list1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D4B43334-38FC-425B-B3D0-85C68592E31B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+mn-lt"/>
            </a:rPr>
            <a:t>кар'єрні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+mn-lt"/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+mn-lt"/>
            </a:rPr>
            <a:t>цілі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+mn-lt"/>
            </a:rPr>
            <a:t> -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+mn-lt"/>
            </a:rPr>
            <a:t>це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+mn-lt"/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+mn-lt"/>
            </a:rPr>
            <a:t>цілі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+mn-lt"/>
            </a:rPr>
            <a:t> в першу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+mn-lt"/>
            </a:rPr>
            <a:t>чергу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+mn-lt"/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+mn-lt"/>
            </a:rPr>
            <a:t>особистісного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+mn-lt"/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+mn-lt"/>
            </a:rPr>
            <a:t>розвитку</a:t>
          </a:r>
          <a:endParaRPr lang="ru-RU" sz="1800" dirty="0">
            <a:solidFill>
              <a:schemeClr val="tx2">
                <a:lumMod val="50000"/>
              </a:schemeClr>
            </a:solidFill>
            <a:latin typeface="+mn-lt"/>
          </a:endParaRPr>
        </a:p>
      </dgm:t>
    </dgm:pt>
    <dgm:pt modelId="{01029934-3226-49E0-B73D-2166B2208D02}" type="parTrans" cxnId="{CCDBCD85-1035-4D75-B13D-653A7940B9B9}">
      <dgm:prSet/>
      <dgm:spPr/>
      <dgm:t>
        <a:bodyPr/>
        <a:lstStyle/>
        <a:p>
          <a:endParaRPr lang="ru-RU"/>
        </a:p>
      </dgm:t>
    </dgm:pt>
    <dgm:pt modelId="{A7313B39-D0C7-4017-8B92-F7B5713A8F2B}" type="sibTrans" cxnId="{CCDBCD85-1035-4D75-B13D-653A7940B9B9}">
      <dgm:prSet/>
      <dgm:spPr/>
      <dgm:t>
        <a:bodyPr/>
        <a:lstStyle/>
        <a:p>
          <a:endParaRPr lang="ru-RU"/>
        </a:p>
      </dgm:t>
    </dgm:pt>
    <dgm:pt modelId="{F8A7E0DD-9700-4542-9567-0CD9CF2E1B99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+mn-lt"/>
            </a:rPr>
            <a:t>мета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+mn-lt"/>
            </a:rPr>
            <a:t>ділової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+mn-lt"/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+mn-lt"/>
            </a:rPr>
            <a:t>кар'єри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+mn-lt"/>
            </a:rPr>
            <a:t> -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+mn-lt"/>
            </a:rPr>
            <a:t>це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+mn-lt"/>
            </a:rPr>
            <a:t> те,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+mn-lt"/>
            </a:rPr>
            <a:t>навіщо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+mn-lt"/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+mn-lt"/>
            </a:rPr>
            <a:t>людина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+mn-lt"/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+mn-lt"/>
            </a:rPr>
            <a:t>хоче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+mn-lt"/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+mn-lt"/>
            </a:rPr>
            <a:t>отримати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+mn-lt"/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+mn-lt"/>
            </a:rPr>
            <a:t>якусь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+mn-lt"/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+mn-lt"/>
            </a:rPr>
            <a:t>певну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+mn-lt"/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+mn-lt"/>
            </a:rPr>
            <a:t>професію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+mn-lt"/>
            </a:rPr>
            <a:t>, роботу, посаду,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+mn-lt"/>
            </a:rPr>
            <a:t>місце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+mn-lt"/>
            </a:rPr>
            <a:t> в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+mn-lt"/>
            </a:rPr>
            <a:t>організаційній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+mn-lt"/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+mn-lt"/>
            </a:rPr>
            <a:t>ієрархії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+mn-lt"/>
            </a:rPr>
            <a:t>, і те,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+mn-lt"/>
            </a:rPr>
            <a:t>яким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+mn-lt"/>
            </a:rPr>
            <a:t> чином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+mn-lt"/>
            </a:rPr>
            <a:t>останні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+mn-lt"/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+mn-lt"/>
            </a:rPr>
            <a:t>задовольняють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+mn-lt"/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+mn-lt"/>
            </a:rPr>
            <a:t>його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+mn-lt"/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+mn-lt"/>
            </a:rPr>
            <a:t>уявленням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+mn-lt"/>
            </a:rPr>
            <a:t> про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+mn-lt"/>
            </a:rPr>
            <a:t>ділову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+mn-lt"/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+mn-lt"/>
            </a:rPr>
            <a:t>кар'єру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+mn-lt"/>
            </a:rPr>
            <a:t>.</a:t>
          </a:r>
          <a:endParaRPr lang="ru-RU" sz="1800" dirty="0">
            <a:solidFill>
              <a:schemeClr val="tx2">
                <a:lumMod val="50000"/>
              </a:schemeClr>
            </a:solidFill>
            <a:latin typeface="+mn-lt"/>
          </a:endParaRPr>
        </a:p>
      </dgm:t>
    </dgm:pt>
    <dgm:pt modelId="{782BE334-8B5F-4DB1-AD56-1B54519DA658}" type="parTrans" cxnId="{C0038780-C51A-4853-AB1B-A3EBA78EC53C}">
      <dgm:prSet/>
      <dgm:spPr/>
      <dgm:t>
        <a:bodyPr/>
        <a:lstStyle/>
        <a:p>
          <a:endParaRPr lang="ru-RU"/>
        </a:p>
      </dgm:t>
    </dgm:pt>
    <dgm:pt modelId="{87992FA1-5DE6-4FDC-AE67-49AC4A09B66A}" type="sibTrans" cxnId="{C0038780-C51A-4853-AB1B-A3EBA78EC53C}">
      <dgm:prSet/>
      <dgm:spPr/>
      <dgm:t>
        <a:bodyPr/>
        <a:lstStyle/>
        <a:p>
          <a:endParaRPr lang="ru-RU"/>
        </a:p>
      </dgm:t>
    </dgm:pt>
    <dgm:pt modelId="{404BACC6-B53D-4944-BDAF-1D5417CFFF09}" type="pres">
      <dgm:prSet presAssocID="{FC824841-4D62-47C2-8E31-42D6E1994100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A6067A9-B602-475E-8517-F6E298171D6D}" type="pres">
      <dgm:prSet presAssocID="{D4B43334-38FC-425B-B3D0-85C68592E31B}" presName="parentLin" presStyleCnt="0"/>
      <dgm:spPr/>
    </dgm:pt>
    <dgm:pt modelId="{1DB85C12-4619-4B54-8BCC-B7A907CA7A25}" type="pres">
      <dgm:prSet presAssocID="{D4B43334-38FC-425B-B3D0-85C68592E31B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4D9EC846-85C7-4AA7-A3D8-EFE9A91DFD1F}" type="pres">
      <dgm:prSet presAssocID="{D4B43334-38FC-425B-B3D0-85C68592E31B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1E620E-87A1-43B4-B781-B889A96BD8ED}" type="pres">
      <dgm:prSet presAssocID="{D4B43334-38FC-425B-B3D0-85C68592E31B}" presName="negativeSpace" presStyleCnt="0"/>
      <dgm:spPr/>
    </dgm:pt>
    <dgm:pt modelId="{0A97340B-5C98-42B2-ADF3-5CA475C87A3A}" type="pres">
      <dgm:prSet presAssocID="{D4B43334-38FC-425B-B3D0-85C68592E31B}" presName="childText" presStyleLbl="conFgAcc1" presStyleIdx="0" presStyleCnt="2">
        <dgm:presLayoutVars>
          <dgm:bulletEnabled val="1"/>
        </dgm:presLayoutVars>
      </dgm:prSet>
      <dgm:spPr/>
    </dgm:pt>
    <dgm:pt modelId="{02ECF8F1-3B15-4740-A8FD-A935C82A762B}" type="pres">
      <dgm:prSet presAssocID="{A7313B39-D0C7-4017-8B92-F7B5713A8F2B}" presName="spaceBetweenRectangles" presStyleCnt="0"/>
      <dgm:spPr/>
    </dgm:pt>
    <dgm:pt modelId="{31768A93-CF4C-45E8-9072-9689DAD58472}" type="pres">
      <dgm:prSet presAssocID="{F8A7E0DD-9700-4542-9567-0CD9CF2E1B99}" presName="parentLin" presStyleCnt="0"/>
      <dgm:spPr/>
    </dgm:pt>
    <dgm:pt modelId="{44851E1D-F438-455A-BF1B-20C00C98D867}" type="pres">
      <dgm:prSet presAssocID="{F8A7E0DD-9700-4542-9567-0CD9CF2E1B99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C097E493-EFF3-4FD0-8EAA-52D1864B5C84}" type="pres">
      <dgm:prSet presAssocID="{F8A7E0DD-9700-4542-9567-0CD9CF2E1B99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E0E49B-6526-4020-B6D8-F03A4027AD2B}" type="pres">
      <dgm:prSet presAssocID="{F8A7E0DD-9700-4542-9567-0CD9CF2E1B99}" presName="negativeSpace" presStyleCnt="0"/>
      <dgm:spPr/>
    </dgm:pt>
    <dgm:pt modelId="{6DD1C78A-D3CD-4DF0-A339-65BE101EEF9C}" type="pres">
      <dgm:prSet presAssocID="{F8A7E0DD-9700-4542-9567-0CD9CF2E1B99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C0038780-C51A-4853-AB1B-A3EBA78EC53C}" srcId="{FC824841-4D62-47C2-8E31-42D6E1994100}" destId="{F8A7E0DD-9700-4542-9567-0CD9CF2E1B99}" srcOrd="1" destOrd="0" parTransId="{782BE334-8B5F-4DB1-AD56-1B54519DA658}" sibTransId="{87992FA1-5DE6-4FDC-AE67-49AC4A09B66A}"/>
    <dgm:cxn modelId="{F23D4125-F2E9-40F3-85A6-179D75FA6E49}" type="presOf" srcId="{F8A7E0DD-9700-4542-9567-0CD9CF2E1B99}" destId="{44851E1D-F438-455A-BF1B-20C00C98D867}" srcOrd="0" destOrd="0" presId="urn:microsoft.com/office/officeart/2005/8/layout/list1"/>
    <dgm:cxn modelId="{D3B697FC-CC64-4788-A476-2FFE24CF774F}" type="presOf" srcId="{FC824841-4D62-47C2-8E31-42D6E1994100}" destId="{404BACC6-B53D-4944-BDAF-1D5417CFFF09}" srcOrd="0" destOrd="0" presId="urn:microsoft.com/office/officeart/2005/8/layout/list1"/>
    <dgm:cxn modelId="{50FB20C3-CEA3-4346-AE01-E159BCFCC017}" type="presOf" srcId="{D4B43334-38FC-425B-B3D0-85C68592E31B}" destId="{4D9EC846-85C7-4AA7-A3D8-EFE9A91DFD1F}" srcOrd="1" destOrd="0" presId="urn:microsoft.com/office/officeart/2005/8/layout/list1"/>
    <dgm:cxn modelId="{F7338D9C-103C-411E-AC48-768F8860FCC2}" type="presOf" srcId="{D4B43334-38FC-425B-B3D0-85C68592E31B}" destId="{1DB85C12-4619-4B54-8BCC-B7A907CA7A25}" srcOrd="0" destOrd="0" presId="urn:microsoft.com/office/officeart/2005/8/layout/list1"/>
    <dgm:cxn modelId="{A370CBB6-CB37-40A2-AFC4-CA170EF8F179}" type="presOf" srcId="{F8A7E0DD-9700-4542-9567-0CD9CF2E1B99}" destId="{C097E493-EFF3-4FD0-8EAA-52D1864B5C84}" srcOrd="1" destOrd="0" presId="urn:microsoft.com/office/officeart/2005/8/layout/list1"/>
    <dgm:cxn modelId="{CCDBCD85-1035-4D75-B13D-653A7940B9B9}" srcId="{FC824841-4D62-47C2-8E31-42D6E1994100}" destId="{D4B43334-38FC-425B-B3D0-85C68592E31B}" srcOrd="0" destOrd="0" parTransId="{01029934-3226-49E0-B73D-2166B2208D02}" sibTransId="{A7313B39-D0C7-4017-8B92-F7B5713A8F2B}"/>
    <dgm:cxn modelId="{6791A46E-19E3-4410-9C36-6845470CA4BA}" type="presParOf" srcId="{404BACC6-B53D-4944-BDAF-1D5417CFFF09}" destId="{DA6067A9-B602-475E-8517-F6E298171D6D}" srcOrd="0" destOrd="0" presId="urn:microsoft.com/office/officeart/2005/8/layout/list1"/>
    <dgm:cxn modelId="{CBCBF0E0-D9A0-4F31-B939-1026F777D643}" type="presParOf" srcId="{DA6067A9-B602-475E-8517-F6E298171D6D}" destId="{1DB85C12-4619-4B54-8BCC-B7A907CA7A25}" srcOrd="0" destOrd="0" presId="urn:microsoft.com/office/officeart/2005/8/layout/list1"/>
    <dgm:cxn modelId="{56671D1A-4BB5-43AA-B1BE-3C2B26529A14}" type="presParOf" srcId="{DA6067A9-B602-475E-8517-F6E298171D6D}" destId="{4D9EC846-85C7-4AA7-A3D8-EFE9A91DFD1F}" srcOrd="1" destOrd="0" presId="urn:microsoft.com/office/officeart/2005/8/layout/list1"/>
    <dgm:cxn modelId="{D75B9FDF-A695-4218-91D9-A695FC9FFCC8}" type="presParOf" srcId="{404BACC6-B53D-4944-BDAF-1D5417CFFF09}" destId="{0C1E620E-87A1-43B4-B781-B889A96BD8ED}" srcOrd="1" destOrd="0" presId="urn:microsoft.com/office/officeart/2005/8/layout/list1"/>
    <dgm:cxn modelId="{9E00BDB5-9803-4C77-86EA-D4053E998838}" type="presParOf" srcId="{404BACC6-B53D-4944-BDAF-1D5417CFFF09}" destId="{0A97340B-5C98-42B2-ADF3-5CA475C87A3A}" srcOrd="2" destOrd="0" presId="urn:microsoft.com/office/officeart/2005/8/layout/list1"/>
    <dgm:cxn modelId="{E3588B46-19C8-445D-85FE-B41076C8E275}" type="presParOf" srcId="{404BACC6-B53D-4944-BDAF-1D5417CFFF09}" destId="{02ECF8F1-3B15-4740-A8FD-A935C82A762B}" srcOrd="3" destOrd="0" presId="urn:microsoft.com/office/officeart/2005/8/layout/list1"/>
    <dgm:cxn modelId="{A4CC93FD-0D20-4269-8BB4-6CD67ECD03B1}" type="presParOf" srcId="{404BACC6-B53D-4944-BDAF-1D5417CFFF09}" destId="{31768A93-CF4C-45E8-9072-9689DAD58472}" srcOrd="4" destOrd="0" presId="urn:microsoft.com/office/officeart/2005/8/layout/list1"/>
    <dgm:cxn modelId="{9DEFF8E2-63E4-4969-AF10-7E610134928B}" type="presParOf" srcId="{31768A93-CF4C-45E8-9072-9689DAD58472}" destId="{44851E1D-F438-455A-BF1B-20C00C98D867}" srcOrd="0" destOrd="0" presId="urn:microsoft.com/office/officeart/2005/8/layout/list1"/>
    <dgm:cxn modelId="{CACE6147-C8C1-4DE1-ADE1-B4B78D3C0D86}" type="presParOf" srcId="{31768A93-CF4C-45E8-9072-9689DAD58472}" destId="{C097E493-EFF3-4FD0-8EAA-52D1864B5C84}" srcOrd="1" destOrd="0" presId="urn:microsoft.com/office/officeart/2005/8/layout/list1"/>
    <dgm:cxn modelId="{6C0FA0E6-4E57-4F12-8620-57593159F322}" type="presParOf" srcId="{404BACC6-B53D-4944-BDAF-1D5417CFFF09}" destId="{2EE0E49B-6526-4020-B6D8-F03A4027AD2B}" srcOrd="5" destOrd="0" presId="urn:microsoft.com/office/officeart/2005/8/layout/list1"/>
    <dgm:cxn modelId="{F0C56F99-6037-4662-A43D-9A8673F3A25D}" type="presParOf" srcId="{404BACC6-B53D-4944-BDAF-1D5417CFFF09}" destId="{6DD1C78A-D3CD-4DF0-A339-65BE101EEF9C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8CCE3331-BBB8-498F-BC9C-352F5FB62792}" type="doc">
      <dgm:prSet loTypeId="urn:microsoft.com/office/officeart/2005/8/layout/default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95E9D727-B665-4DC9-906C-7D99E5C9A6FE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займатися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видом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діяльності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чи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мати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посаду,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відповідні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самооцінці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і тому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доставляють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моральне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задоволення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15305969-B7D5-45E2-A6F5-33DC7E15BB2E}" type="parTrans" cxnId="{2984654A-48FF-4619-8BAF-E52430F12DCD}">
      <dgm:prSet/>
      <dgm:spPr/>
      <dgm:t>
        <a:bodyPr/>
        <a:lstStyle/>
        <a:p>
          <a:endParaRPr lang="ru-RU"/>
        </a:p>
      </dgm:t>
    </dgm:pt>
    <dgm:pt modelId="{285F190C-F89F-436B-A258-5771C13879B8}" type="sibTrans" cxnId="{2984654A-48FF-4619-8BAF-E52430F12DCD}">
      <dgm:prSet/>
      <dgm:spPr/>
      <dgm:t>
        <a:bodyPr/>
        <a:lstStyle/>
        <a:p>
          <a:endParaRPr lang="ru-RU"/>
        </a:p>
      </dgm:t>
    </dgm:pt>
    <dgm:pt modelId="{0F6140AC-1238-4281-8C5A-8A1CD7EF3569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мати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роботу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або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посаду, яка носить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творчий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характер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FFC12CBE-6D21-4084-91BA-2901CDF3B712}" type="parTrans" cxnId="{4A97D082-D2E8-453E-8C5E-811A65485223}">
      <dgm:prSet/>
      <dgm:spPr/>
      <dgm:t>
        <a:bodyPr/>
        <a:lstStyle/>
        <a:p>
          <a:endParaRPr lang="ru-RU"/>
        </a:p>
      </dgm:t>
    </dgm:pt>
    <dgm:pt modelId="{94DA9362-E855-4F27-97CD-DA54CBDB0A8E}" type="sibTrans" cxnId="{4A97D082-D2E8-453E-8C5E-811A65485223}">
      <dgm:prSet/>
      <dgm:spPr/>
      <dgm:t>
        <a:bodyPr/>
        <a:lstStyle/>
        <a:p>
          <a:endParaRPr lang="ru-RU"/>
        </a:p>
      </dgm:t>
    </dgm:pt>
    <dgm:pt modelId="{4776FC07-3C80-4DF4-B537-3215337252EB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мати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роботу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або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посаду,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що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дозволяє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мати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багато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вільного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часу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5E7AD6B9-FB26-49CB-A839-35E7B3E04DCF}" type="parTrans" cxnId="{714B824D-E0B9-47F1-9CDA-78B89D64CF6C}">
      <dgm:prSet/>
      <dgm:spPr/>
      <dgm:t>
        <a:bodyPr/>
        <a:lstStyle/>
        <a:p>
          <a:endParaRPr lang="ru-RU"/>
        </a:p>
      </dgm:t>
    </dgm:pt>
    <dgm:pt modelId="{42C47A1E-8F77-4C22-BE06-2A603D233B52}" type="sibTrans" cxnId="{714B824D-E0B9-47F1-9CDA-78B89D64CF6C}">
      <dgm:prSet/>
      <dgm:spPr/>
      <dgm:t>
        <a:bodyPr/>
        <a:lstStyle/>
        <a:p>
          <a:endParaRPr lang="ru-RU"/>
        </a:p>
      </dgm:t>
    </dgm:pt>
    <dgm:pt modelId="{2F868FE2-129A-43D8-8973-5675DAFF6917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працювати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за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професією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або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займати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посаду,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що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дозволяє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досягти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певного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ступеня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незалежності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3E73D0C6-86F7-42E8-8853-AF60140982B0}" type="parTrans" cxnId="{9280860A-EE65-4941-8E41-6C453D1B15B5}">
      <dgm:prSet/>
      <dgm:spPr/>
      <dgm:t>
        <a:bodyPr/>
        <a:lstStyle/>
        <a:p>
          <a:endParaRPr lang="ru-RU"/>
        </a:p>
      </dgm:t>
    </dgm:pt>
    <dgm:pt modelId="{A86C5F60-58C8-4652-83CD-21D5D4DCF86B}" type="sibTrans" cxnId="{9280860A-EE65-4941-8E41-6C453D1B15B5}">
      <dgm:prSet/>
      <dgm:spPr/>
      <dgm:t>
        <a:bodyPr/>
        <a:lstStyle/>
        <a:p>
          <a:endParaRPr lang="ru-RU"/>
        </a:p>
      </dgm:t>
    </dgm:pt>
    <dgm:pt modelId="{702C01AF-699D-4A32-9C84-6737F2993AE8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мати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роботу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або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посаду,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які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добре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оплачуються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або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дозволяють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одночасно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отримувати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великі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побічні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доходи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B7F8D5A4-1474-47BF-B1C2-A4B29AAFC645}" type="parTrans" cxnId="{175E445E-52C6-41EB-876A-CBBD651912F8}">
      <dgm:prSet/>
      <dgm:spPr/>
      <dgm:t>
        <a:bodyPr/>
        <a:lstStyle/>
        <a:p>
          <a:endParaRPr lang="ru-RU"/>
        </a:p>
      </dgm:t>
    </dgm:pt>
    <dgm:pt modelId="{FB5E0DA6-ADF4-460B-B0DA-9D063A66CD65}" type="sibTrans" cxnId="{175E445E-52C6-41EB-876A-CBBD651912F8}">
      <dgm:prSet/>
      <dgm:spPr/>
      <dgm:t>
        <a:bodyPr/>
        <a:lstStyle/>
        <a:p>
          <a:endParaRPr lang="ru-RU"/>
        </a:p>
      </dgm:t>
    </dgm:pt>
    <dgm:pt modelId="{8EB72FC5-0852-42F4-96BD-7E8188F7066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мати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роботу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або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посаду,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що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дає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можливість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продовжувати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активне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навчання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C5B5B999-1183-40CF-969C-A8A77355A449}" type="parTrans" cxnId="{64BCC030-C53A-477F-8090-DBBFD5920EFA}">
      <dgm:prSet/>
      <dgm:spPr/>
      <dgm:t>
        <a:bodyPr/>
        <a:lstStyle/>
        <a:p>
          <a:endParaRPr lang="ru-RU"/>
        </a:p>
      </dgm:t>
    </dgm:pt>
    <dgm:pt modelId="{08A10DC3-0565-4C51-BF1E-929EA5D1E1B6}" type="sibTrans" cxnId="{64BCC030-C53A-477F-8090-DBBFD5920EFA}">
      <dgm:prSet/>
      <dgm:spPr/>
      <dgm:t>
        <a:bodyPr/>
        <a:lstStyle/>
        <a:p>
          <a:endParaRPr lang="ru-RU"/>
        </a:p>
      </dgm:t>
    </dgm:pt>
    <dgm:pt modelId="{24E90335-9B7B-4386-9BC8-22886EAB8AC9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26A04538-F1AA-4A6D-930B-3FF42362E886}" type="parTrans" cxnId="{D293D8E1-7BEA-4936-BE86-9CCECA61AF19}">
      <dgm:prSet/>
      <dgm:spPr/>
      <dgm:t>
        <a:bodyPr/>
        <a:lstStyle/>
        <a:p>
          <a:endParaRPr lang="ru-RU"/>
        </a:p>
      </dgm:t>
    </dgm:pt>
    <dgm:pt modelId="{0C36AC20-0BF7-4D4A-8E16-5544B99D433A}" type="sibTrans" cxnId="{D293D8E1-7BEA-4936-BE86-9CCECA61AF19}">
      <dgm:prSet/>
      <dgm:spPr/>
      <dgm:t>
        <a:bodyPr/>
        <a:lstStyle/>
        <a:p>
          <a:endParaRPr lang="ru-RU"/>
        </a:p>
      </dgm:t>
    </dgm:pt>
    <dgm:pt modelId="{5F0CBF53-B126-4544-8F9F-6BFE16032726}" type="pres">
      <dgm:prSet presAssocID="{8CCE3331-BBB8-498F-BC9C-352F5FB6279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8646A42-5A95-408C-912E-9EF707069559}" type="pres">
      <dgm:prSet presAssocID="{95E9D727-B665-4DC9-906C-7D99E5C9A6FE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41A223-CC14-4DE6-8A75-4D9E9E8FBAE9}" type="pres">
      <dgm:prSet presAssocID="{285F190C-F89F-436B-A258-5771C13879B8}" presName="sibTrans" presStyleCnt="0"/>
      <dgm:spPr/>
    </dgm:pt>
    <dgm:pt modelId="{012E3286-DEEF-4799-8598-B2C211D0F62E}" type="pres">
      <dgm:prSet presAssocID="{0F6140AC-1238-4281-8C5A-8A1CD7EF3569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82BD0E-3C89-4167-8AE8-70CC14BA37B9}" type="pres">
      <dgm:prSet presAssocID="{94DA9362-E855-4F27-97CD-DA54CBDB0A8E}" presName="sibTrans" presStyleCnt="0"/>
      <dgm:spPr/>
    </dgm:pt>
    <dgm:pt modelId="{C224C412-4700-4DFE-BAD3-095CD99AA27F}" type="pres">
      <dgm:prSet presAssocID="{4776FC07-3C80-4DF4-B537-3215337252EB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963F8D-2239-4E3B-B238-2565CC90493B}" type="pres">
      <dgm:prSet presAssocID="{42C47A1E-8F77-4C22-BE06-2A603D233B52}" presName="sibTrans" presStyleCnt="0"/>
      <dgm:spPr/>
    </dgm:pt>
    <dgm:pt modelId="{755ED3DD-FDB9-434E-B020-BF0B1736DD7C}" type="pres">
      <dgm:prSet presAssocID="{2F868FE2-129A-43D8-8973-5675DAFF6917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EB81C8-197C-4B7B-A073-091FD7D0B40A}" type="pres">
      <dgm:prSet presAssocID="{A86C5F60-58C8-4652-83CD-21D5D4DCF86B}" presName="sibTrans" presStyleCnt="0"/>
      <dgm:spPr/>
    </dgm:pt>
    <dgm:pt modelId="{C80565BF-107D-4D22-B7DD-ED9B67910EF8}" type="pres">
      <dgm:prSet presAssocID="{702C01AF-699D-4A32-9C84-6737F2993AE8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8B2712-E9CD-4851-AA05-5110330E6B21}" type="pres">
      <dgm:prSet presAssocID="{FB5E0DA6-ADF4-460B-B0DA-9D063A66CD65}" presName="sibTrans" presStyleCnt="0"/>
      <dgm:spPr/>
    </dgm:pt>
    <dgm:pt modelId="{E0789E75-3B4C-4D32-8CE9-6AAA86C5ECDB}" type="pres">
      <dgm:prSet presAssocID="{8EB72FC5-0852-42F4-96BD-7E8188F70661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4BCC030-C53A-477F-8090-DBBFD5920EFA}" srcId="{8CCE3331-BBB8-498F-BC9C-352F5FB62792}" destId="{8EB72FC5-0852-42F4-96BD-7E8188F70661}" srcOrd="5" destOrd="0" parTransId="{C5B5B999-1183-40CF-969C-A8A77355A449}" sibTransId="{08A10DC3-0565-4C51-BF1E-929EA5D1E1B6}"/>
    <dgm:cxn modelId="{59BB6A63-80BE-4E2F-87C5-F887CDF7C668}" type="presOf" srcId="{0F6140AC-1238-4281-8C5A-8A1CD7EF3569}" destId="{012E3286-DEEF-4799-8598-B2C211D0F62E}" srcOrd="0" destOrd="0" presId="urn:microsoft.com/office/officeart/2005/8/layout/default"/>
    <dgm:cxn modelId="{C62ABA79-C41F-4ECB-BFBC-47F848A0BEFC}" type="presOf" srcId="{702C01AF-699D-4A32-9C84-6737F2993AE8}" destId="{C80565BF-107D-4D22-B7DD-ED9B67910EF8}" srcOrd="0" destOrd="0" presId="urn:microsoft.com/office/officeart/2005/8/layout/default"/>
    <dgm:cxn modelId="{ACEDEE0D-AF14-4B9D-9CAD-C9D2C5E42B9E}" type="presOf" srcId="{95E9D727-B665-4DC9-906C-7D99E5C9A6FE}" destId="{B8646A42-5A95-408C-912E-9EF707069559}" srcOrd="0" destOrd="0" presId="urn:microsoft.com/office/officeart/2005/8/layout/default"/>
    <dgm:cxn modelId="{15506265-0ED7-44FA-81E1-FFE49355B9E1}" type="presOf" srcId="{8EB72FC5-0852-42F4-96BD-7E8188F70661}" destId="{E0789E75-3B4C-4D32-8CE9-6AAA86C5ECDB}" srcOrd="0" destOrd="0" presId="urn:microsoft.com/office/officeart/2005/8/layout/default"/>
    <dgm:cxn modelId="{1483D476-553F-42C9-8F88-375C0856F3D8}" type="presOf" srcId="{2F868FE2-129A-43D8-8973-5675DAFF6917}" destId="{755ED3DD-FDB9-434E-B020-BF0B1736DD7C}" srcOrd="0" destOrd="0" presId="urn:microsoft.com/office/officeart/2005/8/layout/default"/>
    <dgm:cxn modelId="{BBE3A016-F01E-4DBD-8AA2-DA8C1743DF0F}" type="presOf" srcId="{24E90335-9B7B-4386-9BC8-22886EAB8AC9}" destId="{E0789E75-3B4C-4D32-8CE9-6AAA86C5ECDB}" srcOrd="0" destOrd="1" presId="urn:microsoft.com/office/officeart/2005/8/layout/default"/>
    <dgm:cxn modelId="{7E8926FD-1F5B-449D-A06C-F0C1A7E4AFBB}" type="presOf" srcId="{8CCE3331-BBB8-498F-BC9C-352F5FB62792}" destId="{5F0CBF53-B126-4544-8F9F-6BFE16032726}" srcOrd="0" destOrd="0" presId="urn:microsoft.com/office/officeart/2005/8/layout/default"/>
    <dgm:cxn modelId="{175E445E-52C6-41EB-876A-CBBD651912F8}" srcId="{8CCE3331-BBB8-498F-BC9C-352F5FB62792}" destId="{702C01AF-699D-4A32-9C84-6737F2993AE8}" srcOrd="4" destOrd="0" parTransId="{B7F8D5A4-1474-47BF-B1C2-A4B29AAFC645}" sibTransId="{FB5E0DA6-ADF4-460B-B0DA-9D063A66CD65}"/>
    <dgm:cxn modelId="{4A97D082-D2E8-453E-8C5E-811A65485223}" srcId="{8CCE3331-BBB8-498F-BC9C-352F5FB62792}" destId="{0F6140AC-1238-4281-8C5A-8A1CD7EF3569}" srcOrd="1" destOrd="0" parTransId="{FFC12CBE-6D21-4084-91BA-2901CDF3B712}" sibTransId="{94DA9362-E855-4F27-97CD-DA54CBDB0A8E}"/>
    <dgm:cxn modelId="{2984654A-48FF-4619-8BAF-E52430F12DCD}" srcId="{8CCE3331-BBB8-498F-BC9C-352F5FB62792}" destId="{95E9D727-B665-4DC9-906C-7D99E5C9A6FE}" srcOrd="0" destOrd="0" parTransId="{15305969-B7D5-45E2-A6F5-33DC7E15BB2E}" sibTransId="{285F190C-F89F-436B-A258-5771C13879B8}"/>
    <dgm:cxn modelId="{714B824D-E0B9-47F1-9CDA-78B89D64CF6C}" srcId="{8CCE3331-BBB8-498F-BC9C-352F5FB62792}" destId="{4776FC07-3C80-4DF4-B537-3215337252EB}" srcOrd="2" destOrd="0" parTransId="{5E7AD6B9-FB26-49CB-A839-35E7B3E04DCF}" sibTransId="{42C47A1E-8F77-4C22-BE06-2A603D233B52}"/>
    <dgm:cxn modelId="{9280860A-EE65-4941-8E41-6C453D1B15B5}" srcId="{8CCE3331-BBB8-498F-BC9C-352F5FB62792}" destId="{2F868FE2-129A-43D8-8973-5675DAFF6917}" srcOrd="3" destOrd="0" parTransId="{3E73D0C6-86F7-42E8-8853-AF60140982B0}" sibTransId="{A86C5F60-58C8-4652-83CD-21D5D4DCF86B}"/>
    <dgm:cxn modelId="{D293D8E1-7BEA-4936-BE86-9CCECA61AF19}" srcId="{8EB72FC5-0852-42F4-96BD-7E8188F70661}" destId="{24E90335-9B7B-4386-9BC8-22886EAB8AC9}" srcOrd="0" destOrd="0" parTransId="{26A04538-F1AA-4A6D-930B-3FF42362E886}" sibTransId="{0C36AC20-0BF7-4D4A-8E16-5544B99D433A}"/>
    <dgm:cxn modelId="{ED8695ED-2779-4598-9170-094B0A478EC5}" type="presOf" srcId="{4776FC07-3C80-4DF4-B537-3215337252EB}" destId="{C224C412-4700-4DFE-BAD3-095CD99AA27F}" srcOrd="0" destOrd="0" presId="urn:microsoft.com/office/officeart/2005/8/layout/default"/>
    <dgm:cxn modelId="{F2CA2071-82CE-403F-B734-964248B979A8}" type="presParOf" srcId="{5F0CBF53-B126-4544-8F9F-6BFE16032726}" destId="{B8646A42-5A95-408C-912E-9EF707069559}" srcOrd="0" destOrd="0" presId="urn:microsoft.com/office/officeart/2005/8/layout/default"/>
    <dgm:cxn modelId="{DF86371B-0054-4017-940C-7447F1CD8A53}" type="presParOf" srcId="{5F0CBF53-B126-4544-8F9F-6BFE16032726}" destId="{5741A223-CC14-4DE6-8A75-4D9E9E8FBAE9}" srcOrd="1" destOrd="0" presId="urn:microsoft.com/office/officeart/2005/8/layout/default"/>
    <dgm:cxn modelId="{5CDA69A8-1337-489E-BB54-E45AB553C5C7}" type="presParOf" srcId="{5F0CBF53-B126-4544-8F9F-6BFE16032726}" destId="{012E3286-DEEF-4799-8598-B2C211D0F62E}" srcOrd="2" destOrd="0" presId="urn:microsoft.com/office/officeart/2005/8/layout/default"/>
    <dgm:cxn modelId="{D8CCE7D3-9569-48B6-A6D0-1B1A5E3CD2D7}" type="presParOf" srcId="{5F0CBF53-B126-4544-8F9F-6BFE16032726}" destId="{2F82BD0E-3C89-4167-8AE8-70CC14BA37B9}" srcOrd="3" destOrd="0" presId="urn:microsoft.com/office/officeart/2005/8/layout/default"/>
    <dgm:cxn modelId="{DFE8CB5C-768A-4281-916D-F8CF0E8FA150}" type="presParOf" srcId="{5F0CBF53-B126-4544-8F9F-6BFE16032726}" destId="{C224C412-4700-4DFE-BAD3-095CD99AA27F}" srcOrd="4" destOrd="0" presId="urn:microsoft.com/office/officeart/2005/8/layout/default"/>
    <dgm:cxn modelId="{BABE7EFE-9C35-4542-882E-5797A6C71D2A}" type="presParOf" srcId="{5F0CBF53-B126-4544-8F9F-6BFE16032726}" destId="{0C963F8D-2239-4E3B-B238-2565CC90493B}" srcOrd="5" destOrd="0" presId="urn:microsoft.com/office/officeart/2005/8/layout/default"/>
    <dgm:cxn modelId="{30BBBCCC-2427-45D6-B656-9979902F39BE}" type="presParOf" srcId="{5F0CBF53-B126-4544-8F9F-6BFE16032726}" destId="{755ED3DD-FDB9-434E-B020-BF0B1736DD7C}" srcOrd="6" destOrd="0" presId="urn:microsoft.com/office/officeart/2005/8/layout/default"/>
    <dgm:cxn modelId="{D099409A-B702-4BA9-B82D-B9B626BCC1AD}" type="presParOf" srcId="{5F0CBF53-B126-4544-8F9F-6BFE16032726}" destId="{76EB81C8-197C-4B7B-A073-091FD7D0B40A}" srcOrd="7" destOrd="0" presId="urn:microsoft.com/office/officeart/2005/8/layout/default"/>
    <dgm:cxn modelId="{1033940E-9C70-4AFB-8BD6-4DC5BB3D25D0}" type="presParOf" srcId="{5F0CBF53-B126-4544-8F9F-6BFE16032726}" destId="{C80565BF-107D-4D22-B7DD-ED9B67910EF8}" srcOrd="8" destOrd="0" presId="urn:microsoft.com/office/officeart/2005/8/layout/default"/>
    <dgm:cxn modelId="{D7343D2D-1933-46DB-A972-0750F8C373E2}" type="presParOf" srcId="{5F0CBF53-B126-4544-8F9F-6BFE16032726}" destId="{B48B2712-E9CD-4851-AA05-5110330E6B21}" srcOrd="9" destOrd="0" presId="urn:microsoft.com/office/officeart/2005/8/layout/default"/>
    <dgm:cxn modelId="{68E51336-504B-4484-B4CA-1CCB05CF8FD8}" type="presParOf" srcId="{5F0CBF53-B126-4544-8F9F-6BFE16032726}" destId="{E0789E75-3B4C-4D32-8CE9-6AAA86C5ECDB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3DDFF1C6-0FDC-4418-9CA1-ECE2B2CCB254}" type="doc">
      <dgm:prSet loTypeId="urn:microsoft.com/office/officeart/2008/layout/CircleAccentTimeline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DDF20BB-5847-4DF3-9063-DA382A222CDF}">
      <dgm:prSet phldrT="[Текст]" custT="1"/>
      <dgm:spPr/>
      <dgm:t>
        <a:bodyPr/>
        <a:lstStyle/>
        <a:p>
          <a:r>
            <a:rPr lang="ru-RU" sz="1800" dirty="0" err="1" smtClean="0"/>
            <a:t>первинне</a:t>
          </a:r>
          <a:r>
            <a:rPr lang="ru-RU" sz="1800" dirty="0" smtClean="0"/>
            <a:t> і </a:t>
          </a:r>
          <a:r>
            <a:rPr lang="ru-RU" sz="1800" dirty="0" err="1" smtClean="0"/>
            <a:t>професійне</a:t>
          </a:r>
          <a:r>
            <a:rPr lang="ru-RU" sz="1800" dirty="0" smtClean="0"/>
            <a:t> </a:t>
          </a:r>
          <a:r>
            <a:rPr lang="ru-RU" sz="1800" dirty="0" err="1" smtClean="0"/>
            <a:t>навчання</a:t>
          </a:r>
          <a:endParaRPr lang="ru-RU" sz="1800" dirty="0"/>
        </a:p>
      </dgm:t>
    </dgm:pt>
    <dgm:pt modelId="{CF17A144-0496-4EAC-9D5C-A1254926E4A0}" type="parTrans" cxnId="{78C51440-DE6C-46A4-8441-C3D9BE49AE09}">
      <dgm:prSet/>
      <dgm:spPr/>
      <dgm:t>
        <a:bodyPr/>
        <a:lstStyle/>
        <a:p>
          <a:endParaRPr lang="ru-RU"/>
        </a:p>
      </dgm:t>
    </dgm:pt>
    <dgm:pt modelId="{2B69F6C0-8B01-427E-8FEF-9B69B5A6ED9D}" type="sibTrans" cxnId="{78C51440-DE6C-46A4-8441-C3D9BE49AE09}">
      <dgm:prSet/>
      <dgm:spPr/>
      <dgm:t>
        <a:bodyPr/>
        <a:lstStyle/>
        <a:p>
          <a:endParaRPr lang="ru-RU"/>
        </a:p>
      </dgm:t>
    </dgm:pt>
    <dgm:pt modelId="{A1F289B1-4E99-4F1B-B854-DFD832C83E54}">
      <dgm:prSet phldrT="[Текст]" custT="1"/>
      <dgm:spPr/>
      <dgm:t>
        <a:bodyPr/>
        <a:lstStyle/>
        <a:p>
          <a:r>
            <a:rPr lang="ru-RU" sz="1800" dirty="0" err="1" smtClean="0"/>
            <a:t>професійне</a:t>
          </a:r>
          <a:r>
            <a:rPr lang="ru-RU" sz="1800" dirty="0" smtClean="0"/>
            <a:t> і </a:t>
          </a:r>
          <a:r>
            <a:rPr lang="ru-RU" sz="1800" dirty="0" err="1" smtClean="0"/>
            <a:t>посадове</a:t>
          </a:r>
          <a:r>
            <a:rPr lang="ru-RU" sz="1800" dirty="0" smtClean="0"/>
            <a:t> </a:t>
          </a:r>
          <a:r>
            <a:rPr lang="ru-RU" sz="1800" dirty="0" err="1" smtClean="0"/>
            <a:t>зростання</a:t>
          </a:r>
          <a:endParaRPr lang="ru-RU" sz="1800" dirty="0"/>
        </a:p>
      </dgm:t>
    </dgm:pt>
    <dgm:pt modelId="{5C704321-236F-42EB-8565-A95D70AEBF04}" type="parTrans" cxnId="{1F3B6905-B821-4CD4-95CF-279479E121FC}">
      <dgm:prSet/>
      <dgm:spPr/>
      <dgm:t>
        <a:bodyPr/>
        <a:lstStyle/>
        <a:p>
          <a:endParaRPr lang="ru-RU"/>
        </a:p>
      </dgm:t>
    </dgm:pt>
    <dgm:pt modelId="{FEB00972-093D-485F-BC78-CADAB4F47281}" type="sibTrans" cxnId="{1F3B6905-B821-4CD4-95CF-279479E121FC}">
      <dgm:prSet/>
      <dgm:spPr/>
      <dgm:t>
        <a:bodyPr/>
        <a:lstStyle/>
        <a:p>
          <a:endParaRPr lang="ru-RU"/>
        </a:p>
      </dgm:t>
    </dgm:pt>
    <dgm:pt modelId="{3F4461AB-0A41-41BF-B23C-277925530815}">
      <dgm:prSet phldrT="[Текст]" custT="1"/>
      <dgm:spPr/>
      <dgm:t>
        <a:bodyPr/>
        <a:lstStyle/>
        <a:p>
          <a:r>
            <a:rPr lang="ru-RU" sz="1800" dirty="0" err="1" smtClean="0"/>
            <a:t>передпенсійний</a:t>
          </a:r>
          <a:r>
            <a:rPr lang="ru-RU" sz="1800" dirty="0" smtClean="0"/>
            <a:t> </a:t>
          </a:r>
          <a:r>
            <a:rPr lang="ru-RU" sz="1800" dirty="0" err="1" smtClean="0"/>
            <a:t>період</a:t>
          </a:r>
          <a:endParaRPr lang="ru-RU" sz="1800" dirty="0"/>
        </a:p>
      </dgm:t>
    </dgm:pt>
    <dgm:pt modelId="{57BF4151-BB7F-4286-9D96-AF2C83E1545E}" type="parTrans" cxnId="{567C034F-11BB-4B3C-97A3-BCBCBE3625C1}">
      <dgm:prSet/>
      <dgm:spPr/>
      <dgm:t>
        <a:bodyPr/>
        <a:lstStyle/>
        <a:p>
          <a:endParaRPr lang="ru-RU"/>
        </a:p>
      </dgm:t>
    </dgm:pt>
    <dgm:pt modelId="{E43ECCDF-A755-4FF0-AB6E-E985F10AD7E7}" type="sibTrans" cxnId="{567C034F-11BB-4B3C-97A3-BCBCBE3625C1}">
      <dgm:prSet/>
      <dgm:spPr/>
      <dgm:t>
        <a:bodyPr/>
        <a:lstStyle/>
        <a:p>
          <a:endParaRPr lang="ru-RU"/>
        </a:p>
      </dgm:t>
    </dgm:pt>
    <dgm:pt modelId="{2F383FE9-FD3F-41F1-B599-2872CFC64DE8}">
      <dgm:prSet custT="1"/>
      <dgm:spPr/>
      <dgm:t>
        <a:bodyPr/>
        <a:lstStyle/>
        <a:p>
          <a:r>
            <a:rPr lang="ru-RU" sz="1800" dirty="0" err="1" smtClean="0"/>
            <a:t>адаптація</a:t>
          </a:r>
          <a:r>
            <a:rPr lang="ru-RU" sz="1800" dirty="0" smtClean="0"/>
            <a:t> і </a:t>
          </a:r>
          <a:r>
            <a:rPr lang="ru-RU" sz="1800" dirty="0" err="1" smtClean="0"/>
            <a:t>професійне</a:t>
          </a:r>
          <a:r>
            <a:rPr lang="ru-RU" sz="1800" dirty="0" smtClean="0"/>
            <a:t> </a:t>
          </a:r>
          <a:r>
            <a:rPr lang="ru-RU" sz="1800" dirty="0" err="1" smtClean="0"/>
            <a:t>становлення</a:t>
          </a:r>
          <a:endParaRPr lang="ru-RU" sz="1800" dirty="0"/>
        </a:p>
      </dgm:t>
    </dgm:pt>
    <dgm:pt modelId="{26662DAF-EFDD-4963-9ABC-BC774B1AA6BB}" type="parTrans" cxnId="{D139E99C-4772-4742-A735-F053B65053B0}">
      <dgm:prSet/>
      <dgm:spPr/>
      <dgm:t>
        <a:bodyPr/>
        <a:lstStyle/>
        <a:p>
          <a:endParaRPr lang="ru-RU"/>
        </a:p>
      </dgm:t>
    </dgm:pt>
    <dgm:pt modelId="{423FA53A-935B-4BDC-A0E1-533E0A212526}" type="sibTrans" cxnId="{D139E99C-4772-4742-A735-F053B65053B0}">
      <dgm:prSet/>
      <dgm:spPr/>
      <dgm:t>
        <a:bodyPr/>
        <a:lstStyle/>
        <a:p>
          <a:endParaRPr lang="ru-RU"/>
        </a:p>
      </dgm:t>
    </dgm:pt>
    <dgm:pt modelId="{0FCF8E88-4587-4620-987C-512AA2BB60C3}">
      <dgm:prSet custT="1"/>
      <dgm:spPr/>
      <dgm:t>
        <a:bodyPr/>
        <a:lstStyle/>
        <a:p>
          <a:r>
            <a:rPr lang="ru-RU" sz="1800" dirty="0" smtClean="0"/>
            <a:t>продуктивна </a:t>
          </a:r>
          <a:r>
            <a:rPr lang="ru-RU" sz="1800" dirty="0" err="1" smtClean="0"/>
            <a:t>діяльність</a:t>
          </a:r>
          <a:endParaRPr lang="ru-RU" sz="1800" dirty="0"/>
        </a:p>
      </dgm:t>
    </dgm:pt>
    <dgm:pt modelId="{0E00E716-9416-4D3D-B688-3CF48DE7B9AE}" type="parTrans" cxnId="{20155823-CAE2-47B1-867D-42CE9E672C43}">
      <dgm:prSet/>
      <dgm:spPr/>
      <dgm:t>
        <a:bodyPr/>
        <a:lstStyle/>
        <a:p>
          <a:endParaRPr lang="ru-RU"/>
        </a:p>
      </dgm:t>
    </dgm:pt>
    <dgm:pt modelId="{EE87DF5B-3AEE-470B-B763-4C8E04E0258A}" type="sibTrans" cxnId="{20155823-CAE2-47B1-867D-42CE9E672C43}">
      <dgm:prSet/>
      <dgm:spPr/>
      <dgm:t>
        <a:bodyPr/>
        <a:lstStyle/>
        <a:p>
          <a:endParaRPr lang="ru-RU"/>
        </a:p>
      </dgm:t>
    </dgm:pt>
    <dgm:pt modelId="{72BC2594-8265-4850-9108-5A89AAD8A85E}" type="pres">
      <dgm:prSet presAssocID="{3DDFF1C6-0FDC-4418-9CA1-ECE2B2CCB254}" presName="Name0" presStyleCnt="0">
        <dgm:presLayoutVars>
          <dgm:dir/>
        </dgm:presLayoutVars>
      </dgm:prSet>
      <dgm:spPr/>
      <dgm:t>
        <a:bodyPr/>
        <a:lstStyle/>
        <a:p>
          <a:endParaRPr lang="ru-RU"/>
        </a:p>
      </dgm:t>
    </dgm:pt>
    <dgm:pt modelId="{F5844190-F955-4407-B0CD-32F0725EC280}" type="pres">
      <dgm:prSet presAssocID="{7DDF20BB-5847-4DF3-9063-DA382A222CDF}" presName="parComposite" presStyleCnt="0"/>
      <dgm:spPr/>
    </dgm:pt>
    <dgm:pt modelId="{E8236323-456C-4C90-9EC3-76C9A33D1075}" type="pres">
      <dgm:prSet presAssocID="{7DDF20BB-5847-4DF3-9063-DA382A222CDF}" presName="parBigCircle" presStyleLbl="node0" presStyleIdx="0" presStyleCnt="5"/>
      <dgm:spPr/>
    </dgm:pt>
    <dgm:pt modelId="{1C7F5E97-6108-4D86-A1D5-C137C9A87FF5}" type="pres">
      <dgm:prSet presAssocID="{7DDF20BB-5847-4DF3-9063-DA382A222CDF}" presName="parTx" presStyleLbl="revTx" presStyleIdx="0" presStyleCnt="5"/>
      <dgm:spPr/>
      <dgm:t>
        <a:bodyPr/>
        <a:lstStyle/>
        <a:p>
          <a:endParaRPr lang="ru-RU"/>
        </a:p>
      </dgm:t>
    </dgm:pt>
    <dgm:pt modelId="{6BC20E7D-DEE4-4012-BDC1-AB18F7CB362F}" type="pres">
      <dgm:prSet presAssocID="{7DDF20BB-5847-4DF3-9063-DA382A222CDF}" presName="bSpace" presStyleCnt="0"/>
      <dgm:spPr/>
    </dgm:pt>
    <dgm:pt modelId="{52932E5D-C26C-4CC7-821F-2AAA00E812A2}" type="pres">
      <dgm:prSet presAssocID="{7DDF20BB-5847-4DF3-9063-DA382A222CDF}" presName="parBackupNorm" presStyleCnt="0"/>
      <dgm:spPr/>
    </dgm:pt>
    <dgm:pt modelId="{2EBBF392-6843-4022-A61F-8C7645296EC7}" type="pres">
      <dgm:prSet presAssocID="{2B69F6C0-8B01-427E-8FEF-9B69B5A6ED9D}" presName="parSpace" presStyleCnt="0"/>
      <dgm:spPr/>
    </dgm:pt>
    <dgm:pt modelId="{12C8A6AB-41F3-43DF-AC06-EFE2A1895750}" type="pres">
      <dgm:prSet presAssocID="{2F383FE9-FD3F-41F1-B599-2872CFC64DE8}" presName="parComposite" presStyleCnt="0"/>
      <dgm:spPr/>
    </dgm:pt>
    <dgm:pt modelId="{17DCC348-8D55-40D4-B928-00397D489DC1}" type="pres">
      <dgm:prSet presAssocID="{2F383FE9-FD3F-41F1-B599-2872CFC64DE8}" presName="parBigCircle" presStyleLbl="node0" presStyleIdx="1" presStyleCnt="5"/>
      <dgm:spPr/>
    </dgm:pt>
    <dgm:pt modelId="{5A4E179B-3DC5-4F1B-92F4-28C8275F03A0}" type="pres">
      <dgm:prSet presAssocID="{2F383FE9-FD3F-41F1-B599-2872CFC64DE8}" presName="parTx" presStyleLbl="revTx" presStyleIdx="1" presStyleCnt="5"/>
      <dgm:spPr/>
      <dgm:t>
        <a:bodyPr/>
        <a:lstStyle/>
        <a:p>
          <a:endParaRPr lang="ru-RU"/>
        </a:p>
      </dgm:t>
    </dgm:pt>
    <dgm:pt modelId="{5DB17EE3-7013-484D-AB93-E8DD97D89ED1}" type="pres">
      <dgm:prSet presAssocID="{2F383FE9-FD3F-41F1-B599-2872CFC64DE8}" presName="bSpace" presStyleCnt="0"/>
      <dgm:spPr/>
    </dgm:pt>
    <dgm:pt modelId="{8093C377-8053-4CEA-8B1C-1157A8C271F0}" type="pres">
      <dgm:prSet presAssocID="{2F383FE9-FD3F-41F1-B599-2872CFC64DE8}" presName="parBackupNorm" presStyleCnt="0"/>
      <dgm:spPr/>
    </dgm:pt>
    <dgm:pt modelId="{49DFF86E-25DA-4753-99D1-03B805F8AFCC}" type="pres">
      <dgm:prSet presAssocID="{423FA53A-935B-4BDC-A0E1-533E0A212526}" presName="parSpace" presStyleCnt="0"/>
      <dgm:spPr/>
    </dgm:pt>
    <dgm:pt modelId="{102EEEFA-0F60-4B7E-830E-12C1290F9A2A}" type="pres">
      <dgm:prSet presAssocID="{0FCF8E88-4587-4620-987C-512AA2BB60C3}" presName="parComposite" presStyleCnt="0"/>
      <dgm:spPr/>
    </dgm:pt>
    <dgm:pt modelId="{571601EB-6C3C-4EFE-ABAC-464A0EFFC3C6}" type="pres">
      <dgm:prSet presAssocID="{0FCF8E88-4587-4620-987C-512AA2BB60C3}" presName="parBigCircle" presStyleLbl="node0" presStyleIdx="2" presStyleCnt="5"/>
      <dgm:spPr/>
    </dgm:pt>
    <dgm:pt modelId="{B51D94AE-3E24-431F-BF7A-59E2B9091F11}" type="pres">
      <dgm:prSet presAssocID="{0FCF8E88-4587-4620-987C-512AA2BB60C3}" presName="parTx" presStyleLbl="revTx" presStyleIdx="2" presStyleCnt="5"/>
      <dgm:spPr/>
      <dgm:t>
        <a:bodyPr/>
        <a:lstStyle/>
        <a:p>
          <a:endParaRPr lang="ru-RU"/>
        </a:p>
      </dgm:t>
    </dgm:pt>
    <dgm:pt modelId="{1E9AC6FE-F898-4FD4-8520-6CA6526F2037}" type="pres">
      <dgm:prSet presAssocID="{0FCF8E88-4587-4620-987C-512AA2BB60C3}" presName="bSpace" presStyleCnt="0"/>
      <dgm:spPr/>
    </dgm:pt>
    <dgm:pt modelId="{EA7BF0C3-03E7-449D-901B-83A35367427F}" type="pres">
      <dgm:prSet presAssocID="{0FCF8E88-4587-4620-987C-512AA2BB60C3}" presName="parBackupNorm" presStyleCnt="0"/>
      <dgm:spPr/>
    </dgm:pt>
    <dgm:pt modelId="{128DD93B-D486-44C2-97E3-35174C94755F}" type="pres">
      <dgm:prSet presAssocID="{EE87DF5B-3AEE-470B-B763-4C8E04E0258A}" presName="parSpace" presStyleCnt="0"/>
      <dgm:spPr/>
    </dgm:pt>
    <dgm:pt modelId="{77434EE4-37BC-4F4A-983F-C28ACB25B360}" type="pres">
      <dgm:prSet presAssocID="{A1F289B1-4E99-4F1B-B854-DFD832C83E54}" presName="parComposite" presStyleCnt="0"/>
      <dgm:spPr/>
    </dgm:pt>
    <dgm:pt modelId="{5E9A8125-C9BE-43BD-A0D2-B72CEBC27924}" type="pres">
      <dgm:prSet presAssocID="{A1F289B1-4E99-4F1B-B854-DFD832C83E54}" presName="parBigCircle" presStyleLbl="node0" presStyleIdx="3" presStyleCnt="5"/>
      <dgm:spPr/>
    </dgm:pt>
    <dgm:pt modelId="{C4B6A6CA-8C5F-4FA5-ADC9-C452E3C76A85}" type="pres">
      <dgm:prSet presAssocID="{A1F289B1-4E99-4F1B-B854-DFD832C83E54}" presName="parTx" presStyleLbl="revTx" presStyleIdx="3" presStyleCnt="5"/>
      <dgm:spPr/>
      <dgm:t>
        <a:bodyPr/>
        <a:lstStyle/>
        <a:p>
          <a:endParaRPr lang="ru-RU"/>
        </a:p>
      </dgm:t>
    </dgm:pt>
    <dgm:pt modelId="{96098C65-6917-4A96-A73C-CCA3307B9A2F}" type="pres">
      <dgm:prSet presAssocID="{A1F289B1-4E99-4F1B-B854-DFD832C83E54}" presName="bSpace" presStyleCnt="0"/>
      <dgm:spPr/>
    </dgm:pt>
    <dgm:pt modelId="{542C8151-98C1-4844-9A83-B4FD9A3EC3A8}" type="pres">
      <dgm:prSet presAssocID="{A1F289B1-4E99-4F1B-B854-DFD832C83E54}" presName="parBackupNorm" presStyleCnt="0"/>
      <dgm:spPr/>
    </dgm:pt>
    <dgm:pt modelId="{C72953D3-3F7C-4405-A83A-D209BC39EC82}" type="pres">
      <dgm:prSet presAssocID="{FEB00972-093D-485F-BC78-CADAB4F47281}" presName="parSpace" presStyleCnt="0"/>
      <dgm:spPr/>
    </dgm:pt>
    <dgm:pt modelId="{DE2CE478-6B8F-4758-BBEA-EC7E439E2A5E}" type="pres">
      <dgm:prSet presAssocID="{3F4461AB-0A41-41BF-B23C-277925530815}" presName="parComposite" presStyleCnt="0"/>
      <dgm:spPr/>
    </dgm:pt>
    <dgm:pt modelId="{A4994092-0F0B-411C-B26D-5C07EE4F1F47}" type="pres">
      <dgm:prSet presAssocID="{3F4461AB-0A41-41BF-B23C-277925530815}" presName="parBigCircle" presStyleLbl="node0" presStyleIdx="4" presStyleCnt="5"/>
      <dgm:spPr/>
    </dgm:pt>
    <dgm:pt modelId="{3186F825-C61E-4105-8DB4-36CFAB0D6B9A}" type="pres">
      <dgm:prSet presAssocID="{3F4461AB-0A41-41BF-B23C-277925530815}" presName="parTx" presStyleLbl="revTx" presStyleIdx="4" presStyleCnt="5"/>
      <dgm:spPr/>
      <dgm:t>
        <a:bodyPr/>
        <a:lstStyle/>
        <a:p>
          <a:endParaRPr lang="ru-RU"/>
        </a:p>
      </dgm:t>
    </dgm:pt>
    <dgm:pt modelId="{FB808717-49C1-44D9-8E33-670E7F04B567}" type="pres">
      <dgm:prSet presAssocID="{3F4461AB-0A41-41BF-B23C-277925530815}" presName="bSpace" presStyleCnt="0"/>
      <dgm:spPr/>
    </dgm:pt>
    <dgm:pt modelId="{DA95EB52-214A-4591-B576-509A29F8D01D}" type="pres">
      <dgm:prSet presAssocID="{3F4461AB-0A41-41BF-B23C-277925530815}" presName="parBackupNorm" presStyleCnt="0"/>
      <dgm:spPr/>
    </dgm:pt>
    <dgm:pt modelId="{AA45D0DC-84FD-49AB-9B16-20446E76715F}" type="pres">
      <dgm:prSet presAssocID="{E43ECCDF-A755-4FF0-AB6E-E985F10AD7E7}" presName="parSpace" presStyleCnt="0"/>
      <dgm:spPr/>
    </dgm:pt>
  </dgm:ptLst>
  <dgm:cxnLst>
    <dgm:cxn modelId="{1D4F8030-84E1-4698-A838-853D94A38E15}" type="presOf" srcId="{2F383FE9-FD3F-41F1-B599-2872CFC64DE8}" destId="{5A4E179B-3DC5-4F1B-92F4-28C8275F03A0}" srcOrd="0" destOrd="0" presId="urn:microsoft.com/office/officeart/2008/layout/CircleAccentTimeline"/>
    <dgm:cxn modelId="{61783A3A-24DD-4EC4-863A-651E8C2D2CBF}" type="presOf" srcId="{7DDF20BB-5847-4DF3-9063-DA382A222CDF}" destId="{1C7F5E97-6108-4D86-A1D5-C137C9A87FF5}" srcOrd="0" destOrd="0" presId="urn:microsoft.com/office/officeart/2008/layout/CircleAccentTimeline"/>
    <dgm:cxn modelId="{78C51440-DE6C-46A4-8441-C3D9BE49AE09}" srcId="{3DDFF1C6-0FDC-4418-9CA1-ECE2B2CCB254}" destId="{7DDF20BB-5847-4DF3-9063-DA382A222CDF}" srcOrd="0" destOrd="0" parTransId="{CF17A144-0496-4EAC-9D5C-A1254926E4A0}" sibTransId="{2B69F6C0-8B01-427E-8FEF-9B69B5A6ED9D}"/>
    <dgm:cxn modelId="{567C034F-11BB-4B3C-97A3-BCBCBE3625C1}" srcId="{3DDFF1C6-0FDC-4418-9CA1-ECE2B2CCB254}" destId="{3F4461AB-0A41-41BF-B23C-277925530815}" srcOrd="4" destOrd="0" parTransId="{57BF4151-BB7F-4286-9D96-AF2C83E1545E}" sibTransId="{E43ECCDF-A755-4FF0-AB6E-E985F10AD7E7}"/>
    <dgm:cxn modelId="{D139E99C-4772-4742-A735-F053B65053B0}" srcId="{3DDFF1C6-0FDC-4418-9CA1-ECE2B2CCB254}" destId="{2F383FE9-FD3F-41F1-B599-2872CFC64DE8}" srcOrd="1" destOrd="0" parTransId="{26662DAF-EFDD-4963-9ABC-BC774B1AA6BB}" sibTransId="{423FA53A-935B-4BDC-A0E1-533E0A212526}"/>
    <dgm:cxn modelId="{1F3B6905-B821-4CD4-95CF-279479E121FC}" srcId="{3DDFF1C6-0FDC-4418-9CA1-ECE2B2CCB254}" destId="{A1F289B1-4E99-4F1B-B854-DFD832C83E54}" srcOrd="3" destOrd="0" parTransId="{5C704321-236F-42EB-8565-A95D70AEBF04}" sibTransId="{FEB00972-093D-485F-BC78-CADAB4F47281}"/>
    <dgm:cxn modelId="{315CC1C1-C31D-4F22-89DF-5001B7EEDF7F}" type="presOf" srcId="{3DDFF1C6-0FDC-4418-9CA1-ECE2B2CCB254}" destId="{72BC2594-8265-4850-9108-5A89AAD8A85E}" srcOrd="0" destOrd="0" presId="urn:microsoft.com/office/officeart/2008/layout/CircleAccentTimeline"/>
    <dgm:cxn modelId="{55F9831F-0717-4E92-BADE-7893A6B3712A}" type="presOf" srcId="{0FCF8E88-4587-4620-987C-512AA2BB60C3}" destId="{B51D94AE-3E24-431F-BF7A-59E2B9091F11}" srcOrd="0" destOrd="0" presId="urn:microsoft.com/office/officeart/2008/layout/CircleAccentTimeline"/>
    <dgm:cxn modelId="{20155823-CAE2-47B1-867D-42CE9E672C43}" srcId="{3DDFF1C6-0FDC-4418-9CA1-ECE2B2CCB254}" destId="{0FCF8E88-4587-4620-987C-512AA2BB60C3}" srcOrd="2" destOrd="0" parTransId="{0E00E716-9416-4D3D-B688-3CF48DE7B9AE}" sibTransId="{EE87DF5B-3AEE-470B-B763-4C8E04E0258A}"/>
    <dgm:cxn modelId="{0533A107-92AF-495D-84AD-A4BE272EC1E4}" type="presOf" srcId="{3F4461AB-0A41-41BF-B23C-277925530815}" destId="{3186F825-C61E-4105-8DB4-36CFAB0D6B9A}" srcOrd="0" destOrd="0" presId="urn:microsoft.com/office/officeart/2008/layout/CircleAccentTimeline"/>
    <dgm:cxn modelId="{3A24CE9D-72D0-4855-BEA0-CAFF9C9E461E}" type="presOf" srcId="{A1F289B1-4E99-4F1B-B854-DFD832C83E54}" destId="{C4B6A6CA-8C5F-4FA5-ADC9-C452E3C76A85}" srcOrd="0" destOrd="0" presId="urn:microsoft.com/office/officeart/2008/layout/CircleAccentTimeline"/>
    <dgm:cxn modelId="{4235D468-5CB0-40EF-8E04-6CC1F37F3A31}" type="presParOf" srcId="{72BC2594-8265-4850-9108-5A89AAD8A85E}" destId="{F5844190-F955-4407-B0CD-32F0725EC280}" srcOrd="0" destOrd="0" presId="urn:microsoft.com/office/officeart/2008/layout/CircleAccentTimeline"/>
    <dgm:cxn modelId="{5BE772D0-FA1C-4BB8-B921-10C6EE352D5B}" type="presParOf" srcId="{F5844190-F955-4407-B0CD-32F0725EC280}" destId="{E8236323-456C-4C90-9EC3-76C9A33D1075}" srcOrd="0" destOrd="0" presId="urn:microsoft.com/office/officeart/2008/layout/CircleAccentTimeline"/>
    <dgm:cxn modelId="{6A5713F2-56E6-4A27-BB2B-45040FCC4B49}" type="presParOf" srcId="{F5844190-F955-4407-B0CD-32F0725EC280}" destId="{1C7F5E97-6108-4D86-A1D5-C137C9A87FF5}" srcOrd="1" destOrd="0" presId="urn:microsoft.com/office/officeart/2008/layout/CircleAccentTimeline"/>
    <dgm:cxn modelId="{764C736C-69F1-4478-8562-8C3CE2B323D0}" type="presParOf" srcId="{F5844190-F955-4407-B0CD-32F0725EC280}" destId="{6BC20E7D-DEE4-4012-BDC1-AB18F7CB362F}" srcOrd="2" destOrd="0" presId="urn:microsoft.com/office/officeart/2008/layout/CircleAccentTimeline"/>
    <dgm:cxn modelId="{7F7060FD-7877-4EE7-AF2D-D56F46E38E58}" type="presParOf" srcId="{72BC2594-8265-4850-9108-5A89AAD8A85E}" destId="{52932E5D-C26C-4CC7-821F-2AAA00E812A2}" srcOrd="1" destOrd="0" presId="urn:microsoft.com/office/officeart/2008/layout/CircleAccentTimeline"/>
    <dgm:cxn modelId="{2F28C5BA-0173-4850-985B-69C1E031DAAA}" type="presParOf" srcId="{72BC2594-8265-4850-9108-5A89AAD8A85E}" destId="{2EBBF392-6843-4022-A61F-8C7645296EC7}" srcOrd="2" destOrd="0" presId="urn:microsoft.com/office/officeart/2008/layout/CircleAccentTimeline"/>
    <dgm:cxn modelId="{3386309C-46EA-46C7-92B5-308446B7F5D9}" type="presParOf" srcId="{72BC2594-8265-4850-9108-5A89AAD8A85E}" destId="{12C8A6AB-41F3-43DF-AC06-EFE2A1895750}" srcOrd="3" destOrd="0" presId="urn:microsoft.com/office/officeart/2008/layout/CircleAccentTimeline"/>
    <dgm:cxn modelId="{CF335BF0-15BC-45E3-B584-E35E89A89C17}" type="presParOf" srcId="{12C8A6AB-41F3-43DF-AC06-EFE2A1895750}" destId="{17DCC348-8D55-40D4-B928-00397D489DC1}" srcOrd="0" destOrd="0" presId="urn:microsoft.com/office/officeart/2008/layout/CircleAccentTimeline"/>
    <dgm:cxn modelId="{1B226A89-B7A6-4CAB-859C-A80C8D03C251}" type="presParOf" srcId="{12C8A6AB-41F3-43DF-AC06-EFE2A1895750}" destId="{5A4E179B-3DC5-4F1B-92F4-28C8275F03A0}" srcOrd="1" destOrd="0" presId="urn:microsoft.com/office/officeart/2008/layout/CircleAccentTimeline"/>
    <dgm:cxn modelId="{B1ABB4AB-06D5-4EA2-9233-93DA3852CD3F}" type="presParOf" srcId="{12C8A6AB-41F3-43DF-AC06-EFE2A1895750}" destId="{5DB17EE3-7013-484D-AB93-E8DD97D89ED1}" srcOrd="2" destOrd="0" presId="urn:microsoft.com/office/officeart/2008/layout/CircleAccentTimeline"/>
    <dgm:cxn modelId="{EB4E148D-01D5-4DC5-A031-75FD1B6DB9F0}" type="presParOf" srcId="{72BC2594-8265-4850-9108-5A89AAD8A85E}" destId="{8093C377-8053-4CEA-8B1C-1157A8C271F0}" srcOrd="4" destOrd="0" presId="urn:microsoft.com/office/officeart/2008/layout/CircleAccentTimeline"/>
    <dgm:cxn modelId="{229B616A-69CF-47A8-9B47-4A55F96A0B95}" type="presParOf" srcId="{72BC2594-8265-4850-9108-5A89AAD8A85E}" destId="{49DFF86E-25DA-4753-99D1-03B805F8AFCC}" srcOrd="5" destOrd="0" presId="urn:microsoft.com/office/officeart/2008/layout/CircleAccentTimeline"/>
    <dgm:cxn modelId="{55466A40-299E-447F-AB47-28671316EE90}" type="presParOf" srcId="{72BC2594-8265-4850-9108-5A89AAD8A85E}" destId="{102EEEFA-0F60-4B7E-830E-12C1290F9A2A}" srcOrd="6" destOrd="0" presId="urn:microsoft.com/office/officeart/2008/layout/CircleAccentTimeline"/>
    <dgm:cxn modelId="{4DA91157-BCF0-40EA-B4A9-5A4C174226C3}" type="presParOf" srcId="{102EEEFA-0F60-4B7E-830E-12C1290F9A2A}" destId="{571601EB-6C3C-4EFE-ABAC-464A0EFFC3C6}" srcOrd="0" destOrd="0" presId="urn:microsoft.com/office/officeart/2008/layout/CircleAccentTimeline"/>
    <dgm:cxn modelId="{704069D3-449D-4682-ADC4-D2BB0875903C}" type="presParOf" srcId="{102EEEFA-0F60-4B7E-830E-12C1290F9A2A}" destId="{B51D94AE-3E24-431F-BF7A-59E2B9091F11}" srcOrd="1" destOrd="0" presId="urn:microsoft.com/office/officeart/2008/layout/CircleAccentTimeline"/>
    <dgm:cxn modelId="{257AEBEF-3D7B-42BA-B8FE-0F2AC4CE69BC}" type="presParOf" srcId="{102EEEFA-0F60-4B7E-830E-12C1290F9A2A}" destId="{1E9AC6FE-F898-4FD4-8520-6CA6526F2037}" srcOrd="2" destOrd="0" presId="urn:microsoft.com/office/officeart/2008/layout/CircleAccentTimeline"/>
    <dgm:cxn modelId="{7E5D4717-5340-4D82-9678-10380D61CF4D}" type="presParOf" srcId="{72BC2594-8265-4850-9108-5A89AAD8A85E}" destId="{EA7BF0C3-03E7-449D-901B-83A35367427F}" srcOrd="7" destOrd="0" presId="urn:microsoft.com/office/officeart/2008/layout/CircleAccentTimeline"/>
    <dgm:cxn modelId="{C93A29BE-0249-41AE-9A69-2099EB9E7DD2}" type="presParOf" srcId="{72BC2594-8265-4850-9108-5A89AAD8A85E}" destId="{128DD93B-D486-44C2-97E3-35174C94755F}" srcOrd="8" destOrd="0" presId="urn:microsoft.com/office/officeart/2008/layout/CircleAccentTimeline"/>
    <dgm:cxn modelId="{1F4FF48D-B465-47D3-AC19-88ADECB621D4}" type="presParOf" srcId="{72BC2594-8265-4850-9108-5A89AAD8A85E}" destId="{77434EE4-37BC-4F4A-983F-C28ACB25B360}" srcOrd="9" destOrd="0" presId="urn:microsoft.com/office/officeart/2008/layout/CircleAccentTimeline"/>
    <dgm:cxn modelId="{84183F49-E11A-4FBC-B149-94EC3D7C93BD}" type="presParOf" srcId="{77434EE4-37BC-4F4A-983F-C28ACB25B360}" destId="{5E9A8125-C9BE-43BD-A0D2-B72CEBC27924}" srcOrd="0" destOrd="0" presId="urn:microsoft.com/office/officeart/2008/layout/CircleAccentTimeline"/>
    <dgm:cxn modelId="{749F9D6D-BC9B-4096-B564-29BC7405381B}" type="presParOf" srcId="{77434EE4-37BC-4F4A-983F-C28ACB25B360}" destId="{C4B6A6CA-8C5F-4FA5-ADC9-C452E3C76A85}" srcOrd="1" destOrd="0" presId="urn:microsoft.com/office/officeart/2008/layout/CircleAccentTimeline"/>
    <dgm:cxn modelId="{711399A6-F53D-4B18-A614-5783FB0F4327}" type="presParOf" srcId="{77434EE4-37BC-4F4A-983F-C28ACB25B360}" destId="{96098C65-6917-4A96-A73C-CCA3307B9A2F}" srcOrd="2" destOrd="0" presId="urn:microsoft.com/office/officeart/2008/layout/CircleAccentTimeline"/>
    <dgm:cxn modelId="{347B7FBD-5818-49B4-93BA-5061C634FDD9}" type="presParOf" srcId="{72BC2594-8265-4850-9108-5A89AAD8A85E}" destId="{542C8151-98C1-4844-9A83-B4FD9A3EC3A8}" srcOrd="10" destOrd="0" presId="urn:microsoft.com/office/officeart/2008/layout/CircleAccentTimeline"/>
    <dgm:cxn modelId="{D1E472CE-EC9D-4289-9E90-98F7EB9E46A6}" type="presParOf" srcId="{72BC2594-8265-4850-9108-5A89AAD8A85E}" destId="{C72953D3-3F7C-4405-A83A-D209BC39EC82}" srcOrd="11" destOrd="0" presId="urn:microsoft.com/office/officeart/2008/layout/CircleAccentTimeline"/>
    <dgm:cxn modelId="{AD27C548-8318-41D4-921A-6A345CE65D59}" type="presParOf" srcId="{72BC2594-8265-4850-9108-5A89AAD8A85E}" destId="{DE2CE478-6B8F-4758-BBEA-EC7E439E2A5E}" srcOrd="12" destOrd="0" presId="urn:microsoft.com/office/officeart/2008/layout/CircleAccentTimeline"/>
    <dgm:cxn modelId="{88578455-09F9-491D-A7A0-B8B60AD71452}" type="presParOf" srcId="{DE2CE478-6B8F-4758-BBEA-EC7E439E2A5E}" destId="{A4994092-0F0B-411C-B26D-5C07EE4F1F47}" srcOrd="0" destOrd="0" presId="urn:microsoft.com/office/officeart/2008/layout/CircleAccentTimeline"/>
    <dgm:cxn modelId="{99AD9683-4C73-46A6-A8AF-CD28C38EEA22}" type="presParOf" srcId="{DE2CE478-6B8F-4758-BBEA-EC7E439E2A5E}" destId="{3186F825-C61E-4105-8DB4-36CFAB0D6B9A}" srcOrd="1" destOrd="0" presId="urn:microsoft.com/office/officeart/2008/layout/CircleAccentTimeline"/>
    <dgm:cxn modelId="{228E7459-0C67-4C55-96B0-84E4D3E23680}" type="presParOf" srcId="{DE2CE478-6B8F-4758-BBEA-EC7E439E2A5E}" destId="{FB808717-49C1-44D9-8E33-670E7F04B567}" srcOrd="2" destOrd="0" presId="urn:microsoft.com/office/officeart/2008/layout/CircleAccentTimeline"/>
    <dgm:cxn modelId="{2BAF7113-A595-4FF8-B230-391373A184E6}" type="presParOf" srcId="{72BC2594-8265-4850-9108-5A89AAD8A85E}" destId="{DA95EB52-214A-4591-B576-509A29F8D01D}" srcOrd="13" destOrd="0" presId="urn:microsoft.com/office/officeart/2008/layout/CircleAccentTimeline"/>
    <dgm:cxn modelId="{E26826A8-002F-4C88-800C-C73AC0F04DCD}" type="presParOf" srcId="{72BC2594-8265-4850-9108-5A89AAD8A85E}" destId="{AA45D0DC-84FD-49AB-9B16-20446E76715F}" srcOrd="14" destOrd="0" presId="urn:microsoft.com/office/officeart/2008/layout/CircleAccentTimeline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74DA87AF-F09F-4C8C-8472-75F1BF9A84B8}" type="doc">
      <dgm:prSet loTypeId="urn:microsoft.com/office/officeart/2005/8/layout/vList5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EF59E1CA-9FB2-4301-B334-0F42DEBB1A56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/>
            <a:t>стадія</a:t>
          </a:r>
          <a:r>
            <a:rPr lang="ru-RU" sz="1800" dirty="0" smtClean="0"/>
            <a:t> проб (</a:t>
          </a:r>
          <a:r>
            <a:rPr lang="ru-RU" sz="1800" dirty="0" err="1" smtClean="0"/>
            <a:t>адаптаційна</a:t>
          </a:r>
          <a:r>
            <a:rPr lang="ru-RU" sz="1800" dirty="0" smtClean="0"/>
            <a:t>)</a:t>
          </a:r>
          <a:endParaRPr lang="ru-RU" sz="1800" dirty="0"/>
        </a:p>
      </dgm:t>
    </dgm:pt>
    <dgm:pt modelId="{114BDD61-803E-4EE4-98A7-E3B469AE7C2F}" type="parTrans" cxnId="{9E4200BC-326F-4734-B194-A39A2C80495F}">
      <dgm:prSet/>
      <dgm:spPr/>
      <dgm:t>
        <a:bodyPr/>
        <a:lstStyle/>
        <a:p>
          <a:endParaRPr lang="ru-RU"/>
        </a:p>
      </dgm:t>
    </dgm:pt>
    <dgm:pt modelId="{4C23E44F-5CF8-4D9D-B618-47F7E1CB85BD}" type="sibTrans" cxnId="{9E4200BC-326F-4734-B194-A39A2C80495F}">
      <dgm:prSet/>
      <dgm:spPr/>
      <dgm:t>
        <a:bodyPr/>
        <a:lstStyle/>
        <a:p>
          <a:endParaRPr lang="ru-RU"/>
        </a:p>
      </dgm:t>
    </dgm:pt>
    <dgm:pt modelId="{524E4714-8662-48F3-8DF8-9162DED4B829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/>
            <a:t>закріплення</a:t>
          </a:r>
          <a:r>
            <a:rPr lang="ru-RU" sz="1800" dirty="0" smtClean="0"/>
            <a:t> в </a:t>
          </a:r>
          <a:r>
            <a:rPr lang="ru-RU" sz="1800" dirty="0" err="1" smtClean="0"/>
            <a:t>професії</a:t>
          </a:r>
          <a:r>
            <a:rPr lang="ru-RU" sz="1800" dirty="0" smtClean="0"/>
            <a:t> і на </a:t>
          </a:r>
          <a:r>
            <a:rPr lang="ru-RU" sz="1800" dirty="0" err="1" smtClean="0"/>
            <a:t>робочому</a:t>
          </a:r>
          <a:r>
            <a:rPr lang="ru-RU" sz="1800" dirty="0" smtClean="0"/>
            <a:t> </a:t>
          </a:r>
          <a:r>
            <a:rPr lang="ru-RU" sz="1800" dirty="0" err="1" smtClean="0"/>
            <a:t>місці</a:t>
          </a:r>
          <a:endParaRPr lang="ru-RU" sz="1800" dirty="0"/>
        </a:p>
      </dgm:t>
    </dgm:pt>
    <dgm:pt modelId="{62E584C9-0A87-49C1-9A1C-9FBA47129758}" type="parTrans" cxnId="{D88AF5BC-63AF-4115-A041-E95CC7EF872B}">
      <dgm:prSet/>
      <dgm:spPr/>
      <dgm:t>
        <a:bodyPr/>
        <a:lstStyle/>
        <a:p>
          <a:endParaRPr lang="ru-RU"/>
        </a:p>
      </dgm:t>
    </dgm:pt>
    <dgm:pt modelId="{8E23D240-B95E-4AEF-8318-1E62D7DB0548}" type="sibTrans" cxnId="{D88AF5BC-63AF-4115-A041-E95CC7EF872B}">
      <dgm:prSet/>
      <dgm:spPr/>
      <dgm:t>
        <a:bodyPr/>
        <a:lstStyle/>
        <a:p>
          <a:endParaRPr lang="ru-RU"/>
        </a:p>
      </dgm:t>
    </dgm:pt>
    <dgm:pt modelId="{13E9AB25-1624-437A-8EA6-A810ECD370C0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/>
            <a:t>прагнення</a:t>
          </a:r>
          <a:r>
            <a:rPr lang="ru-RU" sz="1800" dirty="0" smtClean="0"/>
            <a:t> довести свою </a:t>
          </a:r>
          <a:r>
            <a:rPr lang="ru-RU" sz="1800" dirty="0" err="1" smtClean="0"/>
            <a:t>компетентність</a:t>
          </a:r>
          <a:r>
            <a:rPr lang="ru-RU" sz="1800" dirty="0" smtClean="0"/>
            <a:t> і </a:t>
          </a:r>
          <a:r>
            <a:rPr lang="ru-RU" sz="1800" dirty="0" err="1" smtClean="0"/>
            <a:t>перейняти</a:t>
          </a:r>
          <a:r>
            <a:rPr lang="ru-RU" sz="1800" dirty="0" smtClean="0"/>
            <a:t> </a:t>
          </a:r>
          <a:r>
            <a:rPr lang="ru-RU" sz="1800" dirty="0" err="1" smtClean="0"/>
            <a:t>досвід</a:t>
          </a:r>
          <a:r>
            <a:rPr lang="ru-RU" sz="1800" dirty="0" smtClean="0"/>
            <a:t> наставника</a:t>
          </a:r>
          <a:endParaRPr lang="ru-RU" sz="1800" dirty="0"/>
        </a:p>
      </dgm:t>
    </dgm:pt>
    <dgm:pt modelId="{01826F1E-D931-4674-A1FB-D8298B4A7EC0}" type="parTrans" cxnId="{AD9F51A6-3273-49F2-9F2E-DBB2D7DE0EB6}">
      <dgm:prSet/>
      <dgm:spPr/>
      <dgm:t>
        <a:bodyPr/>
        <a:lstStyle/>
        <a:p>
          <a:endParaRPr lang="ru-RU"/>
        </a:p>
      </dgm:t>
    </dgm:pt>
    <dgm:pt modelId="{56902546-93AB-4360-94D8-3602E59F1BAB}" type="sibTrans" cxnId="{AD9F51A6-3273-49F2-9F2E-DBB2D7DE0EB6}">
      <dgm:prSet/>
      <dgm:spPr/>
      <dgm:t>
        <a:bodyPr/>
        <a:lstStyle/>
        <a:p>
          <a:endParaRPr lang="ru-RU"/>
        </a:p>
      </dgm:t>
    </dgm:pt>
    <dgm:pt modelId="{9EE3FEF7-BC60-498D-AE37-DA0F6D3D3DD1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/>
            <a:t>стадія</a:t>
          </a:r>
          <a:r>
            <a:rPr lang="ru-RU" sz="1800" dirty="0" smtClean="0"/>
            <a:t> </a:t>
          </a:r>
          <a:r>
            <a:rPr lang="ru-RU" sz="1800" dirty="0" err="1" smtClean="0"/>
            <a:t>становлення</a:t>
          </a:r>
          <a:r>
            <a:rPr lang="ru-RU" sz="1800" dirty="0" smtClean="0"/>
            <a:t> </a:t>
          </a:r>
          <a:endParaRPr lang="ru-RU" sz="1800" dirty="0"/>
        </a:p>
      </dgm:t>
    </dgm:pt>
    <dgm:pt modelId="{E8449F8D-3345-4066-92F8-4C6B6103918C}" type="parTrans" cxnId="{E0368CF8-E0A9-434D-A82F-750A18A94BF0}">
      <dgm:prSet/>
      <dgm:spPr/>
      <dgm:t>
        <a:bodyPr/>
        <a:lstStyle/>
        <a:p>
          <a:endParaRPr lang="ru-RU"/>
        </a:p>
      </dgm:t>
    </dgm:pt>
    <dgm:pt modelId="{B09C06A7-06DA-4946-AC9D-62C6B0DE785B}" type="sibTrans" cxnId="{E0368CF8-E0A9-434D-A82F-750A18A94BF0}">
      <dgm:prSet/>
      <dgm:spPr/>
      <dgm:t>
        <a:bodyPr/>
        <a:lstStyle/>
        <a:p>
          <a:endParaRPr lang="ru-RU"/>
        </a:p>
      </dgm:t>
    </dgm:pt>
    <dgm:pt modelId="{795A9EAC-B78A-46B5-BBE1-4E5CD41A75AB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/>
            <a:t>показати</a:t>
          </a:r>
          <a:r>
            <a:rPr lang="ru-RU" sz="1800" dirty="0" smtClean="0"/>
            <a:t> </a:t>
          </a:r>
          <a:r>
            <a:rPr lang="ru-RU" sz="1800" dirty="0" err="1" smtClean="0"/>
            <a:t>можливість</a:t>
          </a:r>
          <a:r>
            <a:rPr lang="ru-RU" sz="1800" dirty="0" smtClean="0"/>
            <a:t> </a:t>
          </a:r>
          <a:r>
            <a:rPr lang="ru-RU" sz="1800" dirty="0" err="1" smtClean="0"/>
            <a:t>вміння</a:t>
          </a:r>
          <a:r>
            <a:rPr lang="ru-RU" sz="1800" dirty="0" smtClean="0"/>
            <a:t> </a:t>
          </a:r>
          <a:r>
            <a:rPr lang="ru-RU" sz="1800" dirty="0" err="1" smtClean="0"/>
            <a:t>працювати</a:t>
          </a:r>
          <a:r>
            <a:rPr lang="ru-RU" sz="1800" dirty="0" smtClean="0"/>
            <a:t> </a:t>
          </a:r>
          <a:r>
            <a:rPr lang="ru-RU" sz="1800" dirty="0" err="1" smtClean="0"/>
            <a:t>самостійно</a:t>
          </a:r>
          <a:r>
            <a:rPr lang="ru-RU" sz="1800" dirty="0" smtClean="0"/>
            <a:t> і бути </a:t>
          </a:r>
          <a:r>
            <a:rPr lang="ru-RU" sz="1800" dirty="0" err="1" smtClean="0"/>
            <a:t>корисним</a:t>
          </a:r>
          <a:r>
            <a:rPr lang="ru-RU" sz="1800" dirty="0" smtClean="0"/>
            <a:t> </a:t>
          </a:r>
          <a:r>
            <a:rPr lang="ru-RU" sz="1800" dirty="0" err="1" smtClean="0"/>
            <a:t>фірмі</a:t>
          </a:r>
          <a:endParaRPr lang="ru-RU" sz="1800" dirty="0"/>
        </a:p>
      </dgm:t>
    </dgm:pt>
    <dgm:pt modelId="{0F22FC61-626B-4B33-A93E-AC4E5618CCDE}" type="parTrans" cxnId="{9184F81B-8C8D-4780-8780-46071654E9EE}">
      <dgm:prSet/>
      <dgm:spPr/>
      <dgm:t>
        <a:bodyPr/>
        <a:lstStyle/>
        <a:p>
          <a:endParaRPr lang="ru-RU"/>
        </a:p>
      </dgm:t>
    </dgm:pt>
    <dgm:pt modelId="{79B9AC32-AE3A-4996-9166-5B5C5FE3D6AA}" type="sibTrans" cxnId="{9184F81B-8C8D-4780-8780-46071654E9EE}">
      <dgm:prSet/>
      <dgm:spPr/>
      <dgm:t>
        <a:bodyPr/>
        <a:lstStyle/>
        <a:p>
          <a:endParaRPr lang="ru-RU"/>
        </a:p>
      </dgm:t>
    </dgm:pt>
    <dgm:pt modelId="{25E215BF-3041-4D1B-8968-83130A641D00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smtClean="0"/>
            <a:t>довести, </a:t>
          </a:r>
          <a:r>
            <a:rPr lang="ru-RU" sz="1800" dirty="0" err="1" smtClean="0"/>
            <a:t>що</a:t>
          </a:r>
          <a:r>
            <a:rPr lang="ru-RU" sz="1800" dirty="0" smtClean="0"/>
            <a:t>  </a:t>
          </a:r>
          <a:r>
            <a:rPr lang="ru-RU" sz="1800" dirty="0" err="1" smtClean="0"/>
            <a:t>більше</a:t>
          </a:r>
          <a:r>
            <a:rPr lang="ru-RU" sz="1800" dirty="0" smtClean="0"/>
            <a:t> </a:t>
          </a:r>
          <a:r>
            <a:rPr lang="ru-RU" sz="1800" dirty="0" err="1" smtClean="0"/>
            <a:t>знаєш</a:t>
          </a:r>
          <a:r>
            <a:rPr lang="ru-RU" sz="1800" dirty="0" smtClean="0"/>
            <a:t> за </a:t>
          </a:r>
          <a:r>
            <a:rPr lang="ru-RU" sz="1800" dirty="0" err="1" smtClean="0"/>
            <a:t>інших</a:t>
          </a:r>
          <a:r>
            <a:rPr lang="ru-RU" sz="1800" dirty="0" smtClean="0"/>
            <a:t> </a:t>
          </a:r>
          <a:r>
            <a:rPr lang="ru-RU" sz="1800" dirty="0" err="1" smtClean="0"/>
            <a:t>колег</a:t>
          </a:r>
          <a:endParaRPr lang="ru-RU" sz="1800" dirty="0"/>
        </a:p>
      </dgm:t>
    </dgm:pt>
    <dgm:pt modelId="{F8B845A4-E2A4-4A65-B9AE-3ACB065F3887}" type="parTrans" cxnId="{5A25D7B4-4C88-45F1-A652-06F3D386E4B0}">
      <dgm:prSet/>
      <dgm:spPr/>
      <dgm:t>
        <a:bodyPr/>
        <a:lstStyle/>
        <a:p>
          <a:endParaRPr lang="ru-RU"/>
        </a:p>
      </dgm:t>
    </dgm:pt>
    <dgm:pt modelId="{4B1535AD-5276-4F6F-AF25-DF8DED778CF2}" type="sibTrans" cxnId="{5A25D7B4-4C88-45F1-A652-06F3D386E4B0}">
      <dgm:prSet/>
      <dgm:spPr/>
      <dgm:t>
        <a:bodyPr/>
        <a:lstStyle/>
        <a:p>
          <a:endParaRPr lang="ru-RU"/>
        </a:p>
      </dgm:t>
    </dgm:pt>
    <dgm:pt modelId="{97887142-E818-4C77-9DB0-93E2DFC076E9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/>
            <a:t>заслуговуєш</a:t>
          </a:r>
          <a:r>
            <a:rPr lang="ru-RU" sz="1800" dirty="0" smtClean="0"/>
            <a:t> </a:t>
          </a:r>
          <a:r>
            <a:rPr lang="ru-RU" sz="1800" dirty="0" err="1" smtClean="0"/>
            <a:t>адміністративного</a:t>
          </a:r>
          <a:r>
            <a:rPr lang="ru-RU" sz="1800" dirty="0" smtClean="0"/>
            <a:t> та </a:t>
          </a:r>
          <a:r>
            <a:rPr lang="ru-RU" sz="1800" dirty="0" err="1" smtClean="0"/>
            <a:t>кваліфікаційного</a:t>
          </a:r>
          <a:r>
            <a:rPr lang="ru-RU" sz="1800" dirty="0" smtClean="0"/>
            <a:t> </a:t>
          </a:r>
          <a:r>
            <a:rPr lang="ru-RU" sz="1800" dirty="0" err="1" smtClean="0"/>
            <a:t>просування</a:t>
          </a:r>
          <a:r>
            <a:rPr lang="ru-RU" sz="1800" dirty="0" smtClean="0"/>
            <a:t>, і </a:t>
          </a:r>
          <a:r>
            <a:rPr lang="ru-RU" sz="1800" dirty="0" err="1" smtClean="0"/>
            <a:t>продовжуєш</a:t>
          </a:r>
          <a:r>
            <a:rPr lang="ru-RU" sz="1800" dirty="0" smtClean="0"/>
            <a:t> </a:t>
          </a:r>
          <a:r>
            <a:rPr lang="ru-RU" sz="1800" dirty="0" err="1" smtClean="0"/>
            <a:t>працювати</a:t>
          </a:r>
          <a:r>
            <a:rPr lang="ru-RU" sz="1800" dirty="0" smtClean="0"/>
            <a:t> над </a:t>
          </a:r>
          <a:r>
            <a:rPr lang="ru-RU" sz="1800" dirty="0" err="1" smtClean="0"/>
            <a:t>професійним</a:t>
          </a:r>
          <a:r>
            <a:rPr lang="ru-RU" sz="1800" dirty="0" smtClean="0"/>
            <a:t> </a:t>
          </a:r>
          <a:r>
            <a:rPr lang="ru-RU" sz="1800" dirty="0" err="1" smtClean="0"/>
            <a:t>вдосконаленням</a:t>
          </a:r>
          <a:endParaRPr lang="ru-RU" sz="1800" dirty="0"/>
        </a:p>
      </dgm:t>
    </dgm:pt>
    <dgm:pt modelId="{B4BCD20E-B330-43A7-BAAA-4985A1151D72}" type="parTrans" cxnId="{1E80FB09-E116-4BD0-AE0E-FF35C83A7872}">
      <dgm:prSet/>
      <dgm:spPr/>
      <dgm:t>
        <a:bodyPr/>
        <a:lstStyle/>
        <a:p>
          <a:endParaRPr lang="ru-RU"/>
        </a:p>
      </dgm:t>
    </dgm:pt>
    <dgm:pt modelId="{610829A5-0AB0-4B0F-A601-F5F983ED8514}" type="sibTrans" cxnId="{1E80FB09-E116-4BD0-AE0E-FF35C83A7872}">
      <dgm:prSet/>
      <dgm:spPr/>
      <dgm:t>
        <a:bodyPr/>
        <a:lstStyle/>
        <a:p>
          <a:endParaRPr lang="ru-RU"/>
        </a:p>
      </dgm:t>
    </dgm:pt>
    <dgm:pt modelId="{F6B6F476-FE8E-41CC-A87B-35F66CBA9E71}" type="pres">
      <dgm:prSet presAssocID="{74DA87AF-F09F-4C8C-8472-75F1BF9A84B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0BB7664-06BD-4E87-8C8D-AC56184B0B34}" type="pres">
      <dgm:prSet presAssocID="{EF59E1CA-9FB2-4301-B334-0F42DEBB1A56}" presName="linNode" presStyleCnt="0"/>
      <dgm:spPr/>
    </dgm:pt>
    <dgm:pt modelId="{E18FAF59-75E5-42A8-A3F7-74498D77286E}" type="pres">
      <dgm:prSet presAssocID="{EF59E1CA-9FB2-4301-B334-0F42DEBB1A56}" presName="parentText" presStyleLbl="node1" presStyleIdx="0" presStyleCnt="2" custScaleX="51939" custLinFactNeighborX="-14553" custLinFactNeighborY="-20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0FDE0E-CC64-4300-BDFA-F20687B7E95D}" type="pres">
      <dgm:prSet presAssocID="{EF59E1CA-9FB2-4301-B334-0F42DEBB1A56}" presName="descendantText" presStyleLbl="alignAccFollowNode1" presStyleIdx="0" presStyleCnt="2" custScaleX="1261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84411E-4AC2-4DE6-9C5F-0A7DE1EC1E23}" type="pres">
      <dgm:prSet presAssocID="{4C23E44F-5CF8-4D9D-B618-47F7E1CB85BD}" presName="sp" presStyleCnt="0"/>
      <dgm:spPr/>
    </dgm:pt>
    <dgm:pt modelId="{79D82296-0C3D-4DA3-9FBA-411BD92ACB12}" type="pres">
      <dgm:prSet presAssocID="{9EE3FEF7-BC60-498D-AE37-DA0F6D3D3DD1}" presName="linNode" presStyleCnt="0"/>
      <dgm:spPr/>
    </dgm:pt>
    <dgm:pt modelId="{4FF108A7-81E6-41D9-A978-4FAAB2F75787}" type="pres">
      <dgm:prSet presAssocID="{9EE3FEF7-BC60-498D-AE37-DA0F6D3D3DD1}" presName="parentText" presStyleLbl="node1" presStyleIdx="1" presStyleCnt="2" custScaleX="56723" custLinFactNeighborX="-14553" custLinFactNeighborY="-20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70ED69-C801-4AAD-A292-048BB674F682}" type="pres">
      <dgm:prSet presAssocID="{9EE3FEF7-BC60-498D-AE37-DA0F6D3D3DD1}" presName="descendantText" presStyleLbl="alignAccFollowNode1" presStyleIdx="1" presStyleCnt="2" custScaleX="126118" custScaleY="139441" custLinFactNeighborX="4767" custLinFactNeighborY="1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0D69C3E-AB56-419C-8584-432392544C3A}" type="presOf" srcId="{795A9EAC-B78A-46B5-BBE1-4E5CD41A75AB}" destId="{8770ED69-C801-4AAD-A292-048BB674F682}" srcOrd="0" destOrd="0" presId="urn:microsoft.com/office/officeart/2005/8/layout/vList5"/>
    <dgm:cxn modelId="{81596380-C9E2-47FD-AC82-536E11C0704F}" type="presOf" srcId="{97887142-E818-4C77-9DB0-93E2DFC076E9}" destId="{8770ED69-C801-4AAD-A292-048BB674F682}" srcOrd="0" destOrd="2" presId="urn:microsoft.com/office/officeart/2005/8/layout/vList5"/>
    <dgm:cxn modelId="{1E80FB09-E116-4BD0-AE0E-FF35C83A7872}" srcId="{9EE3FEF7-BC60-498D-AE37-DA0F6D3D3DD1}" destId="{97887142-E818-4C77-9DB0-93E2DFC076E9}" srcOrd="2" destOrd="0" parTransId="{B4BCD20E-B330-43A7-BAAA-4985A1151D72}" sibTransId="{610829A5-0AB0-4B0F-A601-F5F983ED8514}"/>
    <dgm:cxn modelId="{5A25D7B4-4C88-45F1-A652-06F3D386E4B0}" srcId="{9EE3FEF7-BC60-498D-AE37-DA0F6D3D3DD1}" destId="{25E215BF-3041-4D1B-8968-83130A641D00}" srcOrd="1" destOrd="0" parTransId="{F8B845A4-E2A4-4A65-B9AE-3ACB065F3887}" sibTransId="{4B1535AD-5276-4F6F-AF25-DF8DED778CF2}"/>
    <dgm:cxn modelId="{AD9F51A6-3273-49F2-9F2E-DBB2D7DE0EB6}" srcId="{EF59E1CA-9FB2-4301-B334-0F42DEBB1A56}" destId="{13E9AB25-1624-437A-8EA6-A810ECD370C0}" srcOrd="1" destOrd="0" parTransId="{01826F1E-D931-4674-A1FB-D8298B4A7EC0}" sibTransId="{56902546-93AB-4360-94D8-3602E59F1BAB}"/>
    <dgm:cxn modelId="{225F2CF4-19E3-4EF4-9B06-5A37D56969F9}" type="presOf" srcId="{74DA87AF-F09F-4C8C-8472-75F1BF9A84B8}" destId="{F6B6F476-FE8E-41CC-A87B-35F66CBA9E71}" srcOrd="0" destOrd="0" presId="urn:microsoft.com/office/officeart/2005/8/layout/vList5"/>
    <dgm:cxn modelId="{D88AF5BC-63AF-4115-A041-E95CC7EF872B}" srcId="{EF59E1CA-9FB2-4301-B334-0F42DEBB1A56}" destId="{524E4714-8662-48F3-8DF8-9162DED4B829}" srcOrd="0" destOrd="0" parTransId="{62E584C9-0A87-49C1-9A1C-9FBA47129758}" sibTransId="{8E23D240-B95E-4AEF-8318-1E62D7DB0548}"/>
    <dgm:cxn modelId="{8E15E2EE-77CC-4283-ABEF-F7F57D9CC7D5}" type="presOf" srcId="{524E4714-8662-48F3-8DF8-9162DED4B829}" destId="{7B0FDE0E-CC64-4300-BDFA-F20687B7E95D}" srcOrd="0" destOrd="0" presId="urn:microsoft.com/office/officeart/2005/8/layout/vList5"/>
    <dgm:cxn modelId="{9E4200BC-326F-4734-B194-A39A2C80495F}" srcId="{74DA87AF-F09F-4C8C-8472-75F1BF9A84B8}" destId="{EF59E1CA-9FB2-4301-B334-0F42DEBB1A56}" srcOrd="0" destOrd="0" parTransId="{114BDD61-803E-4EE4-98A7-E3B469AE7C2F}" sibTransId="{4C23E44F-5CF8-4D9D-B618-47F7E1CB85BD}"/>
    <dgm:cxn modelId="{8205B25A-B246-4103-AD7F-FCB6FFDA07D9}" type="presOf" srcId="{9EE3FEF7-BC60-498D-AE37-DA0F6D3D3DD1}" destId="{4FF108A7-81E6-41D9-A978-4FAAB2F75787}" srcOrd="0" destOrd="0" presId="urn:microsoft.com/office/officeart/2005/8/layout/vList5"/>
    <dgm:cxn modelId="{E0368CF8-E0A9-434D-A82F-750A18A94BF0}" srcId="{74DA87AF-F09F-4C8C-8472-75F1BF9A84B8}" destId="{9EE3FEF7-BC60-498D-AE37-DA0F6D3D3DD1}" srcOrd="1" destOrd="0" parTransId="{E8449F8D-3345-4066-92F8-4C6B6103918C}" sibTransId="{B09C06A7-06DA-4946-AC9D-62C6B0DE785B}"/>
    <dgm:cxn modelId="{BF6AE351-AC4E-4F32-A37F-385946182750}" type="presOf" srcId="{13E9AB25-1624-437A-8EA6-A810ECD370C0}" destId="{7B0FDE0E-CC64-4300-BDFA-F20687B7E95D}" srcOrd="0" destOrd="1" presId="urn:microsoft.com/office/officeart/2005/8/layout/vList5"/>
    <dgm:cxn modelId="{08E12B6C-7456-4E5F-99F7-F23B02218C0A}" type="presOf" srcId="{25E215BF-3041-4D1B-8968-83130A641D00}" destId="{8770ED69-C801-4AAD-A292-048BB674F682}" srcOrd="0" destOrd="1" presId="urn:microsoft.com/office/officeart/2005/8/layout/vList5"/>
    <dgm:cxn modelId="{2EC52036-3DC1-4FDA-AFCB-E47CA48541FC}" type="presOf" srcId="{EF59E1CA-9FB2-4301-B334-0F42DEBB1A56}" destId="{E18FAF59-75E5-42A8-A3F7-74498D77286E}" srcOrd="0" destOrd="0" presId="urn:microsoft.com/office/officeart/2005/8/layout/vList5"/>
    <dgm:cxn modelId="{9184F81B-8C8D-4780-8780-46071654E9EE}" srcId="{9EE3FEF7-BC60-498D-AE37-DA0F6D3D3DD1}" destId="{795A9EAC-B78A-46B5-BBE1-4E5CD41A75AB}" srcOrd="0" destOrd="0" parTransId="{0F22FC61-626B-4B33-A93E-AC4E5618CCDE}" sibTransId="{79B9AC32-AE3A-4996-9166-5B5C5FE3D6AA}"/>
    <dgm:cxn modelId="{84B35455-29B0-42AB-A2D2-092DA2C93FCD}" type="presParOf" srcId="{F6B6F476-FE8E-41CC-A87B-35F66CBA9E71}" destId="{D0BB7664-06BD-4E87-8C8D-AC56184B0B34}" srcOrd="0" destOrd="0" presId="urn:microsoft.com/office/officeart/2005/8/layout/vList5"/>
    <dgm:cxn modelId="{0FD4A84F-63F6-44B4-B522-B8F1B8265322}" type="presParOf" srcId="{D0BB7664-06BD-4E87-8C8D-AC56184B0B34}" destId="{E18FAF59-75E5-42A8-A3F7-74498D77286E}" srcOrd="0" destOrd="0" presId="urn:microsoft.com/office/officeart/2005/8/layout/vList5"/>
    <dgm:cxn modelId="{BEF24F31-9A56-4589-8933-E1E9075B0927}" type="presParOf" srcId="{D0BB7664-06BD-4E87-8C8D-AC56184B0B34}" destId="{7B0FDE0E-CC64-4300-BDFA-F20687B7E95D}" srcOrd="1" destOrd="0" presId="urn:microsoft.com/office/officeart/2005/8/layout/vList5"/>
    <dgm:cxn modelId="{60EBDF5D-6018-48E4-AB52-F8367893ED49}" type="presParOf" srcId="{F6B6F476-FE8E-41CC-A87B-35F66CBA9E71}" destId="{4C84411E-4AC2-4DE6-9C5F-0A7DE1EC1E23}" srcOrd="1" destOrd="0" presId="urn:microsoft.com/office/officeart/2005/8/layout/vList5"/>
    <dgm:cxn modelId="{4EE0179C-2F96-461C-AEB4-0CBC122AC92F}" type="presParOf" srcId="{F6B6F476-FE8E-41CC-A87B-35F66CBA9E71}" destId="{79D82296-0C3D-4DA3-9FBA-411BD92ACB12}" srcOrd="2" destOrd="0" presId="urn:microsoft.com/office/officeart/2005/8/layout/vList5"/>
    <dgm:cxn modelId="{C2210348-3710-467B-858B-C80D0DEEFB73}" type="presParOf" srcId="{79D82296-0C3D-4DA3-9FBA-411BD92ACB12}" destId="{4FF108A7-81E6-41D9-A978-4FAAB2F75787}" srcOrd="0" destOrd="0" presId="urn:microsoft.com/office/officeart/2005/8/layout/vList5"/>
    <dgm:cxn modelId="{BBBF60FA-9151-4D20-80CB-98C72CAA7872}" type="presParOf" srcId="{79D82296-0C3D-4DA3-9FBA-411BD92ACB12}" destId="{8770ED69-C801-4AAD-A292-048BB674F68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74DA87AF-F09F-4C8C-8472-75F1BF9A84B8}" type="doc">
      <dgm:prSet loTypeId="urn:microsoft.com/office/officeart/2005/8/layout/vList5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1894312D-BD95-4AD4-8147-D2A488C1F487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/>
            <a:t>стадія</a:t>
          </a:r>
          <a:r>
            <a:rPr lang="ru-RU" sz="1800" dirty="0" smtClean="0"/>
            <a:t> </a:t>
          </a:r>
          <a:r>
            <a:rPr lang="ru-RU" sz="1800" dirty="0" err="1" smtClean="0"/>
            <a:t>зрілості</a:t>
          </a:r>
          <a:r>
            <a:rPr lang="ru-RU" sz="1800" dirty="0" smtClean="0"/>
            <a:t> </a:t>
          </a:r>
          <a:endParaRPr lang="ru-RU" sz="1800" dirty="0"/>
        </a:p>
      </dgm:t>
    </dgm:pt>
    <dgm:pt modelId="{0FA22B48-3532-4F9E-B49B-C03C62038042}" type="parTrans" cxnId="{25F23DC0-9B9B-438F-B6CE-B167BD3F9216}">
      <dgm:prSet/>
      <dgm:spPr/>
      <dgm:t>
        <a:bodyPr/>
        <a:lstStyle/>
        <a:p>
          <a:endParaRPr lang="ru-RU"/>
        </a:p>
      </dgm:t>
    </dgm:pt>
    <dgm:pt modelId="{C5FD2A0A-3024-41E6-8D06-0281BE6E9316}" type="sibTrans" cxnId="{25F23DC0-9B9B-438F-B6CE-B167BD3F9216}">
      <dgm:prSet/>
      <dgm:spPr/>
      <dgm:t>
        <a:bodyPr/>
        <a:lstStyle/>
        <a:p>
          <a:endParaRPr lang="ru-RU"/>
        </a:p>
      </dgm:t>
    </dgm:pt>
    <dgm:pt modelId="{1ECF0213-C798-4C29-9542-B4703E16D26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/>
            <a:t>стадія</a:t>
          </a:r>
          <a:r>
            <a:rPr lang="ru-RU" sz="1800" dirty="0" smtClean="0"/>
            <a:t> </a:t>
          </a:r>
          <a:r>
            <a:rPr lang="ru-RU" sz="1800" dirty="0" err="1" smtClean="0"/>
            <a:t>пізньої</a:t>
          </a:r>
          <a:r>
            <a:rPr lang="ru-RU" sz="1800" dirty="0" smtClean="0"/>
            <a:t> </a:t>
          </a:r>
          <a:r>
            <a:rPr lang="ru-RU" sz="1800" dirty="0" err="1" smtClean="0"/>
            <a:t>кар'єри</a:t>
          </a:r>
          <a:r>
            <a:rPr lang="ru-RU" sz="1800" dirty="0" smtClean="0"/>
            <a:t> </a:t>
          </a:r>
          <a:endParaRPr lang="ru-RU" sz="1800" dirty="0"/>
        </a:p>
      </dgm:t>
    </dgm:pt>
    <dgm:pt modelId="{21318D54-4AC8-4D38-8B70-3F8C453C8D23}" type="parTrans" cxnId="{3D66EEE0-BFEA-4873-9169-08BA3F90F63C}">
      <dgm:prSet/>
      <dgm:spPr/>
      <dgm:t>
        <a:bodyPr/>
        <a:lstStyle/>
        <a:p>
          <a:endParaRPr lang="ru-RU"/>
        </a:p>
      </dgm:t>
    </dgm:pt>
    <dgm:pt modelId="{4140B9D5-A497-4984-A6A1-A7B982DB5115}" type="sibTrans" cxnId="{3D66EEE0-BFEA-4873-9169-08BA3F90F63C}">
      <dgm:prSet/>
      <dgm:spPr/>
      <dgm:t>
        <a:bodyPr/>
        <a:lstStyle/>
        <a:p>
          <a:endParaRPr lang="ru-RU"/>
        </a:p>
      </dgm:t>
    </dgm:pt>
    <dgm:pt modelId="{873709E2-23CE-40B9-B268-DACCBFC6DD8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smtClean="0"/>
            <a:t>центр </a:t>
          </a:r>
          <a:r>
            <a:rPr lang="ru-RU" sz="1800" dirty="0" err="1" smtClean="0"/>
            <a:t>інтересів</a:t>
          </a:r>
          <a:r>
            <a:rPr lang="ru-RU" sz="1800" dirty="0" smtClean="0"/>
            <a:t> </a:t>
          </a:r>
          <a:r>
            <a:rPr lang="ru-RU" sz="1800" dirty="0" err="1" smtClean="0"/>
            <a:t>переміщається</a:t>
          </a:r>
          <a:r>
            <a:rPr lang="ru-RU" sz="1800" dirty="0" smtClean="0"/>
            <a:t> на </a:t>
          </a:r>
          <a:r>
            <a:rPr lang="ru-RU" sz="1800" dirty="0" err="1" smtClean="0"/>
            <a:t>глобальні</a:t>
          </a:r>
          <a:r>
            <a:rPr lang="ru-RU" sz="1800" dirty="0" smtClean="0"/>
            <a:t> </a:t>
          </a:r>
          <a:r>
            <a:rPr lang="ru-RU" sz="1800" dirty="0" err="1" smtClean="0"/>
            <a:t>інтереси</a:t>
          </a:r>
          <a:r>
            <a:rPr lang="ru-RU" sz="1800" dirty="0" smtClean="0"/>
            <a:t> </a:t>
          </a:r>
          <a:r>
            <a:rPr lang="ru-RU" sz="1800" dirty="0" err="1" smtClean="0"/>
            <a:t>фірми</a:t>
          </a:r>
          <a:r>
            <a:rPr lang="ru-RU" sz="1800" dirty="0" smtClean="0"/>
            <a:t> </a:t>
          </a:r>
          <a:r>
            <a:rPr lang="ru-RU" sz="1800" dirty="0" err="1" smtClean="0"/>
            <a:t>або</a:t>
          </a:r>
          <a:r>
            <a:rPr lang="ru-RU" sz="1800" dirty="0" smtClean="0"/>
            <a:t> </a:t>
          </a:r>
          <a:r>
            <a:rPr lang="ru-RU" sz="1800" dirty="0" err="1" smtClean="0"/>
            <a:t>взагалі</a:t>
          </a:r>
          <a:r>
            <a:rPr lang="ru-RU" sz="1800" dirty="0" smtClean="0"/>
            <a:t> за </a:t>
          </a:r>
          <a:r>
            <a:rPr lang="ru-RU" sz="1800" dirty="0" err="1" smtClean="0"/>
            <a:t>її</a:t>
          </a:r>
          <a:r>
            <a:rPr lang="ru-RU" sz="1800" dirty="0" smtClean="0"/>
            <a:t> </a:t>
          </a:r>
          <a:r>
            <a:rPr lang="ru-RU" sz="1800" dirty="0" err="1" smtClean="0"/>
            <a:t>межі</a:t>
          </a:r>
          <a:endParaRPr lang="ru-RU" sz="1800" dirty="0"/>
        </a:p>
      </dgm:t>
    </dgm:pt>
    <dgm:pt modelId="{1945F58E-C7BF-4F1B-8366-B0B5AF4E5FDF}" type="parTrans" cxnId="{B40FA281-FE4D-4290-90B4-AEB84590BAC0}">
      <dgm:prSet/>
      <dgm:spPr/>
      <dgm:t>
        <a:bodyPr/>
        <a:lstStyle/>
        <a:p>
          <a:endParaRPr lang="ru-RU"/>
        </a:p>
      </dgm:t>
    </dgm:pt>
    <dgm:pt modelId="{DC0A5340-A0A4-45DE-BA39-97CB86CDBC98}" type="sibTrans" cxnId="{B40FA281-FE4D-4290-90B4-AEB84590BAC0}">
      <dgm:prSet/>
      <dgm:spPr/>
      <dgm:t>
        <a:bodyPr/>
        <a:lstStyle/>
        <a:p>
          <a:endParaRPr lang="ru-RU"/>
        </a:p>
      </dgm:t>
    </dgm:pt>
    <dgm:pt modelId="{8BA3FBC2-EAB0-4CF1-B418-348C18979962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/>
            <a:t>працівник</a:t>
          </a:r>
          <a:r>
            <a:rPr lang="ru-RU" sz="1800" dirty="0" smtClean="0"/>
            <a:t> - </a:t>
          </a:r>
          <a:r>
            <a:rPr lang="ru-RU" sz="1800" dirty="0" err="1" smtClean="0"/>
            <a:t>це</a:t>
          </a:r>
          <a:r>
            <a:rPr lang="ru-RU" sz="1800" dirty="0" smtClean="0"/>
            <a:t> </a:t>
          </a:r>
          <a:r>
            <a:rPr lang="ru-RU" sz="1800" dirty="0" err="1" smtClean="0"/>
            <a:t>професіонал-виконавець</a:t>
          </a:r>
          <a:r>
            <a:rPr lang="ru-RU" sz="1800" dirty="0" smtClean="0"/>
            <a:t>, </a:t>
          </a:r>
          <a:r>
            <a:rPr lang="ru-RU" sz="1800" dirty="0" err="1" smtClean="0"/>
            <a:t>замінити</a:t>
          </a:r>
          <a:r>
            <a:rPr lang="ru-RU" sz="1800" dirty="0" smtClean="0"/>
            <a:t> </a:t>
          </a:r>
          <a:r>
            <a:rPr lang="ru-RU" sz="1800" dirty="0" err="1" smtClean="0"/>
            <a:t>якого</a:t>
          </a:r>
          <a:r>
            <a:rPr lang="ru-RU" sz="1800" dirty="0" smtClean="0"/>
            <a:t> </a:t>
          </a:r>
          <a:r>
            <a:rPr lang="ru-RU" sz="1800" dirty="0" err="1" smtClean="0"/>
            <a:t>досить</a:t>
          </a:r>
          <a:r>
            <a:rPr lang="ru-RU" sz="1800" dirty="0" smtClean="0"/>
            <a:t> складно. </a:t>
          </a:r>
          <a:endParaRPr lang="ru-RU" sz="1800" dirty="0"/>
        </a:p>
      </dgm:t>
    </dgm:pt>
    <dgm:pt modelId="{1CE67A54-FD41-40CE-8450-DF0BA03BA2D9}" type="sibTrans" cxnId="{2DBF236F-1FF1-452B-82B2-BFAF04509ACF}">
      <dgm:prSet/>
      <dgm:spPr/>
      <dgm:t>
        <a:bodyPr/>
        <a:lstStyle/>
        <a:p>
          <a:endParaRPr lang="ru-RU"/>
        </a:p>
      </dgm:t>
    </dgm:pt>
    <dgm:pt modelId="{D4DBC889-791A-40AC-BDA9-8054D032C5AA}" type="parTrans" cxnId="{2DBF236F-1FF1-452B-82B2-BFAF04509ACF}">
      <dgm:prSet/>
      <dgm:spPr/>
      <dgm:t>
        <a:bodyPr/>
        <a:lstStyle/>
        <a:p>
          <a:endParaRPr lang="ru-RU"/>
        </a:p>
      </dgm:t>
    </dgm:pt>
    <dgm:pt modelId="{15D2B77F-B995-4339-B261-160A51AAF263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/>
            <a:t>освоєння</a:t>
          </a:r>
          <a:r>
            <a:rPr lang="ru-RU" sz="1800" dirty="0" smtClean="0"/>
            <a:t> </a:t>
          </a:r>
          <a:r>
            <a:rPr lang="ru-RU" sz="1800" dirty="0" err="1" smtClean="0"/>
            <a:t>нових</a:t>
          </a:r>
          <a:r>
            <a:rPr lang="ru-RU" sz="1800" dirty="0" smtClean="0"/>
            <a:t> сфер </a:t>
          </a:r>
          <a:r>
            <a:rPr lang="ru-RU" sz="1800" dirty="0" err="1" smtClean="0"/>
            <a:t>діяльності</a:t>
          </a:r>
          <a:r>
            <a:rPr lang="ru-RU" sz="1800" dirty="0" smtClean="0"/>
            <a:t>, </a:t>
          </a:r>
          <a:r>
            <a:rPr lang="ru-RU" sz="1800" dirty="0" err="1" smtClean="0"/>
            <a:t>прагнення</a:t>
          </a:r>
          <a:r>
            <a:rPr lang="ru-RU" sz="1800" dirty="0" smtClean="0"/>
            <a:t> </a:t>
          </a:r>
          <a:r>
            <a:rPr lang="ru-RU" sz="1800" dirty="0" err="1" smtClean="0"/>
            <a:t>зайняти</a:t>
          </a:r>
          <a:r>
            <a:rPr lang="ru-RU" sz="1800" dirty="0" smtClean="0"/>
            <a:t> </a:t>
          </a:r>
          <a:r>
            <a:rPr lang="ru-RU" sz="1800" dirty="0" err="1" smtClean="0"/>
            <a:t>менеджерську</a:t>
          </a:r>
          <a:r>
            <a:rPr lang="ru-RU" sz="1800" dirty="0" smtClean="0"/>
            <a:t> посаду і </a:t>
          </a:r>
          <a:r>
            <a:rPr lang="ru-RU" sz="1800" dirty="0" err="1" smtClean="0"/>
            <a:t>закріпитися</a:t>
          </a:r>
          <a:r>
            <a:rPr lang="ru-RU" sz="1800" dirty="0" smtClean="0"/>
            <a:t> на </a:t>
          </a:r>
          <a:r>
            <a:rPr lang="ru-RU" sz="1800" dirty="0" err="1" smtClean="0"/>
            <a:t>ній</a:t>
          </a:r>
          <a:r>
            <a:rPr lang="ru-RU" sz="1800" dirty="0" smtClean="0"/>
            <a:t>, </a:t>
          </a:r>
          <a:r>
            <a:rPr lang="ru-RU" sz="1800" dirty="0" err="1" smtClean="0"/>
            <a:t>почати</a:t>
          </a:r>
          <a:r>
            <a:rPr lang="ru-RU" sz="1800" dirty="0" smtClean="0"/>
            <a:t> </a:t>
          </a:r>
          <a:r>
            <a:rPr lang="ru-RU" sz="1800" dirty="0" err="1" smtClean="0"/>
            <a:t>навчати</a:t>
          </a:r>
          <a:r>
            <a:rPr lang="ru-RU" sz="1800" dirty="0" smtClean="0"/>
            <a:t> молодь</a:t>
          </a:r>
          <a:endParaRPr lang="ru-RU" sz="1800" dirty="0"/>
        </a:p>
      </dgm:t>
    </dgm:pt>
    <dgm:pt modelId="{C308C34C-1582-4808-9B02-1350175A3208}" type="parTrans" cxnId="{91297F88-CC89-48C5-99DF-932D4574A566}">
      <dgm:prSet/>
      <dgm:spPr/>
      <dgm:t>
        <a:bodyPr/>
        <a:lstStyle/>
        <a:p>
          <a:endParaRPr lang="ru-RU"/>
        </a:p>
      </dgm:t>
    </dgm:pt>
    <dgm:pt modelId="{DB7CE8B4-001B-4BF7-AC11-834DCFB07316}" type="sibTrans" cxnId="{91297F88-CC89-48C5-99DF-932D4574A566}">
      <dgm:prSet/>
      <dgm:spPr/>
      <dgm:t>
        <a:bodyPr/>
        <a:lstStyle/>
        <a:p>
          <a:endParaRPr lang="ru-RU"/>
        </a:p>
      </dgm:t>
    </dgm:pt>
    <dgm:pt modelId="{92870D02-AB56-4FD1-A91A-B239C7C63AB6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/>
            <a:t>велику</a:t>
          </a:r>
          <a:r>
            <a:rPr lang="ru-RU" sz="1800" dirty="0" smtClean="0"/>
            <a:t> роль </a:t>
          </a:r>
          <a:r>
            <a:rPr lang="ru-RU" sz="1800" dirty="0" err="1" smtClean="0"/>
            <a:t>починають</a:t>
          </a:r>
          <a:r>
            <a:rPr lang="ru-RU" sz="1800" dirty="0" smtClean="0"/>
            <a:t> </a:t>
          </a:r>
          <a:r>
            <a:rPr lang="ru-RU" sz="1800" dirty="0" err="1" smtClean="0"/>
            <a:t>відігравати</a:t>
          </a:r>
          <a:r>
            <a:rPr lang="ru-RU" sz="1800" dirty="0" smtClean="0"/>
            <a:t> дом, </a:t>
          </a:r>
          <a:r>
            <a:rPr lang="ru-RU" sz="1800" dirty="0" err="1" smtClean="0"/>
            <a:t>затишок</a:t>
          </a:r>
          <a:r>
            <a:rPr lang="ru-RU" sz="1800" dirty="0" smtClean="0"/>
            <a:t>, </a:t>
          </a:r>
          <a:r>
            <a:rPr lang="ru-RU" sz="1800" dirty="0" err="1" smtClean="0"/>
            <a:t>пзавиробничі</a:t>
          </a:r>
          <a:r>
            <a:rPr lang="ru-RU" sz="1800" dirty="0" smtClean="0"/>
            <a:t> </a:t>
          </a:r>
          <a:r>
            <a:rPr lang="ru-RU" sz="1800" dirty="0" err="1" smtClean="0"/>
            <a:t>інтереси</a:t>
          </a:r>
          <a:r>
            <a:rPr lang="ru-RU" sz="1800" dirty="0" smtClean="0"/>
            <a:t> і </a:t>
          </a:r>
          <a:r>
            <a:rPr lang="ru-RU" sz="1800" dirty="0" err="1" smtClean="0"/>
            <a:t>форми</a:t>
          </a:r>
          <a:r>
            <a:rPr lang="ru-RU" sz="1800" dirty="0" smtClean="0"/>
            <a:t> </a:t>
          </a:r>
          <a:r>
            <a:rPr lang="ru-RU" sz="1800" dirty="0" err="1" smtClean="0"/>
            <a:t>активності</a:t>
          </a:r>
          <a:r>
            <a:rPr lang="ru-RU" sz="1800" dirty="0" smtClean="0"/>
            <a:t>.</a:t>
          </a:r>
          <a:endParaRPr lang="ru-RU" sz="1800" dirty="0"/>
        </a:p>
      </dgm:t>
    </dgm:pt>
    <dgm:pt modelId="{77756E95-43FB-4BE3-9A4C-8A7249B4A969}" type="parTrans" cxnId="{F04B14C5-B299-4CF0-A87B-287FBAFFDD29}">
      <dgm:prSet/>
      <dgm:spPr/>
      <dgm:t>
        <a:bodyPr/>
        <a:lstStyle/>
        <a:p>
          <a:endParaRPr lang="ru-RU"/>
        </a:p>
      </dgm:t>
    </dgm:pt>
    <dgm:pt modelId="{4C4D2382-89F0-4001-A23B-B715BF4C9320}" type="sibTrans" cxnId="{F04B14C5-B299-4CF0-A87B-287FBAFFDD29}">
      <dgm:prSet/>
      <dgm:spPr/>
      <dgm:t>
        <a:bodyPr/>
        <a:lstStyle/>
        <a:p>
          <a:endParaRPr lang="ru-RU"/>
        </a:p>
      </dgm:t>
    </dgm:pt>
    <dgm:pt modelId="{7EE5A2DA-6D88-4FA7-AC75-A45ACC22271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/>
            <a:t>прагнення</a:t>
          </a:r>
          <a:r>
            <a:rPr lang="ru-RU" sz="1800" dirty="0" smtClean="0"/>
            <a:t> </a:t>
          </a:r>
          <a:r>
            <a:rPr lang="ru-RU" sz="1800" dirty="0" err="1" smtClean="0"/>
            <a:t>передати</a:t>
          </a:r>
          <a:r>
            <a:rPr lang="ru-RU" sz="1800" dirty="0" smtClean="0"/>
            <a:t> </a:t>
          </a:r>
          <a:r>
            <a:rPr lang="ru-RU" sz="1800" dirty="0" err="1" smtClean="0"/>
            <a:t>накопичений</a:t>
          </a:r>
          <a:r>
            <a:rPr lang="ru-RU" sz="1800" dirty="0" smtClean="0"/>
            <a:t> </a:t>
          </a:r>
          <a:r>
            <a:rPr lang="ru-RU" sz="1800" dirty="0" err="1" smtClean="0"/>
            <a:t>досвід</a:t>
          </a:r>
          <a:r>
            <a:rPr lang="ru-RU" sz="1800" dirty="0" smtClean="0"/>
            <a:t>, </a:t>
          </a:r>
          <a:r>
            <a:rPr lang="ru-RU" sz="1800" dirty="0" err="1" smtClean="0"/>
            <a:t>підготувати</a:t>
          </a:r>
          <a:r>
            <a:rPr lang="ru-RU" sz="1800" dirty="0" smtClean="0"/>
            <a:t> </a:t>
          </a:r>
          <a:r>
            <a:rPr lang="ru-RU" sz="1800" dirty="0" err="1" smtClean="0"/>
            <a:t>собі</a:t>
          </a:r>
          <a:r>
            <a:rPr lang="ru-RU" sz="1800" dirty="0" smtClean="0"/>
            <a:t> </a:t>
          </a:r>
          <a:r>
            <a:rPr lang="ru-RU" sz="1800" dirty="0" err="1" smtClean="0"/>
            <a:t>заміну</a:t>
          </a:r>
          <a:r>
            <a:rPr lang="ru-RU" sz="1800" dirty="0" smtClean="0"/>
            <a:t>.</a:t>
          </a:r>
          <a:endParaRPr lang="ru-RU" sz="1800" dirty="0"/>
        </a:p>
      </dgm:t>
    </dgm:pt>
    <dgm:pt modelId="{FE958B75-26D0-4402-B6C4-A7B282E3077A}" type="parTrans" cxnId="{D26383A2-F0D0-43D5-8B02-B59C186BBE85}">
      <dgm:prSet/>
      <dgm:spPr/>
      <dgm:t>
        <a:bodyPr/>
        <a:lstStyle/>
        <a:p>
          <a:endParaRPr lang="ru-RU"/>
        </a:p>
      </dgm:t>
    </dgm:pt>
    <dgm:pt modelId="{F0BBCC43-0CCB-499F-B323-CAEEF3D32121}" type="sibTrans" cxnId="{D26383A2-F0D0-43D5-8B02-B59C186BBE85}">
      <dgm:prSet/>
      <dgm:spPr/>
      <dgm:t>
        <a:bodyPr/>
        <a:lstStyle/>
        <a:p>
          <a:endParaRPr lang="ru-RU"/>
        </a:p>
      </dgm:t>
    </dgm:pt>
    <dgm:pt modelId="{DFFA0746-671F-4CC2-BE25-2E4DA4CC1463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/>
            <a:t>найважливіша</a:t>
          </a:r>
          <a:r>
            <a:rPr lang="ru-RU" sz="1800" dirty="0" smtClean="0"/>
            <a:t> мета  - </a:t>
          </a:r>
          <a:r>
            <a:rPr lang="ru-RU" sz="1800" dirty="0" err="1" smtClean="0"/>
            <a:t>підготувати</a:t>
          </a:r>
          <a:r>
            <a:rPr lang="ru-RU" sz="1800" dirty="0" smtClean="0"/>
            <a:t> себе до </a:t>
          </a:r>
          <a:r>
            <a:rPr lang="ru-RU" sz="1800" dirty="0" err="1" smtClean="0"/>
            <a:t>життя</a:t>
          </a:r>
          <a:r>
            <a:rPr lang="ru-RU" sz="1800" dirty="0" smtClean="0"/>
            <a:t> на </a:t>
          </a:r>
          <a:r>
            <a:rPr lang="ru-RU" sz="1800" dirty="0" err="1" smtClean="0"/>
            <a:t>пенсії</a:t>
          </a:r>
          <a:endParaRPr lang="ru-RU" sz="1800" dirty="0"/>
        </a:p>
      </dgm:t>
    </dgm:pt>
    <dgm:pt modelId="{F8459271-E2AA-4FE9-B424-F3AB8314478F}" type="parTrans" cxnId="{9A557279-CDB6-4117-A3D3-96106A5FF1B6}">
      <dgm:prSet/>
      <dgm:spPr/>
      <dgm:t>
        <a:bodyPr/>
        <a:lstStyle/>
        <a:p>
          <a:endParaRPr lang="ru-RU"/>
        </a:p>
      </dgm:t>
    </dgm:pt>
    <dgm:pt modelId="{40C1067B-2B98-4D40-B1CD-4C5542EB24C7}" type="sibTrans" cxnId="{9A557279-CDB6-4117-A3D3-96106A5FF1B6}">
      <dgm:prSet/>
      <dgm:spPr/>
      <dgm:t>
        <a:bodyPr/>
        <a:lstStyle/>
        <a:p>
          <a:endParaRPr lang="ru-RU"/>
        </a:p>
      </dgm:t>
    </dgm:pt>
    <dgm:pt modelId="{F6B6F476-FE8E-41CC-A87B-35F66CBA9E71}" type="pres">
      <dgm:prSet presAssocID="{74DA87AF-F09F-4C8C-8472-75F1BF9A84B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23CC702-05F8-43B5-92E7-DFB824B9E7F6}" type="pres">
      <dgm:prSet presAssocID="{1894312D-BD95-4AD4-8147-D2A488C1F487}" presName="linNode" presStyleCnt="0"/>
      <dgm:spPr/>
    </dgm:pt>
    <dgm:pt modelId="{A19D257F-69F1-4940-AB1A-2F87C94CF5B5}" type="pres">
      <dgm:prSet presAssocID="{1894312D-BD95-4AD4-8147-D2A488C1F487}" presName="parentText" presStyleLbl="node1" presStyleIdx="0" presStyleCnt="2" custScaleX="48257" custLinFactNeighborX="-14553" custLinFactNeighborY="-20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D8E6C5-6BCB-492A-8575-17BD8BB94670}" type="pres">
      <dgm:prSet presAssocID="{1894312D-BD95-4AD4-8147-D2A488C1F487}" presName="descendantText" presStyleLbl="alignAccFollowNode1" presStyleIdx="0" presStyleCnt="2" custScaleX="126118" custLinFactNeighborX="-407" custLinFactNeighborY="53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FF42C1-F916-4C08-9324-A6E78D954EF9}" type="pres">
      <dgm:prSet presAssocID="{C5FD2A0A-3024-41E6-8D06-0281BE6E9316}" presName="sp" presStyleCnt="0"/>
      <dgm:spPr/>
    </dgm:pt>
    <dgm:pt modelId="{C5E4A05A-DBE1-4A39-BD25-9C49E974B2B1}" type="pres">
      <dgm:prSet presAssocID="{1ECF0213-C798-4C29-9542-B4703E16D262}" presName="linNode" presStyleCnt="0"/>
      <dgm:spPr/>
    </dgm:pt>
    <dgm:pt modelId="{286C425F-D32E-4328-9A6B-E4ED22841BF0}" type="pres">
      <dgm:prSet presAssocID="{1ECF0213-C798-4C29-9542-B4703E16D262}" presName="parentText" presStyleLbl="node1" presStyleIdx="1" presStyleCnt="2" custScaleX="48257" custLinFactNeighborX="-14553" custLinFactNeighborY="-20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59460C-7D2C-445C-B935-40D99777F63D}" type="pres">
      <dgm:prSet presAssocID="{1ECF0213-C798-4C29-9542-B4703E16D262}" presName="descendantText" presStyleLbl="alignAccFollowNode1" presStyleIdx="1" presStyleCnt="2" custScaleX="126118" custLinFactNeighborX="2656" custLinFactNeighborY="-85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1297F88-CC89-48C5-99DF-932D4574A566}" srcId="{1894312D-BD95-4AD4-8147-D2A488C1F487}" destId="{15D2B77F-B995-4339-B261-160A51AAF263}" srcOrd="1" destOrd="0" parTransId="{C308C34C-1582-4808-9B02-1350175A3208}" sibTransId="{DB7CE8B4-001B-4BF7-AC11-834DCFB07316}"/>
    <dgm:cxn modelId="{06A4ABD3-D39E-40CD-BEAA-F950F9F57526}" type="presOf" srcId="{1ECF0213-C798-4C29-9542-B4703E16D262}" destId="{286C425F-D32E-4328-9A6B-E4ED22841BF0}" srcOrd="0" destOrd="0" presId="urn:microsoft.com/office/officeart/2005/8/layout/vList5"/>
    <dgm:cxn modelId="{A1C659A3-5C59-49D0-9B7E-1DB854F88E2B}" type="presOf" srcId="{1894312D-BD95-4AD4-8147-D2A488C1F487}" destId="{A19D257F-69F1-4940-AB1A-2F87C94CF5B5}" srcOrd="0" destOrd="0" presId="urn:microsoft.com/office/officeart/2005/8/layout/vList5"/>
    <dgm:cxn modelId="{25F23DC0-9B9B-438F-B6CE-B167BD3F9216}" srcId="{74DA87AF-F09F-4C8C-8472-75F1BF9A84B8}" destId="{1894312D-BD95-4AD4-8147-D2A488C1F487}" srcOrd="0" destOrd="0" parTransId="{0FA22B48-3532-4F9E-B49B-C03C62038042}" sibTransId="{C5FD2A0A-3024-41E6-8D06-0281BE6E9316}"/>
    <dgm:cxn modelId="{3D66EEE0-BFEA-4873-9169-08BA3F90F63C}" srcId="{74DA87AF-F09F-4C8C-8472-75F1BF9A84B8}" destId="{1ECF0213-C798-4C29-9542-B4703E16D262}" srcOrd="1" destOrd="0" parTransId="{21318D54-4AC8-4D38-8B70-3F8C453C8D23}" sibTransId="{4140B9D5-A497-4984-A6A1-A7B982DB5115}"/>
    <dgm:cxn modelId="{89407185-71E0-4E5E-BA77-CAACDB559BDA}" type="presOf" srcId="{92870D02-AB56-4FD1-A91A-B239C7C63AB6}" destId="{41D8E6C5-6BCB-492A-8575-17BD8BB94670}" srcOrd="0" destOrd="2" presId="urn:microsoft.com/office/officeart/2005/8/layout/vList5"/>
    <dgm:cxn modelId="{59E6EC96-BC51-4472-A14D-AB478454CD1D}" type="presOf" srcId="{DFFA0746-671F-4CC2-BE25-2E4DA4CC1463}" destId="{0859460C-7D2C-445C-B935-40D99777F63D}" srcOrd="0" destOrd="2" presId="urn:microsoft.com/office/officeart/2005/8/layout/vList5"/>
    <dgm:cxn modelId="{2DBF236F-1FF1-452B-82B2-BFAF04509ACF}" srcId="{1894312D-BD95-4AD4-8147-D2A488C1F487}" destId="{8BA3FBC2-EAB0-4CF1-B418-348C18979962}" srcOrd="0" destOrd="0" parTransId="{D4DBC889-791A-40AC-BDA9-8054D032C5AA}" sibTransId="{1CE67A54-FD41-40CE-8450-DF0BA03BA2D9}"/>
    <dgm:cxn modelId="{B40FA281-FE4D-4290-90B4-AEB84590BAC0}" srcId="{1ECF0213-C798-4C29-9542-B4703E16D262}" destId="{873709E2-23CE-40B9-B268-DACCBFC6DD81}" srcOrd="0" destOrd="0" parTransId="{1945F58E-C7BF-4F1B-8366-B0B5AF4E5FDF}" sibTransId="{DC0A5340-A0A4-45DE-BA39-97CB86CDBC98}"/>
    <dgm:cxn modelId="{5B18359C-ABE7-4CA7-806D-BE747EE02AC6}" type="presOf" srcId="{74DA87AF-F09F-4C8C-8472-75F1BF9A84B8}" destId="{F6B6F476-FE8E-41CC-A87B-35F66CBA9E71}" srcOrd="0" destOrd="0" presId="urn:microsoft.com/office/officeart/2005/8/layout/vList5"/>
    <dgm:cxn modelId="{3AA2B6A4-CA12-4D8C-9C2B-369B4598D4E5}" type="presOf" srcId="{873709E2-23CE-40B9-B268-DACCBFC6DD81}" destId="{0859460C-7D2C-445C-B935-40D99777F63D}" srcOrd="0" destOrd="0" presId="urn:microsoft.com/office/officeart/2005/8/layout/vList5"/>
    <dgm:cxn modelId="{9A557279-CDB6-4117-A3D3-96106A5FF1B6}" srcId="{1ECF0213-C798-4C29-9542-B4703E16D262}" destId="{DFFA0746-671F-4CC2-BE25-2E4DA4CC1463}" srcOrd="2" destOrd="0" parTransId="{F8459271-E2AA-4FE9-B424-F3AB8314478F}" sibTransId="{40C1067B-2B98-4D40-B1CD-4C5542EB24C7}"/>
    <dgm:cxn modelId="{D445D040-0A34-4C58-BD70-642CC5AF136D}" type="presOf" srcId="{7EE5A2DA-6D88-4FA7-AC75-A45ACC222716}" destId="{0859460C-7D2C-445C-B935-40D99777F63D}" srcOrd="0" destOrd="1" presId="urn:microsoft.com/office/officeart/2005/8/layout/vList5"/>
    <dgm:cxn modelId="{D26383A2-F0D0-43D5-8B02-B59C186BBE85}" srcId="{1ECF0213-C798-4C29-9542-B4703E16D262}" destId="{7EE5A2DA-6D88-4FA7-AC75-A45ACC222716}" srcOrd="1" destOrd="0" parTransId="{FE958B75-26D0-4402-B6C4-A7B282E3077A}" sibTransId="{F0BBCC43-0CCB-499F-B323-CAEEF3D32121}"/>
    <dgm:cxn modelId="{AC253629-E000-4733-BDD2-729FE5B1BE05}" type="presOf" srcId="{8BA3FBC2-EAB0-4CF1-B418-348C18979962}" destId="{41D8E6C5-6BCB-492A-8575-17BD8BB94670}" srcOrd="0" destOrd="0" presId="urn:microsoft.com/office/officeart/2005/8/layout/vList5"/>
    <dgm:cxn modelId="{96439772-2410-4466-9B85-C639967C17C2}" type="presOf" srcId="{15D2B77F-B995-4339-B261-160A51AAF263}" destId="{41D8E6C5-6BCB-492A-8575-17BD8BB94670}" srcOrd="0" destOrd="1" presId="urn:microsoft.com/office/officeart/2005/8/layout/vList5"/>
    <dgm:cxn modelId="{F04B14C5-B299-4CF0-A87B-287FBAFFDD29}" srcId="{1894312D-BD95-4AD4-8147-D2A488C1F487}" destId="{92870D02-AB56-4FD1-A91A-B239C7C63AB6}" srcOrd="2" destOrd="0" parTransId="{77756E95-43FB-4BE3-9A4C-8A7249B4A969}" sibTransId="{4C4D2382-89F0-4001-A23B-B715BF4C9320}"/>
    <dgm:cxn modelId="{ECDB2568-5773-430C-8164-B51ED885BFBD}" type="presParOf" srcId="{F6B6F476-FE8E-41CC-A87B-35F66CBA9E71}" destId="{023CC702-05F8-43B5-92E7-DFB824B9E7F6}" srcOrd="0" destOrd="0" presId="urn:microsoft.com/office/officeart/2005/8/layout/vList5"/>
    <dgm:cxn modelId="{0875B6C2-ADFB-4F6D-AF18-90924098E899}" type="presParOf" srcId="{023CC702-05F8-43B5-92E7-DFB824B9E7F6}" destId="{A19D257F-69F1-4940-AB1A-2F87C94CF5B5}" srcOrd="0" destOrd="0" presId="urn:microsoft.com/office/officeart/2005/8/layout/vList5"/>
    <dgm:cxn modelId="{27A10DE3-485D-46E8-9358-B89F88A06283}" type="presParOf" srcId="{023CC702-05F8-43B5-92E7-DFB824B9E7F6}" destId="{41D8E6C5-6BCB-492A-8575-17BD8BB94670}" srcOrd="1" destOrd="0" presId="urn:microsoft.com/office/officeart/2005/8/layout/vList5"/>
    <dgm:cxn modelId="{D7699EE0-FA9D-4AA0-AA3F-09537179FEF5}" type="presParOf" srcId="{F6B6F476-FE8E-41CC-A87B-35F66CBA9E71}" destId="{5EFF42C1-F916-4C08-9324-A6E78D954EF9}" srcOrd="1" destOrd="0" presId="urn:microsoft.com/office/officeart/2005/8/layout/vList5"/>
    <dgm:cxn modelId="{223CB92D-DC72-467F-AA47-5F7DE3D21D1A}" type="presParOf" srcId="{F6B6F476-FE8E-41CC-A87B-35F66CBA9E71}" destId="{C5E4A05A-DBE1-4A39-BD25-9C49E974B2B1}" srcOrd="2" destOrd="0" presId="urn:microsoft.com/office/officeart/2005/8/layout/vList5"/>
    <dgm:cxn modelId="{1B2C9968-C618-42FE-8087-8448706D75BD}" type="presParOf" srcId="{C5E4A05A-DBE1-4A39-BD25-9C49E974B2B1}" destId="{286C425F-D32E-4328-9A6B-E4ED22841BF0}" srcOrd="0" destOrd="0" presId="urn:microsoft.com/office/officeart/2005/8/layout/vList5"/>
    <dgm:cxn modelId="{010009DA-0267-4BF8-83CD-B88E3E0874E0}" type="presParOf" srcId="{C5E4A05A-DBE1-4A39-BD25-9C49E974B2B1}" destId="{0859460C-7D2C-445C-B935-40D99777F63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78F116C9-AEA2-4895-AE49-F75C6B3DA0CA}" type="doc">
      <dgm:prSet loTypeId="urn:microsoft.com/office/officeart/2005/8/layout/vList5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2DB66D18-6A3E-495D-B5FD-C761B7756270}">
      <dgm:prSet phldrT="[Текст]" custT="1"/>
      <dgm:spPr/>
      <dgm:t>
        <a:bodyPr/>
        <a:lstStyle/>
        <a:p>
          <a:pPr marL="0"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розвиток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кар'єри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4E46D555-BA96-4BD4-9B5E-31C28E5F99D8}" type="parTrans" cxnId="{FA565E77-366C-44FD-9678-E7D6FEE83475}">
      <dgm:prSet/>
      <dgm:spPr/>
      <dgm:t>
        <a:bodyPr/>
        <a:lstStyle/>
        <a:p>
          <a:endParaRPr lang="ru-RU"/>
        </a:p>
      </dgm:t>
    </dgm:pt>
    <dgm:pt modelId="{FC934BD5-4D43-4BA9-BE31-EE4013EBCD60}" type="sibTrans" cxnId="{FA565E77-366C-44FD-9678-E7D6FEE83475}">
      <dgm:prSet/>
      <dgm:spPr/>
      <dgm:t>
        <a:bodyPr/>
        <a:lstStyle/>
        <a:p>
          <a:endParaRPr lang="ru-RU"/>
        </a:p>
      </dgm:t>
    </dgm:pt>
    <dgm:pt modelId="{A60A20D0-350E-4287-8427-9B2291968394}">
      <dgm:prSet phldrT="[Текст]" custT="1"/>
      <dgm:spPr/>
      <dgm:t>
        <a:bodyPr/>
        <a:lstStyle/>
        <a:p>
          <a:pPr marL="0"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це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дії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спрямовані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підвищення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конкурентоспроможності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робочої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сили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з метою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досягнення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організаційних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особистих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цілей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BD752D1D-B4EA-41FC-B324-88F1E6FCF01D}" type="parTrans" cxnId="{1F15623D-2760-4C88-9D31-4C6ED53CCBC3}">
      <dgm:prSet/>
      <dgm:spPr/>
      <dgm:t>
        <a:bodyPr/>
        <a:lstStyle/>
        <a:p>
          <a:endParaRPr lang="ru-RU"/>
        </a:p>
      </dgm:t>
    </dgm:pt>
    <dgm:pt modelId="{0F60DDEA-DF5F-4683-9012-60DA47085E8C}" type="sibTrans" cxnId="{1F15623D-2760-4C88-9D31-4C6ED53CCBC3}">
      <dgm:prSet/>
      <dgm:spPr/>
      <dgm:t>
        <a:bodyPr/>
        <a:lstStyle/>
        <a:p>
          <a:endParaRPr lang="ru-RU"/>
        </a:p>
      </dgm:t>
    </dgm:pt>
    <dgm:pt modelId="{78C0BF9A-9197-42C7-9D7A-D3B08AA4922B}">
      <dgm:prSet phldrT="[Текст]" custT="1"/>
      <dgm:spPr/>
      <dgm:t>
        <a:bodyPr/>
        <a:lstStyle/>
        <a:p>
          <a:pPr marL="0"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конкуренто-спроможніст</a:t>
          </a:r>
          <a:r>
            <a:rPr lang="uk-UA" sz="1800" dirty="0" smtClean="0">
              <a:latin typeface="Times New Roman" pitchFamily="18" charset="0"/>
              <a:cs typeface="Times New Roman" pitchFamily="18" charset="0"/>
            </a:rPr>
            <a:t>ь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робочої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сили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3E468AEA-F7A0-4A22-A07A-5E8342391F73}" type="parTrans" cxnId="{BCF96A6F-4268-4718-B5CF-8CC93AD83261}">
      <dgm:prSet/>
      <dgm:spPr/>
      <dgm:t>
        <a:bodyPr/>
        <a:lstStyle/>
        <a:p>
          <a:endParaRPr lang="ru-RU"/>
        </a:p>
      </dgm:t>
    </dgm:pt>
    <dgm:pt modelId="{6D302465-0AA4-4482-9022-D2D1BF22AF73}" type="sibTrans" cxnId="{BCF96A6F-4268-4718-B5CF-8CC93AD83261}">
      <dgm:prSet/>
      <dgm:spPr/>
      <dgm:t>
        <a:bodyPr/>
        <a:lstStyle/>
        <a:p>
          <a:endParaRPr lang="ru-RU"/>
        </a:p>
      </dgm:t>
    </dgm:pt>
    <dgm:pt modelId="{7FC760AB-BF99-4155-BEF8-51BC5E1FCEE5}">
      <dgm:prSet phldrT="[Текст]" custT="1"/>
      <dgm:spPr/>
      <dgm:t>
        <a:bodyPr/>
        <a:lstStyle/>
        <a:p>
          <a:pPr marL="0"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властивість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людського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капіталу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характеризує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ступінь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задоволення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ринкової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потреби у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праці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1360DDD0-8538-404B-850F-B202CA603196}" type="parTrans" cxnId="{6F6390BA-BD8B-47D1-9119-9DFECEB4CC7D}">
      <dgm:prSet/>
      <dgm:spPr/>
      <dgm:t>
        <a:bodyPr/>
        <a:lstStyle/>
        <a:p>
          <a:endParaRPr lang="ru-RU"/>
        </a:p>
      </dgm:t>
    </dgm:pt>
    <dgm:pt modelId="{43505BC3-0F49-41F1-A0A8-E6C7D9384E42}" type="sibTrans" cxnId="{6F6390BA-BD8B-47D1-9119-9DFECEB4CC7D}">
      <dgm:prSet/>
      <dgm:spPr/>
      <dgm:t>
        <a:bodyPr/>
        <a:lstStyle/>
        <a:p>
          <a:endParaRPr lang="ru-RU"/>
        </a:p>
      </dgm:t>
    </dgm:pt>
    <dgm:pt modelId="{5DE3EA7C-0530-43C0-8A6D-52E957478537}">
      <dgm:prSet phldrT="[Текст]" custT="1"/>
      <dgm:spPr/>
      <dgm:t>
        <a:bodyPr/>
        <a:lstStyle/>
        <a:p>
          <a:pPr marL="0"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втрата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конкурентоспроможності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працівника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або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старіння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її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споживчої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вартості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433CA43E-5FC0-4912-8500-B6A05F68D6DB}" type="parTrans" cxnId="{0FD633A7-7597-409F-919F-23ABB40DB1AD}">
      <dgm:prSet/>
      <dgm:spPr/>
      <dgm:t>
        <a:bodyPr/>
        <a:lstStyle/>
        <a:p>
          <a:endParaRPr lang="ru-RU"/>
        </a:p>
      </dgm:t>
    </dgm:pt>
    <dgm:pt modelId="{F576130E-0FBA-4D8B-869D-7DCB0154FBF6}" type="sibTrans" cxnId="{0FD633A7-7597-409F-919F-23ABB40DB1AD}">
      <dgm:prSet/>
      <dgm:spPr/>
      <dgm:t>
        <a:bodyPr/>
        <a:lstStyle/>
        <a:p>
          <a:endParaRPr lang="ru-RU"/>
        </a:p>
      </dgm:t>
    </dgm:pt>
    <dgm:pt modelId="{28DBAE2B-9F30-411A-9FBE-3EC289D20576}">
      <dgm:prSet phldrT="[Текст]" custT="1"/>
      <dgm:spPr/>
      <dgm:t>
        <a:bodyPr/>
        <a:lstStyle/>
        <a:p>
          <a:pPr marL="0"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процес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використання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особистістю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точок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зору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теорій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, понять і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методів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у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професійній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діяльності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є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менш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ефективними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при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вирішенні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проблеми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ніж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інші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існуючі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даний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час</a:t>
          </a:r>
          <a:r>
            <a:rPr lang="ru-RU" sz="1300" dirty="0" smtClean="0"/>
            <a:t>.</a:t>
          </a:r>
          <a:endParaRPr lang="ru-RU" sz="1300" dirty="0"/>
        </a:p>
      </dgm:t>
    </dgm:pt>
    <dgm:pt modelId="{83EA78BC-9D35-4E10-BEB6-081CD5F0F146}" type="parTrans" cxnId="{3D5E24A8-01DB-4B6E-BE73-BD7A99051E89}">
      <dgm:prSet/>
      <dgm:spPr/>
      <dgm:t>
        <a:bodyPr/>
        <a:lstStyle/>
        <a:p>
          <a:endParaRPr lang="ru-RU"/>
        </a:p>
      </dgm:t>
    </dgm:pt>
    <dgm:pt modelId="{9CC34744-8DC6-4568-9FA0-9EF1056F7E0D}" type="sibTrans" cxnId="{3D5E24A8-01DB-4B6E-BE73-BD7A99051E89}">
      <dgm:prSet/>
      <dgm:spPr/>
      <dgm:t>
        <a:bodyPr/>
        <a:lstStyle/>
        <a:p>
          <a:endParaRPr lang="ru-RU"/>
        </a:p>
      </dgm:t>
    </dgm:pt>
    <dgm:pt modelId="{655C481A-8CF6-470A-8C10-54E8FAD0AE59}" type="pres">
      <dgm:prSet presAssocID="{78F116C9-AEA2-4895-AE49-F75C6B3DA0C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F9C5C9D-4C5B-4F68-93D5-2BF4A9D6143C}" type="pres">
      <dgm:prSet presAssocID="{2DB66D18-6A3E-495D-B5FD-C761B7756270}" presName="linNode" presStyleCnt="0"/>
      <dgm:spPr/>
    </dgm:pt>
    <dgm:pt modelId="{411463E6-928B-4317-8982-18D6D45B572B}" type="pres">
      <dgm:prSet presAssocID="{2DB66D18-6A3E-495D-B5FD-C761B7756270}" presName="parentText" presStyleLbl="node1" presStyleIdx="0" presStyleCnt="3" custScaleX="7410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91FFB5-4BAC-42CF-ACAF-E1DB2B714E23}" type="pres">
      <dgm:prSet presAssocID="{2DB66D18-6A3E-495D-B5FD-C761B7756270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EFC69E-6C11-4A82-ACB6-6EA7967BEB6A}" type="pres">
      <dgm:prSet presAssocID="{FC934BD5-4D43-4BA9-BE31-EE4013EBCD60}" presName="sp" presStyleCnt="0"/>
      <dgm:spPr/>
    </dgm:pt>
    <dgm:pt modelId="{85F12B94-8ABB-4B46-A06E-C1E6621ECB96}" type="pres">
      <dgm:prSet presAssocID="{78C0BF9A-9197-42C7-9D7A-D3B08AA4922B}" presName="linNode" presStyleCnt="0"/>
      <dgm:spPr/>
    </dgm:pt>
    <dgm:pt modelId="{737002E3-CEC6-4A95-924B-7ED74A077BB9}" type="pres">
      <dgm:prSet presAssocID="{78C0BF9A-9197-42C7-9D7A-D3B08AA4922B}" presName="parentText" presStyleLbl="node1" presStyleIdx="1" presStyleCnt="3" custScaleX="7410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E233F3-422F-4170-BD69-96EAFA125751}" type="pres">
      <dgm:prSet presAssocID="{78C0BF9A-9197-42C7-9D7A-D3B08AA4922B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5C412E-20DF-426A-9FA6-A8A70791D6CC}" type="pres">
      <dgm:prSet presAssocID="{6D302465-0AA4-4482-9022-D2D1BF22AF73}" presName="sp" presStyleCnt="0"/>
      <dgm:spPr/>
    </dgm:pt>
    <dgm:pt modelId="{BF648C09-CF0B-4CF0-8396-7F54184B8836}" type="pres">
      <dgm:prSet presAssocID="{5DE3EA7C-0530-43C0-8A6D-52E957478537}" presName="linNode" presStyleCnt="0"/>
      <dgm:spPr/>
    </dgm:pt>
    <dgm:pt modelId="{49BB9494-8AAF-4A21-AAB5-D37D7EDF4C85}" type="pres">
      <dgm:prSet presAssocID="{5DE3EA7C-0530-43C0-8A6D-52E957478537}" presName="parentText" presStyleLbl="node1" presStyleIdx="2" presStyleCnt="3" custScaleX="74103" custLinFactNeighborY="15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DE53A6-904D-425D-BAEC-778A946908DB}" type="pres">
      <dgm:prSet presAssocID="{5DE3EA7C-0530-43C0-8A6D-52E957478537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F15623D-2760-4C88-9D31-4C6ED53CCBC3}" srcId="{2DB66D18-6A3E-495D-B5FD-C761B7756270}" destId="{A60A20D0-350E-4287-8427-9B2291968394}" srcOrd="0" destOrd="0" parTransId="{BD752D1D-B4EA-41FC-B324-88F1E6FCF01D}" sibTransId="{0F60DDEA-DF5F-4683-9012-60DA47085E8C}"/>
    <dgm:cxn modelId="{FF81DF54-9E90-43E7-882A-9E9EEB8D9A06}" type="presOf" srcId="{78C0BF9A-9197-42C7-9D7A-D3B08AA4922B}" destId="{737002E3-CEC6-4A95-924B-7ED74A077BB9}" srcOrd="0" destOrd="0" presId="urn:microsoft.com/office/officeart/2005/8/layout/vList5"/>
    <dgm:cxn modelId="{6F6390BA-BD8B-47D1-9119-9DFECEB4CC7D}" srcId="{78C0BF9A-9197-42C7-9D7A-D3B08AA4922B}" destId="{7FC760AB-BF99-4155-BEF8-51BC5E1FCEE5}" srcOrd="0" destOrd="0" parTransId="{1360DDD0-8538-404B-850F-B202CA603196}" sibTransId="{43505BC3-0F49-41F1-A0A8-E6C7D9384E42}"/>
    <dgm:cxn modelId="{F277B9CD-C91B-40EF-A00E-0EB87AD94449}" type="presOf" srcId="{A60A20D0-350E-4287-8427-9B2291968394}" destId="{CE91FFB5-4BAC-42CF-ACAF-E1DB2B714E23}" srcOrd="0" destOrd="0" presId="urn:microsoft.com/office/officeart/2005/8/layout/vList5"/>
    <dgm:cxn modelId="{7265BDD7-0AE5-4A48-B305-1760E97D58D1}" type="presOf" srcId="{28DBAE2B-9F30-411A-9FBE-3EC289D20576}" destId="{51DE53A6-904D-425D-BAEC-778A946908DB}" srcOrd="0" destOrd="0" presId="urn:microsoft.com/office/officeart/2005/8/layout/vList5"/>
    <dgm:cxn modelId="{17CA646F-73EA-418F-8952-3EF38AEE112F}" type="presOf" srcId="{7FC760AB-BF99-4155-BEF8-51BC5E1FCEE5}" destId="{14E233F3-422F-4170-BD69-96EAFA125751}" srcOrd="0" destOrd="0" presId="urn:microsoft.com/office/officeart/2005/8/layout/vList5"/>
    <dgm:cxn modelId="{08C0B746-8628-4207-9667-76387FC7872F}" type="presOf" srcId="{5DE3EA7C-0530-43C0-8A6D-52E957478537}" destId="{49BB9494-8AAF-4A21-AAB5-D37D7EDF4C85}" srcOrd="0" destOrd="0" presId="urn:microsoft.com/office/officeart/2005/8/layout/vList5"/>
    <dgm:cxn modelId="{7F56428B-93C1-4A27-AECE-919EC2AF0041}" type="presOf" srcId="{78F116C9-AEA2-4895-AE49-F75C6B3DA0CA}" destId="{655C481A-8CF6-470A-8C10-54E8FAD0AE59}" srcOrd="0" destOrd="0" presId="urn:microsoft.com/office/officeart/2005/8/layout/vList5"/>
    <dgm:cxn modelId="{F861A7EB-D5ED-4A9C-8F49-9F97620C4B6C}" type="presOf" srcId="{2DB66D18-6A3E-495D-B5FD-C761B7756270}" destId="{411463E6-928B-4317-8982-18D6D45B572B}" srcOrd="0" destOrd="0" presId="urn:microsoft.com/office/officeart/2005/8/layout/vList5"/>
    <dgm:cxn modelId="{3D5E24A8-01DB-4B6E-BE73-BD7A99051E89}" srcId="{5DE3EA7C-0530-43C0-8A6D-52E957478537}" destId="{28DBAE2B-9F30-411A-9FBE-3EC289D20576}" srcOrd="0" destOrd="0" parTransId="{83EA78BC-9D35-4E10-BEB6-081CD5F0F146}" sibTransId="{9CC34744-8DC6-4568-9FA0-9EF1056F7E0D}"/>
    <dgm:cxn modelId="{0FD633A7-7597-409F-919F-23ABB40DB1AD}" srcId="{78F116C9-AEA2-4895-AE49-F75C6B3DA0CA}" destId="{5DE3EA7C-0530-43C0-8A6D-52E957478537}" srcOrd="2" destOrd="0" parTransId="{433CA43E-5FC0-4912-8500-B6A05F68D6DB}" sibTransId="{F576130E-0FBA-4D8B-869D-7DCB0154FBF6}"/>
    <dgm:cxn modelId="{BCF96A6F-4268-4718-B5CF-8CC93AD83261}" srcId="{78F116C9-AEA2-4895-AE49-F75C6B3DA0CA}" destId="{78C0BF9A-9197-42C7-9D7A-D3B08AA4922B}" srcOrd="1" destOrd="0" parTransId="{3E468AEA-F7A0-4A22-A07A-5E8342391F73}" sibTransId="{6D302465-0AA4-4482-9022-D2D1BF22AF73}"/>
    <dgm:cxn modelId="{FA565E77-366C-44FD-9678-E7D6FEE83475}" srcId="{78F116C9-AEA2-4895-AE49-F75C6B3DA0CA}" destId="{2DB66D18-6A3E-495D-B5FD-C761B7756270}" srcOrd="0" destOrd="0" parTransId="{4E46D555-BA96-4BD4-9B5E-31C28E5F99D8}" sibTransId="{FC934BD5-4D43-4BA9-BE31-EE4013EBCD60}"/>
    <dgm:cxn modelId="{4E8935C1-5C51-4112-92F2-A73D0296D3FE}" type="presParOf" srcId="{655C481A-8CF6-470A-8C10-54E8FAD0AE59}" destId="{0F9C5C9D-4C5B-4F68-93D5-2BF4A9D6143C}" srcOrd="0" destOrd="0" presId="urn:microsoft.com/office/officeart/2005/8/layout/vList5"/>
    <dgm:cxn modelId="{96B01EF4-99AC-4D83-A7E5-CF457FF7B79D}" type="presParOf" srcId="{0F9C5C9D-4C5B-4F68-93D5-2BF4A9D6143C}" destId="{411463E6-928B-4317-8982-18D6D45B572B}" srcOrd="0" destOrd="0" presId="urn:microsoft.com/office/officeart/2005/8/layout/vList5"/>
    <dgm:cxn modelId="{704334EC-EDE7-4C1F-9D1C-FE3931FF526B}" type="presParOf" srcId="{0F9C5C9D-4C5B-4F68-93D5-2BF4A9D6143C}" destId="{CE91FFB5-4BAC-42CF-ACAF-E1DB2B714E23}" srcOrd="1" destOrd="0" presId="urn:microsoft.com/office/officeart/2005/8/layout/vList5"/>
    <dgm:cxn modelId="{85647C16-8FA8-4E88-AB6E-D44416ED927C}" type="presParOf" srcId="{655C481A-8CF6-470A-8C10-54E8FAD0AE59}" destId="{A9EFC69E-6C11-4A82-ACB6-6EA7967BEB6A}" srcOrd="1" destOrd="0" presId="urn:microsoft.com/office/officeart/2005/8/layout/vList5"/>
    <dgm:cxn modelId="{81BC0D5A-4F0B-4E73-9457-D381DCAE6109}" type="presParOf" srcId="{655C481A-8CF6-470A-8C10-54E8FAD0AE59}" destId="{85F12B94-8ABB-4B46-A06E-C1E6621ECB96}" srcOrd="2" destOrd="0" presId="urn:microsoft.com/office/officeart/2005/8/layout/vList5"/>
    <dgm:cxn modelId="{38E6B0A2-D24B-428D-BBD9-EBD990AFBB19}" type="presParOf" srcId="{85F12B94-8ABB-4B46-A06E-C1E6621ECB96}" destId="{737002E3-CEC6-4A95-924B-7ED74A077BB9}" srcOrd="0" destOrd="0" presId="urn:microsoft.com/office/officeart/2005/8/layout/vList5"/>
    <dgm:cxn modelId="{9F8B294A-0EE8-444D-AB5B-3627175F26EB}" type="presParOf" srcId="{85F12B94-8ABB-4B46-A06E-C1E6621ECB96}" destId="{14E233F3-422F-4170-BD69-96EAFA125751}" srcOrd="1" destOrd="0" presId="urn:microsoft.com/office/officeart/2005/8/layout/vList5"/>
    <dgm:cxn modelId="{C3390599-772B-446D-99F6-DB3D8F564898}" type="presParOf" srcId="{655C481A-8CF6-470A-8C10-54E8FAD0AE59}" destId="{755C412E-20DF-426A-9FA6-A8A70791D6CC}" srcOrd="3" destOrd="0" presId="urn:microsoft.com/office/officeart/2005/8/layout/vList5"/>
    <dgm:cxn modelId="{6A072FB5-27AF-4F1C-B792-177501840CD7}" type="presParOf" srcId="{655C481A-8CF6-470A-8C10-54E8FAD0AE59}" destId="{BF648C09-CF0B-4CF0-8396-7F54184B8836}" srcOrd="4" destOrd="0" presId="urn:microsoft.com/office/officeart/2005/8/layout/vList5"/>
    <dgm:cxn modelId="{46C3704A-BABE-4F79-8A76-6C76C4E1CE54}" type="presParOf" srcId="{BF648C09-CF0B-4CF0-8396-7F54184B8836}" destId="{49BB9494-8AAF-4A21-AAB5-D37D7EDF4C85}" srcOrd="0" destOrd="0" presId="urn:microsoft.com/office/officeart/2005/8/layout/vList5"/>
    <dgm:cxn modelId="{A380E707-2C3D-4CEC-8A34-89873A568096}" type="presParOf" srcId="{BF648C09-CF0B-4CF0-8396-7F54184B8836}" destId="{51DE53A6-904D-425D-BAEC-778A946908D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7B9B7471-3160-48C0-9EBA-C638024E3DD5}" type="doc">
      <dgm:prSet loTypeId="urn:microsoft.com/office/officeart/2005/8/layout/list1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C18C2250-FE59-4185-A4BB-016673211F03}">
      <dgm:prSet phldrT="[Текст]"/>
      <dgm:spPr/>
      <dgm:t>
        <a:bodyPr/>
        <a:lstStyle/>
        <a:p>
          <a:r>
            <a:rPr lang="ru-RU" dirty="0" err="1" smtClean="0"/>
            <a:t>кар’єра</a:t>
          </a:r>
          <a:r>
            <a:rPr lang="ru-RU" dirty="0" smtClean="0"/>
            <a:t> – </a:t>
          </a:r>
          <a:r>
            <a:rPr lang="ru-RU" dirty="0" err="1" smtClean="0"/>
            <a:t>це</a:t>
          </a:r>
          <a:r>
            <a:rPr lang="ru-RU" dirty="0" smtClean="0"/>
            <a:t> </a:t>
          </a:r>
          <a:r>
            <a:rPr lang="ru-RU" dirty="0" err="1" smtClean="0"/>
            <a:t>особисте</a:t>
          </a:r>
          <a:r>
            <a:rPr lang="ru-RU" dirty="0" smtClean="0"/>
            <a:t>, </a:t>
          </a:r>
          <a:r>
            <a:rPr lang="ru-RU" dirty="0" err="1" smtClean="0"/>
            <a:t>індивідуальне</a:t>
          </a:r>
          <a:r>
            <a:rPr lang="ru-RU" dirty="0" smtClean="0"/>
            <a:t> </a:t>
          </a:r>
          <a:r>
            <a:rPr lang="ru-RU" dirty="0" err="1" smtClean="0"/>
            <a:t>просування</a:t>
          </a:r>
          <a:r>
            <a:rPr lang="ru-RU" dirty="0" smtClean="0"/>
            <a:t> </a:t>
          </a:r>
          <a:r>
            <a:rPr lang="ru-RU" dirty="0" err="1" smtClean="0"/>
            <a:t>сходинками</a:t>
          </a:r>
          <a:r>
            <a:rPr lang="ru-RU" dirty="0" smtClean="0"/>
            <a:t> вертикального </a:t>
          </a:r>
          <a:r>
            <a:rPr lang="ru-RU" dirty="0" err="1" smtClean="0"/>
            <a:t>сходження</a:t>
          </a:r>
          <a:endParaRPr lang="ru-RU" dirty="0"/>
        </a:p>
      </dgm:t>
    </dgm:pt>
    <dgm:pt modelId="{AEFBB788-A313-441B-B3F3-D0E5F2008774}" type="parTrans" cxnId="{969FB8AB-6EDE-4C9A-988F-1DDA8BC48EA0}">
      <dgm:prSet/>
      <dgm:spPr/>
      <dgm:t>
        <a:bodyPr/>
        <a:lstStyle/>
        <a:p>
          <a:endParaRPr lang="ru-RU"/>
        </a:p>
      </dgm:t>
    </dgm:pt>
    <dgm:pt modelId="{C861AD69-743B-4710-9AB8-38F06A16B0FD}" type="sibTrans" cxnId="{969FB8AB-6EDE-4C9A-988F-1DDA8BC48EA0}">
      <dgm:prSet/>
      <dgm:spPr/>
      <dgm:t>
        <a:bodyPr/>
        <a:lstStyle/>
        <a:p>
          <a:endParaRPr lang="ru-RU"/>
        </a:p>
      </dgm:t>
    </dgm:pt>
    <dgm:pt modelId="{32F29679-BE58-4589-9A91-E9E431A26AD1}">
      <dgm:prSet phldrT="[Текст]"/>
      <dgm:spPr/>
      <dgm:t>
        <a:bodyPr/>
        <a:lstStyle/>
        <a:p>
          <a:r>
            <a:rPr lang="ru-RU" dirty="0" smtClean="0"/>
            <a:t>для </a:t>
          </a:r>
          <a:r>
            <a:rPr lang="ru-RU" dirty="0" err="1" smtClean="0"/>
            <a:t>кар’єри</a:t>
          </a:r>
          <a:r>
            <a:rPr lang="ru-RU" dirty="0" smtClean="0"/>
            <a:t> </a:t>
          </a:r>
          <a:r>
            <a:rPr lang="ru-RU" dirty="0" err="1" smtClean="0"/>
            <a:t>характерні</a:t>
          </a:r>
          <a:r>
            <a:rPr lang="ru-RU" dirty="0" smtClean="0"/>
            <a:t> </a:t>
          </a:r>
          <a:r>
            <a:rPr lang="ru-RU" dirty="0" err="1" smtClean="0"/>
            <a:t>такі</a:t>
          </a:r>
          <a:r>
            <a:rPr lang="ru-RU" dirty="0" smtClean="0"/>
            <a:t> </a:t>
          </a:r>
          <a:r>
            <a:rPr lang="ru-RU" dirty="0" err="1" smtClean="0"/>
            <a:t>поняття</a:t>
          </a:r>
          <a:r>
            <a:rPr lang="ru-RU" dirty="0" smtClean="0"/>
            <a:t> як: «шлях до </a:t>
          </a:r>
          <a:r>
            <a:rPr lang="ru-RU" dirty="0" err="1" smtClean="0"/>
            <a:t>успіху</a:t>
          </a:r>
          <a:r>
            <a:rPr lang="ru-RU" dirty="0" smtClean="0"/>
            <a:t>», «</a:t>
          </a:r>
          <a:r>
            <a:rPr lang="ru-RU" dirty="0" err="1" smtClean="0"/>
            <a:t>просування</a:t>
          </a:r>
          <a:r>
            <a:rPr lang="ru-RU" dirty="0" smtClean="0"/>
            <a:t> </a:t>
          </a:r>
          <a:r>
            <a:rPr lang="ru-RU" dirty="0" err="1" smtClean="0"/>
            <a:t>щаблями</a:t>
          </a:r>
          <a:r>
            <a:rPr lang="ru-RU" dirty="0" smtClean="0"/>
            <a:t>», «</a:t>
          </a:r>
          <a:r>
            <a:rPr lang="ru-RU" dirty="0" err="1" smtClean="0"/>
            <a:t>трудова</a:t>
          </a:r>
          <a:r>
            <a:rPr lang="ru-RU" dirty="0" smtClean="0"/>
            <a:t> </a:t>
          </a:r>
          <a:r>
            <a:rPr lang="ru-RU" dirty="0" err="1" smtClean="0"/>
            <a:t>мобільність</a:t>
          </a:r>
          <a:r>
            <a:rPr lang="ru-RU" dirty="0" smtClean="0"/>
            <a:t>»</a:t>
          </a:r>
          <a:endParaRPr lang="ru-RU" dirty="0"/>
        </a:p>
      </dgm:t>
    </dgm:pt>
    <dgm:pt modelId="{BA90D350-44AF-4E6D-BC9B-C89BE331A9CF}" type="parTrans" cxnId="{5AB636BB-B21A-41F9-9B05-256378FFB1E7}">
      <dgm:prSet/>
      <dgm:spPr/>
      <dgm:t>
        <a:bodyPr/>
        <a:lstStyle/>
        <a:p>
          <a:endParaRPr lang="ru-RU"/>
        </a:p>
      </dgm:t>
    </dgm:pt>
    <dgm:pt modelId="{FE43F413-9C63-46CC-A9B6-642463A0AFAF}" type="sibTrans" cxnId="{5AB636BB-B21A-41F9-9B05-256378FFB1E7}">
      <dgm:prSet/>
      <dgm:spPr/>
      <dgm:t>
        <a:bodyPr/>
        <a:lstStyle/>
        <a:p>
          <a:endParaRPr lang="ru-RU"/>
        </a:p>
      </dgm:t>
    </dgm:pt>
    <dgm:pt modelId="{820DEB69-151B-461E-AA48-772652E42EC3}">
      <dgm:prSet phldrT="[Текст]"/>
      <dgm:spPr/>
      <dgm:t>
        <a:bodyPr/>
        <a:lstStyle/>
        <a:p>
          <a:r>
            <a:rPr lang="ru-RU" dirty="0" err="1" smtClean="0"/>
            <a:t>кар’єра</a:t>
          </a:r>
          <a:r>
            <a:rPr lang="ru-RU" dirty="0" smtClean="0"/>
            <a:t> </a:t>
          </a:r>
          <a:r>
            <a:rPr lang="ru-RU" dirty="0" err="1" smtClean="0"/>
            <a:t>пов’язана</a:t>
          </a:r>
          <a:r>
            <a:rPr lang="ru-RU" dirty="0" smtClean="0"/>
            <a:t> з трудовою </a:t>
          </a:r>
          <a:r>
            <a:rPr lang="ru-RU" dirty="0" err="1" smtClean="0"/>
            <a:t>діяльністю</a:t>
          </a:r>
          <a:endParaRPr lang="ru-RU" dirty="0"/>
        </a:p>
      </dgm:t>
    </dgm:pt>
    <dgm:pt modelId="{0982D0DC-E923-49A7-BBDD-A34E0197FB27}" type="parTrans" cxnId="{BA9F2257-EE3D-4F61-9C70-8405371EF9FD}">
      <dgm:prSet/>
      <dgm:spPr/>
      <dgm:t>
        <a:bodyPr/>
        <a:lstStyle/>
        <a:p>
          <a:endParaRPr lang="ru-RU"/>
        </a:p>
      </dgm:t>
    </dgm:pt>
    <dgm:pt modelId="{66B3461A-C421-44A6-9315-BEAE2DBFA7CE}" type="sibTrans" cxnId="{BA9F2257-EE3D-4F61-9C70-8405371EF9FD}">
      <dgm:prSet/>
      <dgm:spPr/>
      <dgm:t>
        <a:bodyPr/>
        <a:lstStyle/>
        <a:p>
          <a:endParaRPr lang="ru-RU"/>
        </a:p>
      </dgm:t>
    </dgm:pt>
    <dgm:pt modelId="{B807DAD9-FDA5-4692-B4CE-CE2E3CAA7313}">
      <dgm:prSet/>
      <dgm:spPr/>
      <dgm:t>
        <a:bodyPr/>
        <a:lstStyle/>
        <a:p>
          <a:r>
            <a:rPr lang="ru-RU" dirty="0" err="1" smtClean="0"/>
            <a:t>кар’єра</a:t>
          </a:r>
          <a:r>
            <a:rPr lang="ru-RU" dirty="0" smtClean="0"/>
            <a:t> </a:t>
          </a:r>
          <a:r>
            <a:rPr lang="ru-RU" dirty="0" err="1" smtClean="0"/>
            <a:t>охоплює</a:t>
          </a:r>
          <a:r>
            <a:rPr lang="ru-RU" dirty="0" smtClean="0"/>
            <a:t> </a:t>
          </a:r>
          <a:r>
            <a:rPr lang="ru-RU" dirty="0" err="1" smtClean="0"/>
            <a:t>просування</a:t>
          </a:r>
          <a:r>
            <a:rPr lang="ru-RU" dirty="0" smtClean="0"/>
            <a:t> </a:t>
          </a:r>
          <a:r>
            <a:rPr lang="ru-RU" dirty="0" err="1" smtClean="0"/>
            <a:t>індивіда</a:t>
          </a:r>
          <a:r>
            <a:rPr lang="ru-RU" dirty="0" smtClean="0"/>
            <a:t> </a:t>
          </a:r>
          <a:r>
            <a:rPr lang="ru-RU" dirty="0" err="1" smtClean="0"/>
            <a:t>ієрархічними</a:t>
          </a:r>
          <a:r>
            <a:rPr lang="ru-RU" dirty="0" smtClean="0"/>
            <a:t> </a:t>
          </a:r>
          <a:r>
            <a:rPr lang="ru-RU" dirty="0" err="1" smtClean="0"/>
            <a:t>драбинами</a:t>
          </a:r>
          <a:r>
            <a:rPr lang="ru-RU" dirty="0" smtClean="0"/>
            <a:t> у будь-</a:t>
          </a:r>
          <a:r>
            <a:rPr lang="ru-RU" dirty="0" err="1" smtClean="0"/>
            <a:t>якій</a:t>
          </a:r>
          <a:r>
            <a:rPr lang="ru-RU" dirty="0" smtClean="0"/>
            <a:t> </a:t>
          </a:r>
          <a:r>
            <a:rPr lang="ru-RU" dirty="0" err="1" smtClean="0"/>
            <a:t>сфері</a:t>
          </a:r>
          <a:r>
            <a:rPr lang="ru-RU" dirty="0" smtClean="0"/>
            <a:t> </a:t>
          </a:r>
          <a:r>
            <a:rPr lang="ru-RU" dirty="0" err="1" smtClean="0"/>
            <a:t>діяльності</a:t>
          </a:r>
          <a:endParaRPr lang="ru-RU" dirty="0"/>
        </a:p>
      </dgm:t>
    </dgm:pt>
    <dgm:pt modelId="{C24921D5-17AE-4429-8284-653E149A8166}" type="parTrans" cxnId="{DA5D06E4-977A-478D-B8FF-27E553AE07E0}">
      <dgm:prSet/>
      <dgm:spPr/>
      <dgm:t>
        <a:bodyPr/>
        <a:lstStyle/>
        <a:p>
          <a:endParaRPr lang="ru-RU"/>
        </a:p>
      </dgm:t>
    </dgm:pt>
    <dgm:pt modelId="{86D7EBDE-1C13-478C-B9EE-08742B8DFF1E}" type="sibTrans" cxnId="{DA5D06E4-977A-478D-B8FF-27E553AE07E0}">
      <dgm:prSet/>
      <dgm:spPr/>
      <dgm:t>
        <a:bodyPr/>
        <a:lstStyle/>
        <a:p>
          <a:endParaRPr lang="ru-RU"/>
        </a:p>
      </dgm:t>
    </dgm:pt>
    <dgm:pt modelId="{CCADAA01-DECD-477B-86D7-56991526CC82}">
      <dgm:prSet/>
      <dgm:spPr/>
      <dgm:t>
        <a:bodyPr/>
        <a:lstStyle/>
        <a:p>
          <a:r>
            <a:rPr lang="ru-RU" dirty="0" err="1" smtClean="0"/>
            <a:t>кар’єра</a:t>
          </a:r>
          <a:r>
            <a:rPr lang="ru-RU" dirty="0" smtClean="0"/>
            <a:t>  </a:t>
          </a:r>
          <a:r>
            <a:rPr lang="ru-RU" dirty="0" err="1" smtClean="0"/>
            <a:t>пов’язана</a:t>
          </a:r>
          <a:r>
            <a:rPr lang="ru-RU" dirty="0" smtClean="0"/>
            <a:t> з </a:t>
          </a:r>
          <a:r>
            <a:rPr lang="ru-RU" dirty="0" err="1" smtClean="0"/>
            <a:t>мобільністю</a:t>
          </a:r>
          <a:r>
            <a:rPr lang="ru-RU" dirty="0" smtClean="0"/>
            <a:t> </a:t>
          </a:r>
          <a:r>
            <a:rPr lang="ru-RU" dirty="0" err="1" smtClean="0"/>
            <a:t>особистості</a:t>
          </a:r>
          <a:endParaRPr lang="ru-RU" dirty="0"/>
        </a:p>
      </dgm:t>
    </dgm:pt>
    <dgm:pt modelId="{C3DF2652-352A-4A25-B5EE-5EB661BACF96}" type="parTrans" cxnId="{4E42A4EF-801E-45F9-AA17-7961856A05DB}">
      <dgm:prSet/>
      <dgm:spPr/>
      <dgm:t>
        <a:bodyPr/>
        <a:lstStyle/>
        <a:p>
          <a:endParaRPr lang="ru-RU"/>
        </a:p>
      </dgm:t>
    </dgm:pt>
    <dgm:pt modelId="{D35D3A94-80AB-42FF-95BC-47AF7A0C17FD}" type="sibTrans" cxnId="{4E42A4EF-801E-45F9-AA17-7961856A05DB}">
      <dgm:prSet/>
      <dgm:spPr/>
      <dgm:t>
        <a:bodyPr/>
        <a:lstStyle/>
        <a:p>
          <a:endParaRPr lang="ru-RU"/>
        </a:p>
      </dgm:t>
    </dgm:pt>
    <dgm:pt modelId="{E83A272A-80E6-4B34-BB82-42EFD434C20F}" type="pres">
      <dgm:prSet presAssocID="{7B9B7471-3160-48C0-9EBA-C638024E3DD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BA7F44E-B8B8-4C1D-A8B0-BEF2CE6CAE3F}" type="pres">
      <dgm:prSet presAssocID="{C18C2250-FE59-4185-A4BB-016673211F03}" presName="parentLin" presStyleCnt="0"/>
      <dgm:spPr/>
    </dgm:pt>
    <dgm:pt modelId="{DE868722-661D-4765-84DF-C60B19DAB04D}" type="pres">
      <dgm:prSet presAssocID="{C18C2250-FE59-4185-A4BB-016673211F03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9AB3AD37-3080-47D8-BEA5-7DE2A4B45B74}" type="pres">
      <dgm:prSet presAssocID="{C18C2250-FE59-4185-A4BB-016673211F03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F704F6-2FD6-4AF9-BBBE-F38B00B25339}" type="pres">
      <dgm:prSet presAssocID="{C18C2250-FE59-4185-A4BB-016673211F03}" presName="negativeSpace" presStyleCnt="0"/>
      <dgm:spPr/>
    </dgm:pt>
    <dgm:pt modelId="{8FFEFB2C-3E0D-418D-A9E2-7391A5D83114}" type="pres">
      <dgm:prSet presAssocID="{C18C2250-FE59-4185-A4BB-016673211F03}" presName="childText" presStyleLbl="conFgAcc1" presStyleIdx="0" presStyleCnt="5">
        <dgm:presLayoutVars>
          <dgm:bulletEnabled val="1"/>
        </dgm:presLayoutVars>
      </dgm:prSet>
      <dgm:spPr/>
    </dgm:pt>
    <dgm:pt modelId="{F51CE0C1-79BE-46F1-8DBC-C6E1CBCFD2E2}" type="pres">
      <dgm:prSet presAssocID="{C861AD69-743B-4710-9AB8-38F06A16B0FD}" presName="spaceBetweenRectangles" presStyleCnt="0"/>
      <dgm:spPr/>
    </dgm:pt>
    <dgm:pt modelId="{F129DB7A-2DC8-4CEC-AE95-A04D5F32EC6F}" type="pres">
      <dgm:prSet presAssocID="{B807DAD9-FDA5-4692-B4CE-CE2E3CAA7313}" presName="parentLin" presStyleCnt="0"/>
      <dgm:spPr/>
    </dgm:pt>
    <dgm:pt modelId="{D5E42466-D84E-4476-99FC-A1BD6EC6B668}" type="pres">
      <dgm:prSet presAssocID="{B807DAD9-FDA5-4692-B4CE-CE2E3CAA7313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B14A0BCD-080A-42F8-A571-F1A5FC028E13}" type="pres">
      <dgm:prSet presAssocID="{B807DAD9-FDA5-4692-B4CE-CE2E3CAA7313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CD2AE6-86DE-4DB1-9B29-0D31E3401B0E}" type="pres">
      <dgm:prSet presAssocID="{B807DAD9-FDA5-4692-B4CE-CE2E3CAA7313}" presName="negativeSpace" presStyleCnt="0"/>
      <dgm:spPr/>
    </dgm:pt>
    <dgm:pt modelId="{6037F1A0-450B-41AC-A175-01E50DFAD063}" type="pres">
      <dgm:prSet presAssocID="{B807DAD9-FDA5-4692-B4CE-CE2E3CAA7313}" presName="childText" presStyleLbl="conFgAcc1" presStyleIdx="1" presStyleCnt="5">
        <dgm:presLayoutVars>
          <dgm:bulletEnabled val="1"/>
        </dgm:presLayoutVars>
      </dgm:prSet>
      <dgm:spPr/>
    </dgm:pt>
    <dgm:pt modelId="{5604CBBE-9FCC-4EFF-80FF-D48ABF386E09}" type="pres">
      <dgm:prSet presAssocID="{86D7EBDE-1C13-478C-B9EE-08742B8DFF1E}" presName="spaceBetweenRectangles" presStyleCnt="0"/>
      <dgm:spPr/>
    </dgm:pt>
    <dgm:pt modelId="{BFE93676-861B-4241-890C-0553798572E2}" type="pres">
      <dgm:prSet presAssocID="{CCADAA01-DECD-477B-86D7-56991526CC82}" presName="parentLin" presStyleCnt="0"/>
      <dgm:spPr/>
    </dgm:pt>
    <dgm:pt modelId="{0AC2FCA3-A526-4D26-9967-D9FC989A873E}" type="pres">
      <dgm:prSet presAssocID="{CCADAA01-DECD-477B-86D7-56991526CC82}" presName="parentLeftMargin" presStyleLbl="node1" presStyleIdx="1" presStyleCnt="5"/>
      <dgm:spPr/>
      <dgm:t>
        <a:bodyPr/>
        <a:lstStyle/>
        <a:p>
          <a:endParaRPr lang="ru-RU"/>
        </a:p>
      </dgm:t>
    </dgm:pt>
    <dgm:pt modelId="{AF55E837-7F74-4F3F-AFD0-2C3E159EB042}" type="pres">
      <dgm:prSet presAssocID="{CCADAA01-DECD-477B-86D7-56991526CC82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7B629F-3ED3-4536-99A7-689EE4314700}" type="pres">
      <dgm:prSet presAssocID="{CCADAA01-DECD-477B-86D7-56991526CC82}" presName="negativeSpace" presStyleCnt="0"/>
      <dgm:spPr/>
    </dgm:pt>
    <dgm:pt modelId="{DF61D9E8-B2CB-4B83-ADF0-36FBADE39B5B}" type="pres">
      <dgm:prSet presAssocID="{CCADAA01-DECD-477B-86D7-56991526CC82}" presName="childText" presStyleLbl="conFgAcc1" presStyleIdx="2" presStyleCnt="5">
        <dgm:presLayoutVars>
          <dgm:bulletEnabled val="1"/>
        </dgm:presLayoutVars>
      </dgm:prSet>
      <dgm:spPr/>
    </dgm:pt>
    <dgm:pt modelId="{92524DC2-E48E-4017-982C-7A4510DBE526}" type="pres">
      <dgm:prSet presAssocID="{D35D3A94-80AB-42FF-95BC-47AF7A0C17FD}" presName="spaceBetweenRectangles" presStyleCnt="0"/>
      <dgm:spPr/>
    </dgm:pt>
    <dgm:pt modelId="{2C4C787C-A5BB-4370-A7E3-8689939AC6CF}" type="pres">
      <dgm:prSet presAssocID="{32F29679-BE58-4589-9A91-E9E431A26AD1}" presName="parentLin" presStyleCnt="0"/>
      <dgm:spPr/>
    </dgm:pt>
    <dgm:pt modelId="{EB4C144C-8C9D-4B13-8D03-38F3C5A3484A}" type="pres">
      <dgm:prSet presAssocID="{32F29679-BE58-4589-9A91-E9E431A26AD1}" presName="parentLeftMargin" presStyleLbl="node1" presStyleIdx="2" presStyleCnt="5"/>
      <dgm:spPr/>
      <dgm:t>
        <a:bodyPr/>
        <a:lstStyle/>
        <a:p>
          <a:endParaRPr lang="ru-RU"/>
        </a:p>
      </dgm:t>
    </dgm:pt>
    <dgm:pt modelId="{8D5C8BD4-2C75-4CED-A06F-216775F422EE}" type="pres">
      <dgm:prSet presAssocID="{32F29679-BE58-4589-9A91-E9E431A26AD1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2DB5AE-440B-4F92-A100-D3D969E95ED8}" type="pres">
      <dgm:prSet presAssocID="{32F29679-BE58-4589-9A91-E9E431A26AD1}" presName="negativeSpace" presStyleCnt="0"/>
      <dgm:spPr/>
    </dgm:pt>
    <dgm:pt modelId="{D6A6CC77-266E-41F1-BFF4-4CEBB60EAA63}" type="pres">
      <dgm:prSet presAssocID="{32F29679-BE58-4589-9A91-E9E431A26AD1}" presName="childText" presStyleLbl="conFgAcc1" presStyleIdx="3" presStyleCnt="5">
        <dgm:presLayoutVars>
          <dgm:bulletEnabled val="1"/>
        </dgm:presLayoutVars>
      </dgm:prSet>
      <dgm:spPr/>
    </dgm:pt>
    <dgm:pt modelId="{A5ADEFA1-C685-416E-9647-3F85ED6976EB}" type="pres">
      <dgm:prSet presAssocID="{FE43F413-9C63-46CC-A9B6-642463A0AFAF}" presName="spaceBetweenRectangles" presStyleCnt="0"/>
      <dgm:spPr/>
    </dgm:pt>
    <dgm:pt modelId="{FBCEC77E-5505-4370-8B35-95ACEF9E16D5}" type="pres">
      <dgm:prSet presAssocID="{820DEB69-151B-461E-AA48-772652E42EC3}" presName="parentLin" presStyleCnt="0"/>
      <dgm:spPr/>
    </dgm:pt>
    <dgm:pt modelId="{0C54763A-786A-49F3-A1DB-400D3F278E5C}" type="pres">
      <dgm:prSet presAssocID="{820DEB69-151B-461E-AA48-772652E42EC3}" presName="parentLeftMargin" presStyleLbl="node1" presStyleIdx="3" presStyleCnt="5"/>
      <dgm:spPr/>
      <dgm:t>
        <a:bodyPr/>
        <a:lstStyle/>
        <a:p>
          <a:endParaRPr lang="ru-RU"/>
        </a:p>
      </dgm:t>
    </dgm:pt>
    <dgm:pt modelId="{C503E397-D696-4416-8F7C-740C271C8804}" type="pres">
      <dgm:prSet presAssocID="{820DEB69-151B-461E-AA48-772652E42EC3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D654F0-9E83-4BE8-B0C6-DD8C3E6EDC4C}" type="pres">
      <dgm:prSet presAssocID="{820DEB69-151B-461E-AA48-772652E42EC3}" presName="negativeSpace" presStyleCnt="0"/>
      <dgm:spPr/>
    </dgm:pt>
    <dgm:pt modelId="{D460247F-29C2-4BDB-AF7E-DB1A29E883EC}" type="pres">
      <dgm:prSet presAssocID="{820DEB69-151B-461E-AA48-772652E42EC3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497AA8B0-16FE-460F-862B-8E2D2012C14F}" type="presOf" srcId="{B807DAD9-FDA5-4692-B4CE-CE2E3CAA7313}" destId="{B14A0BCD-080A-42F8-A571-F1A5FC028E13}" srcOrd="1" destOrd="0" presId="urn:microsoft.com/office/officeart/2005/8/layout/list1"/>
    <dgm:cxn modelId="{8604D3BC-F47E-430F-AB0C-EDD5CBA501DE}" type="presOf" srcId="{820DEB69-151B-461E-AA48-772652E42EC3}" destId="{0C54763A-786A-49F3-A1DB-400D3F278E5C}" srcOrd="0" destOrd="0" presId="urn:microsoft.com/office/officeart/2005/8/layout/list1"/>
    <dgm:cxn modelId="{969FB8AB-6EDE-4C9A-988F-1DDA8BC48EA0}" srcId="{7B9B7471-3160-48C0-9EBA-C638024E3DD5}" destId="{C18C2250-FE59-4185-A4BB-016673211F03}" srcOrd="0" destOrd="0" parTransId="{AEFBB788-A313-441B-B3F3-D0E5F2008774}" sibTransId="{C861AD69-743B-4710-9AB8-38F06A16B0FD}"/>
    <dgm:cxn modelId="{4E42A4EF-801E-45F9-AA17-7961856A05DB}" srcId="{7B9B7471-3160-48C0-9EBA-C638024E3DD5}" destId="{CCADAA01-DECD-477B-86D7-56991526CC82}" srcOrd="2" destOrd="0" parTransId="{C3DF2652-352A-4A25-B5EE-5EB661BACF96}" sibTransId="{D35D3A94-80AB-42FF-95BC-47AF7A0C17FD}"/>
    <dgm:cxn modelId="{0DC2F73C-E286-4A9E-842C-81F4295D5ACE}" type="presOf" srcId="{C18C2250-FE59-4185-A4BB-016673211F03}" destId="{DE868722-661D-4765-84DF-C60B19DAB04D}" srcOrd="0" destOrd="0" presId="urn:microsoft.com/office/officeart/2005/8/layout/list1"/>
    <dgm:cxn modelId="{C831914A-F161-4C13-BE19-C3016A4DCD57}" type="presOf" srcId="{CCADAA01-DECD-477B-86D7-56991526CC82}" destId="{0AC2FCA3-A526-4D26-9967-D9FC989A873E}" srcOrd="0" destOrd="0" presId="urn:microsoft.com/office/officeart/2005/8/layout/list1"/>
    <dgm:cxn modelId="{46744BD1-7BAE-42FD-B56B-8F581B3F72F3}" type="presOf" srcId="{32F29679-BE58-4589-9A91-E9E431A26AD1}" destId="{EB4C144C-8C9D-4B13-8D03-38F3C5A3484A}" srcOrd="0" destOrd="0" presId="urn:microsoft.com/office/officeart/2005/8/layout/list1"/>
    <dgm:cxn modelId="{BA9F2257-EE3D-4F61-9C70-8405371EF9FD}" srcId="{7B9B7471-3160-48C0-9EBA-C638024E3DD5}" destId="{820DEB69-151B-461E-AA48-772652E42EC3}" srcOrd="4" destOrd="0" parTransId="{0982D0DC-E923-49A7-BBDD-A34E0197FB27}" sibTransId="{66B3461A-C421-44A6-9315-BEAE2DBFA7CE}"/>
    <dgm:cxn modelId="{5AB636BB-B21A-41F9-9B05-256378FFB1E7}" srcId="{7B9B7471-3160-48C0-9EBA-C638024E3DD5}" destId="{32F29679-BE58-4589-9A91-E9E431A26AD1}" srcOrd="3" destOrd="0" parTransId="{BA90D350-44AF-4E6D-BC9B-C89BE331A9CF}" sibTransId="{FE43F413-9C63-46CC-A9B6-642463A0AFAF}"/>
    <dgm:cxn modelId="{C424DD50-F88F-4118-B8CF-E2B889BB7275}" type="presOf" srcId="{B807DAD9-FDA5-4692-B4CE-CE2E3CAA7313}" destId="{D5E42466-D84E-4476-99FC-A1BD6EC6B668}" srcOrd="0" destOrd="0" presId="urn:microsoft.com/office/officeart/2005/8/layout/list1"/>
    <dgm:cxn modelId="{C732F02F-B96B-4975-AAA2-42B0CADAD823}" type="presOf" srcId="{C18C2250-FE59-4185-A4BB-016673211F03}" destId="{9AB3AD37-3080-47D8-BEA5-7DE2A4B45B74}" srcOrd="1" destOrd="0" presId="urn:microsoft.com/office/officeart/2005/8/layout/list1"/>
    <dgm:cxn modelId="{87D3EE61-1551-48AD-B129-10639D0A7B3C}" type="presOf" srcId="{CCADAA01-DECD-477B-86D7-56991526CC82}" destId="{AF55E837-7F74-4F3F-AFD0-2C3E159EB042}" srcOrd="1" destOrd="0" presId="urn:microsoft.com/office/officeart/2005/8/layout/list1"/>
    <dgm:cxn modelId="{392E9354-76D7-406D-A1FB-29C00AADE303}" type="presOf" srcId="{7B9B7471-3160-48C0-9EBA-C638024E3DD5}" destId="{E83A272A-80E6-4B34-BB82-42EFD434C20F}" srcOrd="0" destOrd="0" presId="urn:microsoft.com/office/officeart/2005/8/layout/list1"/>
    <dgm:cxn modelId="{50D47107-3C55-4287-B2DC-2C3DE59F1347}" type="presOf" srcId="{32F29679-BE58-4589-9A91-E9E431A26AD1}" destId="{8D5C8BD4-2C75-4CED-A06F-216775F422EE}" srcOrd="1" destOrd="0" presId="urn:microsoft.com/office/officeart/2005/8/layout/list1"/>
    <dgm:cxn modelId="{DA5D06E4-977A-478D-B8FF-27E553AE07E0}" srcId="{7B9B7471-3160-48C0-9EBA-C638024E3DD5}" destId="{B807DAD9-FDA5-4692-B4CE-CE2E3CAA7313}" srcOrd="1" destOrd="0" parTransId="{C24921D5-17AE-4429-8284-653E149A8166}" sibTransId="{86D7EBDE-1C13-478C-B9EE-08742B8DFF1E}"/>
    <dgm:cxn modelId="{F1C6A0C5-D7A8-4BE4-A340-4482C6B45EF0}" type="presOf" srcId="{820DEB69-151B-461E-AA48-772652E42EC3}" destId="{C503E397-D696-4416-8F7C-740C271C8804}" srcOrd="1" destOrd="0" presId="urn:microsoft.com/office/officeart/2005/8/layout/list1"/>
    <dgm:cxn modelId="{65B2ACE1-CACB-4980-8C29-E87348B462F7}" type="presParOf" srcId="{E83A272A-80E6-4B34-BB82-42EFD434C20F}" destId="{2BA7F44E-B8B8-4C1D-A8B0-BEF2CE6CAE3F}" srcOrd="0" destOrd="0" presId="urn:microsoft.com/office/officeart/2005/8/layout/list1"/>
    <dgm:cxn modelId="{C904DA98-8A3B-4E6E-B05B-93FA40481756}" type="presParOf" srcId="{2BA7F44E-B8B8-4C1D-A8B0-BEF2CE6CAE3F}" destId="{DE868722-661D-4765-84DF-C60B19DAB04D}" srcOrd="0" destOrd="0" presId="urn:microsoft.com/office/officeart/2005/8/layout/list1"/>
    <dgm:cxn modelId="{9D5B2B4E-E98D-496D-B49B-D7AE34C0DBAC}" type="presParOf" srcId="{2BA7F44E-B8B8-4C1D-A8B0-BEF2CE6CAE3F}" destId="{9AB3AD37-3080-47D8-BEA5-7DE2A4B45B74}" srcOrd="1" destOrd="0" presId="urn:microsoft.com/office/officeart/2005/8/layout/list1"/>
    <dgm:cxn modelId="{7C23352C-24DA-4F24-AC6A-9FA1A7DC6892}" type="presParOf" srcId="{E83A272A-80E6-4B34-BB82-42EFD434C20F}" destId="{43F704F6-2FD6-4AF9-BBBE-F38B00B25339}" srcOrd="1" destOrd="0" presId="urn:microsoft.com/office/officeart/2005/8/layout/list1"/>
    <dgm:cxn modelId="{C982533F-95F7-4172-9EB4-89D24E9010AC}" type="presParOf" srcId="{E83A272A-80E6-4B34-BB82-42EFD434C20F}" destId="{8FFEFB2C-3E0D-418D-A9E2-7391A5D83114}" srcOrd="2" destOrd="0" presId="urn:microsoft.com/office/officeart/2005/8/layout/list1"/>
    <dgm:cxn modelId="{4A3B9FFC-0C6F-4A3B-BDA3-0BD09E2C2E12}" type="presParOf" srcId="{E83A272A-80E6-4B34-BB82-42EFD434C20F}" destId="{F51CE0C1-79BE-46F1-8DBC-C6E1CBCFD2E2}" srcOrd="3" destOrd="0" presId="urn:microsoft.com/office/officeart/2005/8/layout/list1"/>
    <dgm:cxn modelId="{D685239D-0B37-42F4-9BDC-B396ADF2F63E}" type="presParOf" srcId="{E83A272A-80E6-4B34-BB82-42EFD434C20F}" destId="{F129DB7A-2DC8-4CEC-AE95-A04D5F32EC6F}" srcOrd="4" destOrd="0" presId="urn:microsoft.com/office/officeart/2005/8/layout/list1"/>
    <dgm:cxn modelId="{422245A5-DD9E-4C80-BA7E-BDEF8BD80EA9}" type="presParOf" srcId="{F129DB7A-2DC8-4CEC-AE95-A04D5F32EC6F}" destId="{D5E42466-D84E-4476-99FC-A1BD6EC6B668}" srcOrd="0" destOrd="0" presId="urn:microsoft.com/office/officeart/2005/8/layout/list1"/>
    <dgm:cxn modelId="{8DBB3AE1-1B28-4294-BB60-D739CF98E73B}" type="presParOf" srcId="{F129DB7A-2DC8-4CEC-AE95-A04D5F32EC6F}" destId="{B14A0BCD-080A-42F8-A571-F1A5FC028E13}" srcOrd="1" destOrd="0" presId="urn:microsoft.com/office/officeart/2005/8/layout/list1"/>
    <dgm:cxn modelId="{78AC6FD5-8FCC-4B30-BD2B-4BFED7804003}" type="presParOf" srcId="{E83A272A-80E6-4B34-BB82-42EFD434C20F}" destId="{23CD2AE6-86DE-4DB1-9B29-0D31E3401B0E}" srcOrd="5" destOrd="0" presId="urn:microsoft.com/office/officeart/2005/8/layout/list1"/>
    <dgm:cxn modelId="{54B22597-FCBA-4F15-A4D0-6B15DEBAE7E8}" type="presParOf" srcId="{E83A272A-80E6-4B34-BB82-42EFD434C20F}" destId="{6037F1A0-450B-41AC-A175-01E50DFAD063}" srcOrd="6" destOrd="0" presId="urn:microsoft.com/office/officeart/2005/8/layout/list1"/>
    <dgm:cxn modelId="{69E940BB-2784-4589-9564-85C4ACE2B6CF}" type="presParOf" srcId="{E83A272A-80E6-4B34-BB82-42EFD434C20F}" destId="{5604CBBE-9FCC-4EFF-80FF-D48ABF386E09}" srcOrd="7" destOrd="0" presId="urn:microsoft.com/office/officeart/2005/8/layout/list1"/>
    <dgm:cxn modelId="{A37BBCF8-909E-402B-95C5-DC2E3A2AAF4C}" type="presParOf" srcId="{E83A272A-80E6-4B34-BB82-42EFD434C20F}" destId="{BFE93676-861B-4241-890C-0553798572E2}" srcOrd="8" destOrd="0" presId="urn:microsoft.com/office/officeart/2005/8/layout/list1"/>
    <dgm:cxn modelId="{476A80BA-AA3D-4263-A1CB-95CFD7AFD4E0}" type="presParOf" srcId="{BFE93676-861B-4241-890C-0553798572E2}" destId="{0AC2FCA3-A526-4D26-9967-D9FC989A873E}" srcOrd="0" destOrd="0" presId="urn:microsoft.com/office/officeart/2005/8/layout/list1"/>
    <dgm:cxn modelId="{A0D1A77C-8E01-4623-9774-E67D476591F6}" type="presParOf" srcId="{BFE93676-861B-4241-890C-0553798572E2}" destId="{AF55E837-7F74-4F3F-AFD0-2C3E159EB042}" srcOrd="1" destOrd="0" presId="urn:microsoft.com/office/officeart/2005/8/layout/list1"/>
    <dgm:cxn modelId="{9B06F0B1-32BA-416C-8344-4A9D8E8E2B45}" type="presParOf" srcId="{E83A272A-80E6-4B34-BB82-42EFD434C20F}" destId="{727B629F-3ED3-4536-99A7-689EE4314700}" srcOrd="9" destOrd="0" presId="urn:microsoft.com/office/officeart/2005/8/layout/list1"/>
    <dgm:cxn modelId="{33345A5D-A703-4351-BEA2-A76071124120}" type="presParOf" srcId="{E83A272A-80E6-4B34-BB82-42EFD434C20F}" destId="{DF61D9E8-B2CB-4B83-ADF0-36FBADE39B5B}" srcOrd="10" destOrd="0" presId="urn:microsoft.com/office/officeart/2005/8/layout/list1"/>
    <dgm:cxn modelId="{C7269ECF-161B-497E-A72D-6A6C87D9E95B}" type="presParOf" srcId="{E83A272A-80E6-4B34-BB82-42EFD434C20F}" destId="{92524DC2-E48E-4017-982C-7A4510DBE526}" srcOrd="11" destOrd="0" presId="urn:microsoft.com/office/officeart/2005/8/layout/list1"/>
    <dgm:cxn modelId="{F256463F-34BB-4427-95DF-7A4F21ACA11B}" type="presParOf" srcId="{E83A272A-80E6-4B34-BB82-42EFD434C20F}" destId="{2C4C787C-A5BB-4370-A7E3-8689939AC6CF}" srcOrd="12" destOrd="0" presId="urn:microsoft.com/office/officeart/2005/8/layout/list1"/>
    <dgm:cxn modelId="{71CE834F-0828-4097-8328-2621A25BA337}" type="presParOf" srcId="{2C4C787C-A5BB-4370-A7E3-8689939AC6CF}" destId="{EB4C144C-8C9D-4B13-8D03-38F3C5A3484A}" srcOrd="0" destOrd="0" presId="urn:microsoft.com/office/officeart/2005/8/layout/list1"/>
    <dgm:cxn modelId="{FF44FE22-F705-42C0-BDB1-F1D3687EE308}" type="presParOf" srcId="{2C4C787C-A5BB-4370-A7E3-8689939AC6CF}" destId="{8D5C8BD4-2C75-4CED-A06F-216775F422EE}" srcOrd="1" destOrd="0" presId="urn:microsoft.com/office/officeart/2005/8/layout/list1"/>
    <dgm:cxn modelId="{43A40921-15F8-44A9-BD05-D7FFDE309202}" type="presParOf" srcId="{E83A272A-80E6-4B34-BB82-42EFD434C20F}" destId="{A72DB5AE-440B-4F92-A100-D3D969E95ED8}" srcOrd="13" destOrd="0" presId="urn:microsoft.com/office/officeart/2005/8/layout/list1"/>
    <dgm:cxn modelId="{F326CCA1-5CD0-4B59-9C6C-C195CB555A01}" type="presParOf" srcId="{E83A272A-80E6-4B34-BB82-42EFD434C20F}" destId="{D6A6CC77-266E-41F1-BFF4-4CEBB60EAA63}" srcOrd="14" destOrd="0" presId="urn:microsoft.com/office/officeart/2005/8/layout/list1"/>
    <dgm:cxn modelId="{4DE1CE22-6417-4700-9219-65C307CDD198}" type="presParOf" srcId="{E83A272A-80E6-4B34-BB82-42EFD434C20F}" destId="{A5ADEFA1-C685-416E-9647-3F85ED6976EB}" srcOrd="15" destOrd="0" presId="urn:microsoft.com/office/officeart/2005/8/layout/list1"/>
    <dgm:cxn modelId="{BC5C7934-7A40-414B-89A4-28F8E10343E6}" type="presParOf" srcId="{E83A272A-80E6-4B34-BB82-42EFD434C20F}" destId="{FBCEC77E-5505-4370-8B35-95ACEF9E16D5}" srcOrd="16" destOrd="0" presId="urn:microsoft.com/office/officeart/2005/8/layout/list1"/>
    <dgm:cxn modelId="{16C5BEA9-AC0B-41C3-9B0A-649FEA41D211}" type="presParOf" srcId="{FBCEC77E-5505-4370-8B35-95ACEF9E16D5}" destId="{0C54763A-786A-49F3-A1DB-400D3F278E5C}" srcOrd="0" destOrd="0" presId="urn:microsoft.com/office/officeart/2005/8/layout/list1"/>
    <dgm:cxn modelId="{766695E1-25C8-488D-946D-33CE26E9402B}" type="presParOf" srcId="{FBCEC77E-5505-4370-8B35-95ACEF9E16D5}" destId="{C503E397-D696-4416-8F7C-740C271C8804}" srcOrd="1" destOrd="0" presId="urn:microsoft.com/office/officeart/2005/8/layout/list1"/>
    <dgm:cxn modelId="{5116C03D-C47A-40CD-AFCA-6227D7FA6F63}" type="presParOf" srcId="{E83A272A-80E6-4B34-BB82-42EFD434C20F}" destId="{A1D654F0-9E83-4BE8-B0C6-DD8C3E6EDC4C}" srcOrd="17" destOrd="0" presId="urn:microsoft.com/office/officeart/2005/8/layout/list1"/>
    <dgm:cxn modelId="{AB98425F-48B8-41A3-A28B-4E33ABD7C36F}" type="presParOf" srcId="{E83A272A-80E6-4B34-BB82-42EFD434C20F}" destId="{D460247F-29C2-4BDB-AF7E-DB1A29E883EC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78F4CAA-C058-499C-BF62-1825A8E9A22E}" type="doc">
      <dgm:prSet loTypeId="urn:microsoft.com/office/officeart/2005/8/layout/list1" loCatId="list" qsTypeId="urn:microsoft.com/office/officeart/2005/8/quickstyle/simple2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67AA2C12-E081-47C3-B54A-6796B4135D00}">
      <dgm:prSet phldrT="[Текст]"/>
      <dgm:spPr/>
      <dgm:t>
        <a:bodyPr/>
        <a:lstStyle/>
        <a:p>
          <a:r>
            <a:rPr lang="ru-RU" dirty="0" err="1" smtClean="0"/>
            <a:t>італ</a:t>
          </a:r>
          <a:r>
            <a:rPr lang="ru-RU" dirty="0" smtClean="0"/>
            <a:t>. </a:t>
          </a:r>
          <a:r>
            <a:rPr lang="en-US" dirty="0" smtClean="0"/>
            <a:t>carrier</a:t>
          </a:r>
          <a:r>
            <a:rPr lang="uk-UA" dirty="0" smtClean="0"/>
            <a:t>а</a:t>
          </a:r>
          <a:r>
            <a:rPr lang="ru-RU" dirty="0" smtClean="0"/>
            <a:t> - </a:t>
          </a:r>
          <a:r>
            <a:rPr lang="ru-RU" dirty="0" err="1" smtClean="0"/>
            <a:t>дія</a:t>
          </a:r>
          <a:r>
            <a:rPr lang="ru-RU" dirty="0" smtClean="0"/>
            <a:t>, </a:t>
          </a:r>
          <a:r>
            <a:rPr lang="ru-RU" dirty="0" err="1" smtClean="0"/>
            <a:t>життєвий</a:t>
          </a:r>
          <a:r>
            <a:rPr lang="ru-RU" dirty="0" smtClean="0"/>
            <a:t> шлях, поприще, </a:t>
          </a:r>
          <a:r>
            <a:rPr lang="ru-RU" dirty="0" err="1" smtClean="0"/>
            <a:t>від</a:t>
          </a:r>
          <a:r>
            <a:rPr lang="ru-RU" dirty="0" smtClean="0"/>
            <a:t> лат. </a:t>
          </a:r>
          <a:r>
            <a:rPr lang="ru-RU" dirty="0" err="1" smtClean="0"/>
            <a:t>carrus</a:t>
          </a:r>
          <a:r>
            <a:rPr lang="ru-RU" dirty="0" smtClean="0"/>
            <a:t> - </a:t>
          </a:r>
          <a:r>
            <a:rPr lang="ru-RU" dirty="0" err="1" smtClean="0"/>
            <a:t>віз</a:t>
          </a:r>
          <a:r>
            <a:rPr lang="ru-RU" dirty="0" smtClean="0"/>
            <a:t>, </a:t>
          </a:r>
          <a:r>
            <a:rPr lang="ru-RU" dirty="0" err="1" smtClean="0"/>
            <a:t>візок</a:t>
          </a:r>
          <a:r>
            <a:rPr lang="ru-RU" dirty="0" smtClean="0"/>
            <a:t> </a:t>
          </a:r>
          <a:endParaRPr lang="ru-RU" dirty="0"/>
        </a:p>
      </dgm:t>
    </dgm:pt>
    <dgm:pt modelId="{C6589AF7-8933-4734-B19B-756295868DEA}" type="parTrans" cxnId="{A370C4D9-5AB4-49E2-B4B1-3A58FA0C8863}">
      <dgm:prSet/>
      <dgm:spPr/>
      <dgm:t>
        <a:bodyPr/>
        <a:lstStyle/>
        <a:p>
          <a:endParaRPr lang="ru-RU"/>
        </a:p>
      </dgm:t>
    </dgm:pt>
    <dgm:pt modelId="{89F1D9EE-7B72-4156-83F4-E4903FA75553}" type="sibTrans" cxnId="{A370C4D9-5AB4-49E2-B4B1-3A58FA0C8863}">
      <dgm:prSet/>
      <dgm:spPr/>
      <dgm:t>
        <a:bodyPr/>
        <a:lstStyle/>
        <a:p>
          <a:endParaRPr lang="ru-RU"/>
        </a:p>
      </dgm:t>
    </dgm:pt>
    <dgm:pt modelId="{F539D890-EA59-4819-913F-4B8F958FFA9C}">
      <dgm:prSet phldrT="[Текст]"/>
      <dgm:spPr/>
      <dgm:t>
        <a:bodyPr/>
        <a:lstStyle/>
        <a:p>
          <a:r>
            <a:rPr lang="ru-RU" dirty="0" smtClean="0"/>
            <a:t> </a:t>
          </a:r>
          <a:r>
            <a:rPr lang="ru-RU" dirty="0" err="1" smtClean="0"/>
            <a:t>швидке</a:t>
          </a:r>
          <a:r>
            <a:rPr lang="ru-RU" dirty="0" smtClean="0"/>
            <a:t> й </a:t>
          </a:r>
          <a:r>
            <a:rPr lang="ru-RU" dirty="0" err="1" smtClean="0"/>
            <a:t>успішне</a:t>
          </a:r>
          <a:r>
            <a:rPr lang="ru-RU" dirty="0" smtClean="0"/>
            <a:t> </a:t>
          </a:r>
          <a:r>
            <a:rPr lang="ru-RU" dirty="0" err="1" smtClean="0"/>
            <a:t>просування</a:t>
          </a:r>
          <a:r>
            <a:rPr lang="ru-RU" dirty="0" smtClean="0"/>
            <a:t> по </a:t>
          </a:r>
          <a:r>
            <a:rPr lang="ru-RU" dirty="0" err="1" smtClean="0"/>
            <a:t>службовій</a:t>
          </a:r>
          <a:r>
            <a:rPr lang="ru-RU" dirty="0" smtClean="0"/>
            <a:t>, </a:t>
          </a:r>
          <a:r>
            <a:rPr lang="ru-RU" dirty="0" err="1" smtClean="0"/>
            <a:t>суспільній</a:t>
          </a:r>
          <a:r>
            <a:rPr lang="ru-RU" dirty="0" smtClean="0"/>
            <a:t>, </a:t>
          </a:r>
          <a:r>
            <a:rPr lang="ru-RU" dirty="0" err="1" smtClean="0"/>
            <a:t>науковій</a:t>
          </a:r>
          <a:r>
            <a:rPr lang="ru-RU" dirty="0" smtClean="0"/>
            <a:t> та </a:t>
          </a:r>
          <a:r>
            <a:rPr lang="ru-RU" dirty="0" err="1" smtClean="0"/>
            <a:t>іншій</a:t>
          </a:r>
          <a:r>
            <a:rPr lang="ru-RU" dirty="0" smtClean="0"/>
            <a:t> </a:t>
          </a:r>
          <a:r>
            <a:rPr lang="ru-RU" dirty="0" err="1" smtClean="0"/>
            <a:t>діяльності</a:t>
          </a:r>
          <a:r>
            <a:rPr lang="ru-RU" dirty="0" smtClean="0"/>
            <a:t>, </a:t>
          </a:r>
          <a:r>
            <a:rPr lang="ru-RU" dirty="0" err="1" smtClean="0"/>
            <a:t>досягнення</a:t>
          </a:r>
          <a:r>
            <a:rPr lang="ru-RU" dirty="0" smtClean="0"/>
            <a:t> </a:t>
          </a:r>
          <a:r>
            <a:rPr lang="ru-RU" dirty="0" err="1" smtClean="0"/>
            <a:t>популярності</a:t>
          </a:r>
          <a:r>
            <a:rPr lang="ru-RU" dirty="0" smtClean="0"/>
            <a:t>, </a:t>
          </a:r>
          <a:r>
            <a:rPr lang="ru-RU" dirty="0" err="1" smtClean="0"/>
            <a:t>матеріальних</a:t>
          </a:r>
          <a:r>
            <a:rPr lang="ru-RU" dirty="0" smtClean="0"/>
            <a:t> благ у </a:t>
          </a:r>
          <a:r>
            <a:rPr lang="ru-RU" dirty="0" err="1" smtClean="0"/>
            <a:t>певному</a:t>
          </a:r>
          <a:r>
            <a:rPr lang="ru-RU" dirty="0" smtClean="0"/>
            <a:t> </a:t>
          </a:r>
          <a:r>
            <a:rPr lang="ru-RU" dirty="0" err="1" smtClean="0"/>
            <a:t>виді</a:t>
          </a:r>
          <a:r>
            <a:rPr lang="ru-RU" dirty="0" smtClean="0"/>
            <a:t> </a:t>
          </a:r>
          <a:r>
            <a:rPr lang="ru-RU" dirty="0" err="1" smtClean="0"/>
            <a:t>діяльності</a:t>
          </a:r>
          <a:endParaRPr lang="ru-RU" i="1" dirty="0"/>
        </a:p>
      </dgm:t>
    </dgm:pt>
    <dgm:pt modelId="{8BD7A409-2506-4606-BAB4-E5DBBB31F406}" type="parTrans" cxnId="{4430C3C6-A765-488D-8E49-963BA6548E96}">
      <dgm:prSet/>
      <dgm:spPr/>
      <dgm:t>
        <a:bodyPr/>
        <a:lstStyle/>
        <a:p>
          <a:endParaRPr lang="ru-RU"/>
        </a:p>
      </dgm:t>
    </dgm:pt>
    <dgm:pt modelId="{B21CD6AE-834E-4BBE-85D1-E252C5DDCEE9}" type="sibTrans" cxnId="{4430C3C6-A765-488D-8E49-963BA6548E96}">
      <dgm:prSet/>
      <dgm:spPr/>
      <dgm:t>
        <a:bodyPr/>
        <a:lstStyle/>
        <a:p>
          <a:endParaRPr lang="ru-RU"/>
        </a:p>
      </dgm:t>
    </dgm:pt>
    <dgm:pt modelId="{5AFF2C7B-9B2D-4ACB-9DE3-338ADDD07D26}">
      <dgm:prSet/>
      <dgm:spPr/>
      <dgm:t>
        <a:bodyPr/>
        <a:lstStyle/>
        <a:p>
          <a:r>
            <a:rPr lang="ru-RU" dirty="0" err="1" smtClean="0"/>
            <a:t>україн</a:t>
          </a:r>
          <a:r>
            <a:rPr lang="ru-RU" dirty="0" smtClean="0"/>
            <a:t>. </a:t>
          </a:r>
          <a:r>
            <a:rPr lang="ru-RU" dirty="0" err="1" smtClean="0"/>
            <a:t>кар'єра</a:t>
          </a:r>
          <a:r>
            <a:rPr lang="ru-RU" dirty="0" smtClean="0"/>
            <a:t> </a:t>
          </a:r>
          <a:endParaRPr lang="ru-RU" dirty="0"/>
        </a:p>
      </dgm:t>
    </dgm:pt>
    <dgm:pt modelId="{2D1DF210-8CC5-45AA-BE44-77207058090D}" type="parTrans" cxnId="{98B87B07-D9B1-479F-80BA-A3E1D187F092}">
      <dgm:prSet/>
      <dgm:spPr/>
      <dgm:t>
        <a:bodyPr/>
        <a:lstStyle/>
        <a:p>
          <a:endParaRPr lang="ru-RU"/>
        </a:p>
      </dgm:t>
    </dgm:pt>
    <dgm:pt modelId="{C0E902E8-7882-4B37-B28C-08861D6AA442}" type="sibTrans" cxnId="{98B87B07-D9B1-479F-80BA-A3E1D187F092}">
      <dgm:prSet/>
      <dgm:spPr/>
      <dgm:t>
        <a:bodyPr/>
        <a:lstStyle/>
        <a:p>
          <a:endParaRPr lang="ru-RU"/>
        </a:p>
      </dgm:t>
    </dgm:pt>
    <dgm:pt modelId="{94005E42-B991-4964-AFFF-BA04E40A7577}">
      <dgm:prSet/>
      <dgm:spPr/>
      <dgm:t>
        <a:bodyPr/>
        <a:lstStyle/>
        <a:p>
          <a:r>
            <a:rPr lang="ru-RU" dirty="0" err="1" smtClean="0"/>
            <a:t>успішне</a:t>
          </a:r>
          <a:r>
            <a:rPr lang="ru-RU" dirty="0" smtClean="0"/>
            <a:t> </a:t>
          </a:r>
          <a:r>
            <a:rPr lang="ru-RU" dirty="0" err="1" smtClean="0"/>
            <a:t>просування</a:t>
          </a:r>
          <a:r>
            <a:rPr lang="ru-RU" dirty="0" smtClean="0"/>
            <a:t> в </a:t>
          </a:r>
          <a:r>
            <a:rPr lang="ru-RU" dirty="0" err="1" smtClean="0"/>
            <a:t>якій-небудь</a:t>
          </a:r>
          <a:r>
            <a:rPr lang="ru-RU" dirty="0" smtClean="0"/>
            <a:t> </a:t>
          </a:r>
          <a:r>
            <a:rPr lang="ru-RU" dirty="0" err="1" smtClean="0"/>
            <a:t>сфері</a:t>
          </a:r>
          <a:r>
            <a:rPr lang="ru-RU" dirty="0" smtClean="0"/>
            <a:t> </a:t>
          </a:r>
          <a:r>
            <a:rPr lang="ru-RU" dirty="0" err="1" smtClean="0"/>
            <a:t>діяльності</a:t>
          </a:r>
          <a:r>
            <a:rPr lang="ru-RU" dirty="0" smtClean="0"/>
            <a:t>, </a:t>
          </a:r>
          <a:r>
            <a:rPr lang="ru-RU" dirty="0" err="1" smtClean="0"/>
            <a:t>досягнення</a:t>
          </a:r>
          <a:r>
            <a:rPr lang="ru-RU" dirty="0" smtClean="0"/>
            <a:t> </a:t>
          </a:r>
          <a:r>
            <a:rPr lang="ru-RU" dirty="0" err="1" smtClean="0"/>
            <a:t>популярності</a:t>
          </a:r>
          <a:r>
            <a:rPr lang="ru-RU" dirty="0" smtClean="0"/>
            <a:t>, </a:t>
          </a:r>
          <a:r>
            <a:rPr lang="ru-RU" dirty="0" err="1" smtClean="0"/>
            <a:t>слави</a:t>
          </a:r>
          <a:r>
            <a:rPr lang="ru-RU" dirty="0" smtClean="0"/>
            <a:t>, </a:t>
          </a:r>
          <a:r>
            <a:rPr lang="ru-RU" dirty="0" err="1" smtClean="0"/>
            <a:t>матеріального</a:t>
          </a:r>
          <a:r>
            <a:rPr lang="ru-RU" dirty="0" smtClean="0"/>
            <a:t> </a:t>
          </a:r>
          <a:r>
            <a:rPr lang="ru-RU" dirty="0" err="1" smtClean="0"/>
            <a:t>процвітання</a:t>
          </a:r>
          <a:r>
            <a:rPr lang="ru-RU" dirty="0" smtClean="0"/>
            <a:t>.</a:t>
          </a:r>
          <a:endParaRPr lang="ru-RU" i="1" dirty="0"/>
        </a:p>
      </dgm:t>
    </dgm:pt>
    <dgm:pt modelId="{99203C1C-CAD5-4B16-95EC-F9F85F2E9351}" type="parTrans" cxnId="{EC417158-A6A5-4041-A43C-0624A72B2E77}">
      <dgm:prSet/>
      <dgm:spPr/>
      <dgm:t>
        <a:bodyPr/>
        <a:lstStyle/>
        <a:p>
          <a:endParaRPr lang="ru-RU"/>
        </a:p>
      </dgm:t>
    </dgm:pt>
    <dgm:pt modelId="{7019EF22-11A3-41B1-942E-480B488E6988}" type="sibTrans" cxnId="{EC417158-A6A5-4041-A43C-0624A72B2E77}">
      <dgm:prSet/>
      <dgm:spPr/>
      <dgm:t>
        <a:bodyPr/>
        <a:lstStyle/>
        <a:p>
          <a:endParaRPr lang="ru-RU"/>
        </a:p>
      </dgm:t>
    </dgm:pt>
    <dgm:pt modelId="{31D36F45-7F37-4120-919B-62D0F2333C11}">
      <dgm:prSet/>
      <dgm:spPr/>
      <dgm:t>
        <a:bodyPr/>
        <a:lstStyle/>
        <a:p>
          <a:r>
            <a:rPr lang="ru-RU" dirty="0" smtClean="0"/>
            <a:t>франц. </a:t>
          </a:r>
          <a:r>
            <a:rPr lang="ru-RU" dirty="0" err="1" smtClean="0"/>
            <a:t>carriete</a:t>
          </a:r>
          <a:r>
            <a:rPr lang="ru-RU" dirty="0" smtClean="0"/>
            <a:t> </a:t>
          </a:r>
          <a:endParaRPr lang="ru-RU" dirty="0"/>
        </a:p>
      </dgm:t>
    </dgm:pt>
    <dgm:pt modelId="{1CAD5A68-1D5D-4174-981C-482D7ED34082}" type="parTrans" cxnId="{2E84CECA-433F-4484-9BF0-1372090D7521}">
      <dgm:prSet/>
      <dgm:spPr/>
    </dgm:pt>
    <dgm:pt modelId="{404EEFF5-632A-4ED8-9BF1-15C0FC9F072D}" type="sibTrans" cxnId="{2E84CECA-433F-4484-9BF0-1372090D7521}">
      <dgm:prSet/>
      <dgm:spPr/>
    </dgm:pt>
    <dgm:pt modelId="{603C9625-D0DC-4867-8E63-50A8E61336DA}">
      <dgm:prSet/>
      <dgm:spPr/>
      <dgm:t>
        <a:bodyPr/>
        <a:lstStyle/>
        <a:p>
          <a:r>
            <a:rPr lang="ru-RU" smtClean="0"/>
            <a:t>це професійний шлях до успіху по службових сходинках, до престижного соціального статусу і положення у суспільстві</a:t>
          </a:r>
          <a:endParaRPr lang="ru-RU"/>
        </a:p>
      </dgm:t>
    </dgm:pt>
    <dgm:pt modelId="{0B722637-F6EF-4ECA-8E65-B9A70F435533}" type="parTrans" cxnId="{50EDCA35-4A92-40AF-AD05-4BD07304B937}">
      <dgm:prSet/>
      <dgm:spPr/>
    </dgm:pt>
    <dgm:pt modelId="{8BDFBDF3-5772-4A7A-BAEE-E47FACFD977F}" type="sibTrans" cxnId="{50EDCA35-4A92-40AF-AD05-4BD07304B937}">
      <dgm:prSet/>
      <dgm:spPr/>
    </dgm:pt>
    <dgm:pt modelId="{013A8C56-469B-4043-B656-D7CD199367F3}" type="pres">
      <dgm:prSet presAssocID="{278F4CAA-C058-499C-BF62-1825A8E9A22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7765C82-58FF-47A1-BEF5-EF000C72ABB8}" type="pres">
      <dgm:prSet presAssocID="{67AA2C12-E081-47C3-B54A-6796B4135D00}" presName="parentLin" presStyleCnt="0"/>
      <dgm:spPr/>
    </dgm:pt>
    <dgm:pt modelId="{9DEA7660-49A2-42AA-A5A3-252033956048}" type="pres">
      <dgm:prSet presAssocID="{67AA2C12-E081-47C3-B54A-6796B4135D00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24A43FC4-D050-4FE5-A18E-A0D9E2CD8A02}" type="pres">
      <dgm:prSet presAssocID="{67AA2C12-E081-47C3-B54A-6796B4135D00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DAFD65-34BD-4251-ACE6-B3DEEB09FFF1}" type="pres">
      <dgm:prSet presAssocID="{67AA2C12-E081-47C3-B54A-6796B4135D00}" presName="negativeSpace" presStyleCnt="0"/>
      <dgm:spPr/>
    </dgm:pt>
    <dgm:pt modelId="{C9206729-4531-4502-ADEC-2AE8771B3017}" type="pres">
      <dgm:prSet presAssocID="{67AA2C12-E081-47C3-B54A-6796B4135D00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0DF876-4122-43F8-B4EC-5DC0B14250A0}" type="pres">
      <dgm:prSet presAssocID="{89F1D9EE-7B72-4156-83F4-E4903FA75553}" presName="spaceBetweenRectangles" presStyleCnt="0"/>
      <dgm:spPr/>
    </dgm:pt>
    <dgm:pt modelId="{9CE26731-E40A-491D-A4C0-F25931309A0C}" type="pres">
      <dgm:prSet presAssocID="{31D36F45-7F37-4120-919B-62D0F2333C11}" presName="parentLin" presStyleCnt="0"/>
      <dgm:spPr/>
    </dgm:pt>
    <dgm:pt modelId="{119A7E57-8CF6-468C-85AC-C19D4DF6C07F}" type="pres">
      <dgm:prSet presAssocID="{31D36F45-7F37-4120-919B-62D0F2333C11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B121A5F8-A7C7-4190-9EE5-1EB0F2F29439}" type="pres">
      <dgm:prSet presAssocID="{31D36F45-7F37-4120-919B-62D0F2333C11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3B6A52-2BFD-4101-B7E1-D326B79077DB}" type="pres">
      <dgm:prSet presAssocID="{31D36F45-7F37-4120-919B-62D0F2333C11}" presName="negativeSpace" presStyleCnt="0"/>
      <dgm:spPr/>
    </dgm:pt>
    <dgm:pt modelId="{73ED42C8-87BB-4B56-99CE-0480A195C770}" type="pres">
      <dgm:prSet presAssocID="{31D36F45-7F37-4120-919B-62D0F2333C11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F05B1C-E6F0-4964-93E8-3C0B257EABDC}" type="pres">
      <dgm:prSet presAssocID="{404EEFF5-632A-4ED8-9BF1-15C0FC9F072D}" presName="spaceBetweenRectangles" presStyleCnt="0"/>
      <dgm:spPr/>
    </dgm:pt>
    <dgm:pt modelId="{474A6E52-EA71-4FF9-80C9-07A1C029312F}" type="pres">
      <dgm:prSet presAssocID="{5AFF2C7B-9B2D-4ACB-9DE3-338ADDD07D26}" presName="parentLin" presStyleCnt="0"/>
      <dgm:spPr/>
    </dgm:pt>
    <dgm:pt modelId="{284C8E9B-E84E-48F4-AD64-5BD51A1F0C75}" type="pres">
      <dgm:prSet presAssocID="{5AFF2C7B-9B2D-4ACB-9DE3-338ADDD07D26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FA2FF33B-3E7F-4222-AC8E-55859E6C520B}" type="pres">
      <dgm:prSet presAssocID="{5AFF2C7B-9B2D-4ACB-9DE3-338ADDD07D26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20D97A-8384-4027-A297-EC6C7B1C93EB}" type="pres">
      <dgm:prSet presAssocID="{5AFF2C7B-9B2D-4ACB-9DE3-338ADDD07D26}" presName="negativeSpace" presStyleCnt="0"/>
      <dgm:spPr/>
    </dgm:pt>
    <dgm:pt modelId="{E5ADA575-0BA0-4F39-9203-B1EAD5D6FE9D}" type="pres">
      <dgm:prSet presAssocID="{5AFF2C7B-9B2D-4ACB-9DE3-338ADDD07D26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C54B4D0-1190-489C-98E7-45F30EDB347B}" type="presOf" srcId="{94005E42-B991-4964-AFFF-BA04E40A7577}" destId="{E5ADA575-0BA0-4F39-9203-B1EAD5D6FE9D}" srcOrd="0" destOrd="0" presId="urn:microsoft.com/office/officeart/2005/8/layout/list1"/>
    <dgm:cxn modelId="{A24DE5F7-DEED-448E-92DC-177753C29DB3}" type="presOf" srcId="{5AFF2C7B-9B2D-4ACB-9DE3-338ADDD07D26}" destId="{FA2FF33B-3E7F-4222-AC8E-55859E6C520B}" srcOrd="1" destOrd="0" presId="urn:microsoft.com/office/officeart/2005/8/layout/list1"/>
    <dgm:cxn modelId="{6D271ED8-1018-49A2-8B04-B6E4D9CD225C}" type="presOf" srcId="{31D36F45-7F37-4120-919B-62D0F2333C11}" destId="{119A7E57-8CF6-468C-85AC-C19D4DF6C07F}" srcOrd="0" destOrd="0" presId="urn:microsoft.com/office/officeart/2005/8/layout/list1"/>
    <dgm:cxn modelId="{50B594AA-0E60-49B7-BD9D-2B19B92C80E7}" type="presOf" srcId="{31D36F45-7F37-4120-919B-62D0F2333C11}" destId="{B121A5F8-A7C7-4190-9EE5-1EB0F2F29439}" srcOrd="1" destOrd="0" presId="urn:microsoft.com/office/officeart/2005/8/layout/list1"/>
    <dgm:cxn modelId="{F38563B8-8D42-4585-8F09-D0D7DDC60BA7}" type="presOf" srcId="{603C9625-D0DC-4867-8E63-50A8E61336DA}" destId="{73ED42C8-87BB-4B56-99CE-0480A195C770}" srcOrd="0" destOrd="0" presId="urn:microsoft.com/office/officeart/2005/8/layout/list1"/>
    <dgm:cxn modelId="{50EDCA35-4A92-40AF-AD05-4BD07304B937}" srcId="{31D36F45-7F37-4120-919B-62D0F2333C11}" destId="{603C9625-D0DC-4867-8E63-50A8E61336DA}" srcOrd="0" destOrd="0" parTransId="{0B722637-F6EF-4ECA-8E65-B9A70F435533}" sibTransId="{8BDFBDF3-5772-4A7A-BAEE-E47FACFD977F}"/>
    <dgm:cxn modelId="{4A72EFFF-B62B-4899-A827-F716B82CDD15}" type="presOf" srcId="{F539D890-EA59-4819-913F-4B8F958FFA9C}" destId="{C9206729-4531-4502-ADEC-2AE8771B3017}" srcOrd="0" destOrd="0" presId="urn:microsoft.com/office/officeart/2005/8/layout/list1"/>
    <dgm:cxn modelId="{4430C3C6-A765-488D-8E49-963BA6548E96}" srcId="{67AA2C12-E081-47C3-B54A-6796B4135D00}" destId="{F539D890-EA59-4819-913F-4B8F958FFA9C}" srcOrd="0" destOrd="0" parTransId="{8BD7A409-2506-4606-BAB4-E5DBBB31F406}" sibTransId="{B21CD6AE-834E-4BBE-85D1-E252C5DDCEE9}"/>
    <dgm:cxn modelId="{3314A5BF-FE64-4D33-985F-3DB1DB4C91C0}" type="presOf" srcId="{67AA2C12-E081-47C3-B54A-6796B4135D00}" destId="{9DEA7660-49A2-42AA-A5A3-252033956048}" srcOrd="0" destOrd="0" presId="urn:microsoft.com/office/officeart/2005/8/layout/list1"/>
    <dgm:cxn modelId="{EC417158-A6A5-4041-A43C-0624A72B2E77}" srcId="{5AFF2C7B-9B2D-4ACB-9DE3-338ADDD07D26}" destId="{94005E42-B991-4964-AFFF-BA04E40A7577}" srcOrd="0" destOrd="0" parTransId="{99203C1C-CAD5-4B16-95EC-F9F85F2E9351}" sibTransId="{7019EF22-11A3-41B1-942E-480B488E6988}"/>
    <dgm:cxn modelId="{928096C7-DC53-4401-9B6D-EA929BB165EB}" type="presOf" srcId="{5AFF2C7B-9B2D-4ACB-9DE3-338ADDD07D26}" destId="{284C8E9B-E84E-48F4-AD64-5BD51A1F0C75}" srcOrd="0" destOrd="0" presId="urn:microsoft.com/office/officeart/2005/8/layout/list1"/>
    <dgm:cxn modelId="{98B87B07-D9B1-479F-80BA-A3E1D187F092}" srcId="{278F4CAA-C058-499C-BF62-1825A8E9A22E}" destId="{5AFF2C7B-9B2D-4ACB-9DE3-338ADDD07D26}" srcOrd="2" destOrd="0" parTransId="{2D1DF210-8CC5-45AA-BE44-77207058090D}" sibTransId="{C0E902E8-7882-4B37-B28C-08861D6AA442}"/>
    <dgm:cxn modelId="{7A9D92C8-209A-4C16-9AF3-5EEB0E151229}" type="presOf" srcId="{67AA2C12-E081-47C3-B54A-6796B4135D00}" destId="{24A43FC4-D050-4FE5-A18E-A0D9E2CD8A02}" srcOrd="1" destOrd="0" presId="urn:microsoft.com/office/officeart/2005/8/layout/list1"/>
    <dgm:cxn modelId="{2E84CECA-433F-4484-9BF0-1372090D7521}" srcId="{278F4CAA-C058-499C-BF62-1825A8E9A22E}" destId="{31D36F45-7F37-4120-919B-62D0F2333C11}" srcOrd="1" destOrd="0" parTransId="{1CAD5A68-1D5D-4174-981C-482D7ED34082}" sibTransId="{404EEFF5-632A-4ED8-9BF1-15C0FC9F072D}"/>
    <dgm:cxn modelId="{5562806D-13F6-4390-8C77-F4A312C7D00E}" type="presOf" srcId="{278F4CAA-C058-499C-BF62-1825A8E9A22E}" destId="{013A8C56-469B-4043-B656-D7CD199367F3}" srcOrd="0" destOrd="0" presId="urn:microsoft.com/office/officeart/2005/8/layout/list1"/>
    <dgm:cxn modelId="{A370C4D9-5AB4-49E2-B4B1-3A58FA0C8863}" srcId="{278F4CAA-C058-499C-BF62-1825A8E9A22E}" destId="{67AA2C12-E081-47C3-B54A-6796B4135D00}" srcOrd="0" destOrd="0" parTransId="{C6589AF7-8933-4734-B19B-756295868DEA}" sibTransId="{89F1D9EE-7B72-4156-83F4-E4903FA75553}"/>
    <dgm:cxn modelId="{971AB8CB-84D4-4F6C-83AE-18BDC8012010}" type="presParOf" srcId="{013A8C56-469B-4043-B656-D7CD199367F3}" destId="{A7765C82-58FF-47A1-BEF5-EF000C72ABB8}" srcOrd="0" destOrd="0" presId="urn:microsoft.com/office/officeart/2005/8/layout/list1"/>
    <dgm:cxn modelId="{B5002221-6F49-4EC0-9641-73B60ABCF4D8}" type="presParOf" srcId="{A7765C82-58FF-47A1-BEF5-EF000C72ABB8}" destId="{9DEA7660-49A2-42AA-A5A3-252033956048}" srcOrd="0" destOrd="0" presId="urn:microsoft.com/office/officeart/2005/8/layout/list1"/>
    <dgm:cxn modelId="{32A5B1DD-6613-4026-8D83-4029A54E190E}" type="presParOf" srcId="{A7765C82-58FF-47A1-BEF5-EF000C72ABB8}" destId="{24A43FC4-D050-4FE5-A18E-A0D9E2CD8A02}" srcOrd="1" destOrd="0" presId="urn:microsoft.com/office/officeart/2005/8/layout/list1"/>
    <dgm:cxn modelId="{B09815B2-7000-4C92-9C16-29932F373CF9}" type="presParOf" srcId="{013A8C56-469B-4043-B656-D7CD199367F3}" destId="{A0DAFD65-34BD-4251-ACE6-B3DEEB09FFF1}" srcOrd="1" destOrd="0" presId="urn:microsoft.com/office/officeart/2005/8/layout/list1"/>
    <dgm:cxn modelId="{18F3FEA4-F73A-4EE7-9D66-6ED040398637}" type="presParOf" srcId="{013A8C56-469B-4043-B656-D7CD199367F3}" destId="{C9206729-4531-4502-ADEC-2AE8771B3017}" srcOrd="2" destOrd="0" presId="urn:microsoft.com/office/officeart/2005/8/layout/list1"/>
    <dgm:cxn modelId="{7202075A-9FEF-447B-A0DE-244F2357975D}" type="presParOf" srcId="{013A8C56-469B-4043-B656-D7CD199367F3}" destId="{F20DF876-4122-43F8-B4EC-5DC0B14250A0}" srcOrd="3" destOrd="0" presId="urn:microsoft.com/office/officeart/2005/8/layout/list1"/>
    <dgm:cxn modelId="{CD1F19D6-ACDE-49DD-82AE-FA7BF81D3260}" type="presParOf" srcId="{013A8C56-469B-4043-B656-D7CD199367F3}" destId="{9CE26731-E40A-491D-A4C0-F25931309A0C}" srcOrd="4" destOrd="0" presId="urn:microsoft.com/office/officeart/2005/8/layout/list1"/>
    <dgm:cxn modelId="{F7F33FC6-4963-4DAE-B9EB-7A95A0D14CB5}" type="presParOf" srcId="{9CE26731-E40A-491D-A4C0-F25931309A0C}" destId="{119A7E57-8CF6-468C-85AC-C19D4DF6C07F}" srcOrd="0" destOrd="0" presId="urn:microsoft.com/office/officeart/2005/8/layout/list1"/>
    <dgm:cxn modelId="{5F505810-F264-4E9C-823D-D367E017169E}" type="presParOf" srcId="{9CE26731-E40A-491D-A4C0-F25931309A0C}" destId="{B121A5F8-A7C7-4190-9EE5-1EB0F2F29439}" srcOrd="1" destOrd="0" presId="urn:microsoft.com/office/officeart/2005/8/layout/list1"/>
    <dgm:cxn modelId="{F8DFE44E-74A1-485C-A71D-4C839B9818BE}" type="presParOf" srcId="{013A8C56-469B-4043-B656-D7CD199367F3}" destId="{213B6A52-2BFD-4101-B7E1-D326B79077DB}" srcOrd="5" destOrd="0" presId="urn:microsoft.com/office/officeart/2005/8/layout/list1"/>
    <dgm:cxn modelId="{895B50CA-DF06-452A-9D56-2B63F680455D}" type="presParOf" srcId="{013A8C56-469B-4043-B656-D7CD199367F3}" destId="{73ED42C8-87BB-4B56-99CE-0480A195C770}" srcOrd="6" destOrd="0" presId="urn:microsoft.com/office/officeart/2005/8/layout/list1"/>
    <dgm:cxn modelId="{D3B95CAA-9596-4644-B44A-B46E8EBA586F}" type="presParOf" srcId="{013A8C56-469B-4043-B656-D7CD199367F3}" destId="{A9F05B1C-E6F0-4964-93E8-3C0B257EABDC}" srcOrd="7" destOrd="0" presId="urn:microsoft.com/office/officeart/2005/8/layout/list1"/>
    <dgm:cxn modelId="{C01FF05A-3BAF-4AE8-A16D-52D12AFCD797}" type="presParOf" srcId="{013A8C56-469B-4043-B656-D7CD199367F3}" destId="{474A6E52-EA71-4FF9-80C9-07A1C029312F}" srcOrd="8" destOrd="0" presId="urn:microsoft.com/office/officeart/2005/8/layout/list1"/>
    <dgm:cxn modelId="{816C3396-8026-45C8-932A-6A286463FA7B}" type="presParOf" srcId="{474A6E52-EA71-4FF9-80C9-07A1C029312F}" destId="{284C8E9B-E84E-48F4-AD64-5BD51A1F0C75}" srcOrd="0" destOrd="0" presId="urn:microsoft.com/office/officeart/2005/8/layout/list1"/>
    <dgm:cxn modelId="{24223E3F-1F7F-4F57-9F33-413F67FD03F2}" type="presParOf" srcId="{474A6E52-EA71-4FF9-80C9-07A1C029312F}" destId="{FA2FF33B-3E7F-4222-AC8E-55859E6C520B}" srcOrd="1" destOrd="0" presId="urn:microsoft.com/office/officeart/2005/8/layout/list1"/>
    <dgm:cxn modelId="{B7C47C7B-DBC7-4C83-89EC-502DF019978A}" type="presParOf" srcId="{013A8C56-469B-4043-B656-D7CD199367F3}" destId="{FA20D97A-8384-4027-A297-EC6C7B1C93EB}" srcOrd="9" destOrd="0" presId="urn:microsoft.com/office/officeart/2005/8/layout/list1"/>
    <dgm:cxn modelId="{C020FA4D-D5F1-4FFB-978B-A145D4988DA1}" type="presParOf" srcId="{013A8C56-469B-4043-B656-D7CD199367F3}" destId="{E5ADA575-0BA0-4F39-9203-B1EAD5D6FE9D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DB246512-EC94-4DC5-A61C-9C5FD939E481}" type="doc">
      <dgm:prSet loTypeId="urn:microsoft.com/office/officeart/2005/8/layout/radial4" loCatId="relationship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7493B850-7A01-41C9-8AAF-24AB609E4562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400" dirty="0" smtClean="0"/>
            <a:t>К</a:t>
          </a:r>
          <a:r>
            <a:rPr lang="ru-RU" sz="1600" dirty="0" err="1" smtClean="0"/>
            <a:t>ар’єра</a:t>
          </a:r>
          <a:r>
            <a:rPr lang="ru-RU" sz="1600" dirty="0" smtClean="0"/>
            <a:t> – </a:t>
          </a:r>
          <a:r>
            <a:rPr lang="ru-RU" sz="1600" dirty="0" err="1" smtClean="0"/>
            <a:t>це</a:t>
          </a:r>
          <a:r>
            <a:rPr lang="ru-RU" sz="1600" dirty="0" smtClean="0"/>
            <a:t> </a:t>
          </a:r>
          <a:r>
            <a:rPr lang="ru-RU" sz="1600" dirty="0" err="1" smtClean="0"/>
            <a:t>процес</a:t>
          </a:r>
          <a:r>
            <a:rPr lang="ru-RU" sz="1600" dirty="0" smtClean="0"/>
            <a:t> </a:t>
          </a:r>
          <a:r>
            <a:rPr lang="ru-RU" sz="1600" dirty="0" err="1" smtClean="0"/>
            <a:t>руху</a:t>
          </a:r>
          <a:r>
            <a:rPr lang="ru-RU" sz="1600" dirty="0" smtClean="0"/>
            <a:t> на шляху </a:t>
          </a:r>
          <a:r>
            <a:rPr lang="ru-RU" sz="1600" dirty="0" err="1" smtClean="0"/>
            <a:t>оволодіння</a:t>
          </a:r>
          <a:r>
            <a:rPr lang="ru-RU" sz="1600" dirty="0" smtClean="0"/>
            <a:t> </a:t>
          </a:r>
          <a:r>
            <a:rPr lang="ru-RU" sz="1600" dirty="0" err="1" smtClean="0"/>
            <a:t>певними</a:t>
          </a:r>
          <a:r>
            <a:rPr lang="ru-RU" sz="1600" dirty="0" smtClean="0"/>
            <a:t> </a:t>
          </a:r>
          <a:r>
            <a:rPr lang="ru-RU" sz="1600" dirty="0" err="1" smtClean="0"/>
            <a:t>цінностями</a:t>
          </a:r>
          <a:r>
            <a:rPr lang="ru-RU" sz="1600" dirty="0" smtClean="0"/>
            <a:t>, благами, </a:t>
          </a:r>
          <a:r>
            <a:rPr lang="ru-RU" sz="1600" dirty="0" err="1" smtClean="0"/>
            <a:t>визнанням</a:t>
          </a:r>
          <a:r>
            <a:rPr lang="ru-RU" sz="1600" dirty="0" smtClean="0"/>
            <a:t> у </a:t>
          </a:r>
          <a:r>
            <a:rPr lang="ru-RU" sz="1600" dirty="0" err="1" smtClean="0"/>
            <a:t>суспільстві</a:t>
          </a:r>
          <a:r>
            <a:rPr lang="ru-RU" sz="1600" dirty="0" smtClean="0"/>
            <a:t> </a:t>
          </a:r>
          <a:r>
            <a:rPr lang="ru-RU" sz="1600" dirty="0" err="1" smtClean="0"/>
            <a:t>чи</a:t>
          </a:r>
          <a:r>
            <a:rPr lang="ru-RU" sz="1600" dirty="0" smtClean="0"/>
            <a:t> </a:t>
          </a:r>
          <a:r>
            <a:rPr lang="ru-RU" sz="1600" smtClean="0"/>
            <a:t>організації</a:t>
          </a:r>
          <a:endParaRPr lang="ru-RU" sz="1600" dirty="0"/>
        </a:p>
      </dgm:t>
    </dgm:pt>
    <dgm:pt modelId="{0395D5F9-B401-438D-BFEB-6133D7FCE839}" type="parTrans" cxnId="{27AA000B-763E-4EEB-891E-99981920DEB2}">
      <dgm:prSet/>
      <dgm:spPr/>
      <dgm:t>
        <a:bodyPr/>
        <a:lstStyle/>
        <a:p>
          <a:endParaRPr lang="ru-RU"/>
        </a:p>
      </dgm:t>
    </dgm:pt>
    <dgm:pt modelId="{D2C7C91E-44D1-472D-A562-069C9194BB72}" type="sibTrans" cxnId="{27AA000B-763E-4EEB-891E-99981920DEB2}">
      <dgm:prSet/>
      <dgm:spPr/>
      <dgm:t>
        <a:bodyPr/>
        <a:lstStyle/>
        <a:p>
          <a:endParaRPr lang="ru-RU"/>
        </a:p>
      </dgm:t>
    </dgm:pt>
    <dgm:pt modelId="{63A96760-7EEF-4B50-9B48-870B064C5A6C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/>
            <a:t>ступені</a:t>
          </a:r>
          <a:r>
            <a:rPr lang="ru-RU" sz="1600" dirty="0" smtClean="0"/>
            <a:t> </a:t>
          </a:r>
          <a:r>
            <a:rPr lang="ru-RU" sz="1600" dirty="0" err="1" smtClean="0"/>
            <a:t>влади</a:t>
          </a:r>
          <a:r>
            <a:rPr lang="ru-RU" sz="1600" dirty="0" smtClean="0"/>
            <a:t> як </a:t>
          </a:r>
          <a:r>
            <a:rPr lang="ru-RU" sz="1600" dirty="0" err="1" smtClean="0"/>
            <a:t>міра</a:t>
          </a:r>
          <a:r>
            <a:rPr lang="ru-RU" sz="1600" dirty="0" smtClean="0"/>
            <a:t> </a:t>
          </a:r>
          <a:r>
            <a:rPr lang="ru-RU" sz="1600" dirty="0" err="1" smtClean="0"/>
            <a:t>впливу</a:t>
          </a:r>
          <a:r>
            <a:rPr lang="ru-RU" sz="1600" dirty="0" smtClean="0"/>
            <a:t> в </a:t>
          </a:r>
          <a:r>
            <a:rPr lang="ru-RU" sz="1600" dirty="0" err="1" smtClean="0"/>
            <a:t>організації</a:t>
          </a:r>
          <a:r>
            <a:rPr lang="ru-RU" sz="1600" dirty="0" smtClean="0"/>
            <a:t> (участь у </a:t>
          </a:r>
          <a:r>
            <a:rPr lang="ru-RU" sz="1600" dirty="0" err="1" smtClean="0"/>
            <a:t>прийнятті</a:t>
          </a:r>
          <a:r>
            <a:rPr lang="ru-RU" sz="1600" dirty="0" smtClean="0"/>
            <a:t> </a:t>
          </a:r>
          <a:r>
            <a:rPr lang="ru-RU" sz="1600" dirty="0" err="1" smtClean="0"/>
            <a:t>важливих</a:t>
          </a:r>
          <a:r>
            <a:rPr lang="ru-RU" sz="1600" dirty="0" smtClean="0"/>
            <a:t> </a:t>
          </a:r>
          <a:r>
            <a:rPr lang="ru-RU" sz="1600" dirty="0" err="1" smtClean="0"/>
            <a:t>рішень</a:t>
          </a:r>
          <a:r>
            <a:rPr lang="ru-RU" sz="1600" dirty="0" smtClean="0"/>
            <a:t>, </a:t>
          </a:r>
          <a:r>
            <a:rPr lang="ru-RU" sz="1600" dirty="0" err="1" smtClean="0"/>
            <a:t>близкість</a:t>
          </a:r>
          <a:r>
            <a:rPr lang="ru-RU" sz="1600" dirty="0" smtClean="0"/>
            <a:t> до </a:t>
          </a:r>
          <a:r>
            <a:rPr lang="ru-RU" sz="1600" dirty="0" err="1" smtClean="0"/>
            <a:t>керівництва</a:t>
          </a:r>
          <a:r>
            <a:rPr lang="ru-RU" sz="1600" dirty="0" smtClean="0"/>
            <a:t>)</a:t>
          </a:r>
          <a:endParaRPr lang="ru-RU" sz="1600" dirty="0"/>
        </a:p>
      </dgm:t>
    </dgm:pt>
    <dgm:pt modelId="{DE52CB12-5E7A-4E65-A43B-6DAD4C361270}" type="parTrans" cxnId="{234025C5-4EBD-4EAB-982D-B9C72284F6F4}">
      <dgm:prSet/>
      <dgm:spPr/>
      <dgm:t>
        <a:bodyPr/>
        <a:lstStyle/>
        <a:p>
          <a:endParaRPr lang="ru-RU"/>
        </a:p>
      </dgm:t>
    </dgm:pt>
    <dgm:pt modelId="{63979F88-C934-4418-88FD-37C958E59DFC}" type="sibTrans" cxnId="{234025C5-4EBD-4EAB-982D-B9C72284F6F4}">
      <dgm:prSet/>
      <dgm:spPr/>
      <dgm:t>
        <a:bodyPr/>
        <a:lstStyle/>
        <a:p>
          <a:endParaRPr lang="ru-RU"/>
        </a:p>
      </dgm:t>
    </dgm:pt>
    <dgm:pt modelId="{D944E4AC-CA4B-46F7-BD30-248916383BDC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/>
            <a:t>ступені</a:t>
          </a:r>
          <a:r>
            <a:rPr lang="ru-RU" sz="1600" dirty="0" smtClean="0"/>
            <a:t> </a:t>
          </a:r>
          <a:r>
            <a:rPr lang="ru-RU" sz="1600" dirty="0" err="1" smtClean="0"/>
            <a:t>кваліфікаційної</a:t>
          </a:r>
          <a:r>
            <a:rPr lang="ru-RU" sz="1600" dirty="0" smtClean="0"/>
            <a:t> </a:t>
          </a:r>
          <a:r>
            <a:rPr lang="ru-RU" sz="1600" dirty="0" err="1" smtClean="0"/>
            <a:t>дробини</a:t>
          </a:r>
          <a:r>
            <a:rPr lang="ru-RU" sz="1600" dirty="0" smtClean="0"/>
            <a:t> та </a:t>
          </a:r>
          <a:r>
            <a:rPr lang="ru-RU" sz="1600" dirty="0" err="1" smtClean="0"/>
            <a:t>пов’язані</a:t>
          </a:r>
          <a:r>
            <a:rPr lang="ru-RU" sz="1600" dirty="0" smtClean="0"/>
            <a:t> з нею </a:t>
          </a:r>
          <a:r>
            <a:rPr lang="ru-RU" sz="1600" dirty="0" err="1" smtClean="0"/>
            <a:t>навички</a:t>
          </a:r>
          <a:r>
            <a:rPr lang="ru-RU" sz="1600" dirty="0" smtClean="0"/>
            <a:t> і </a:t>
          </a:r>
          <a:r>
            <a:rPr lang="ru-RU" sz="1600" dirty="0" err="1" smtClean="0"/>
            <a:t>знання</a:t>
          </a:r>
          <a:r>
            <a:rPr lang="ru-RU" sz="1600" dirty="0" smtClean="0"/>
            <a:t> людей за </a:t>
          </a:r>
          <a:r>
            <a:rPr lang="ru-RU" sz="1600" dirty="0" err="1" smtClean="0"/>
            <a:t>рівнем</a:t>
          </a:r>
          <a:r>
            <a:rPr lang="ru-RU" sz="1600" dirty="0" smtClean="0"/>
            <a:t> </a:t>
          </a:r>
          <a:r>
            <a:rPr lang="ru-RU" sz="1600" dirty="0" err="1" smtClean="0"/>
            <a:t>майстерності</a:t>
          </a:r>
          <a:endParaRPr lang="ru-RU" sz="1600" dirty="0"/>
        </a:p>
      </dgm:t>
    </dgm:pt>
    <dgm:pt modelId="{6773E51F-7E12-4174-93A2-3DD528690056}" type="parTrans" cxnId="{A1B10710-8036-4CEB-A6E7-EB875B2EC772}">
      <dgm:prSet/>
      <dgm:spPr/>
      <dgm:t>
        <a:bodyPr/>
        <a:lstStyle/>
        <a:p>
          <a:endParaRPr lang="ru-RU"/>
        </a:p>
      </dgm:t>
    </dgm:pt>
    <dgm:pt modelId="{B9E8699A-7573-4A50-9D70-407A5465206F}" type="sibTrans" cxnId="{A1B10710-8036-4CEB-A6E7-EB875B2EC772}">
      <dgm:prSet/>
      <dgm:spPr/>
      <dgm:t>
        <a:bodyPr/>
        <a:lstStyle/>
        <a:p>
          <a:endParaRPr lang="ru-RU"/>
        </a:p>
      </dgm:t>
    </dgm:pt>
    <dgm:pt modelId="{1490D7A8-9F85-41F2-A82C-D353A4AF8ED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 smtClean="0"/>
            <a:t>ранги, які відображають величину вкладу робітника у розвиток організації (вислуга років, унікальні раціональні пропозиції, вирішальні для організації), його положення в колективі</a:t>
          </a:r>
          <a:endParaRPr lang="ru-RU" sz="1600" dirty="0"/>
        </a:p>
      </dgm:t>
    </dgm:pt>
    <dgm:pt modelId="{0FDE0748-2A8D-4ABF-A9C8-11C0D8BCB1E1}" type="parTrans" cxnId="{40D0A9F1-257E-4D42-983B-0DB380387468}">
      <dgm:prSet/>
      <dgm:spPr/>
      <dgm:t>
        <a:bodyPr/>
        <a:lstStyle/>
        <a:p>
          <a:endParaRPr lang="ru-RU"/>
        </a:p>
      </dgm:t>
    </dgm:pt>
    <dgm:pt modelId="{2809CDC8-B4E2-4FF4-B236-8FB6EB3C7826}" type="sibTrans" cxnId="{40D0A9F1-257E-4D42-983B-0DB380387468}">
      <dgm:prSet/>
      <dgm:spPr/>
      <dgm:t>
        <a:bodyPr/>
        <a:lstStyle/>
        <a:p>
          <a:endParaRPr lang="ru-RU"/>
        </a:p>
      </dgm:t>
    </dgm:pt>
    <dgm:pt modelId="{2F8C43E1-570C-43C1-A11C-2F4497B26B5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 smtClean="0"/>
            <a:t>рівні матеріальної винагороди, доходу (рівень заробітної платні і різноманітність соціальних пільг)</a:t>
          </a:r>
          <a:endParaRPr lang="ru-RU" sz="1600" dirty="0"/>
        </a:p>
      </dgm:t>
    </dgm:pt>
    <dgm:pt modelId="{1214E611-B520-4E58-ACDF-786C2CB27766}" type="parTrans" cxnId="{995CC53A-C898-4DDE-B095-8ACE1148D0E2}">
      <dgm:prSet/>
      <dgm:spPr/>
      <dgm:t>
        <a:bodyPr/>
        <a:lstStyle/>
        <a:p>
          <a:endParaRPr lang="ru-RU"/>
        </a:p>
      </dgm:t>
    </dgm:pt>
    <dgm:pt modelId="{FCBF804E-3D77-4A5C-A669-702FD197A838}" type="sibTrans" cxnId="{995CC53A-C898-4DDE-B095-8ACE1148D0E2}">
      <dgm:prSet/>
      <dgm:spPr/>
      <dgm:t>
        <a:bodyPr/>
        <a:lstStyle/>
        <a:p>
          <a:endParaRPr lang="ru-RU"/>
        </a:p>
      </dgm:t>
    </dgm:pt>
    <dgm:pt modelId="{B3FE365F-ACD9-4231-8AF1-DF61198BF3D3}">
      <dgm:prSet custT="1"/>
      <dgm:spPr/>
      <dgm:t>
        <a:bodyPr/>
        <a:lstStyle/>
        <a:p>
          <a:r>
            <a:rPr lang="ru-RU" sz="1600" dirty="0" err="1" smtClean="0"/>
            <a:t>посадові</a:t>
          </a:r>
          <a:r>
            <a:rPr lang="ru-RU" sz="1600" dirty="0" smtClean="0"/>
            <a:t> </a:t>
          </a:r>
          <a:r>
            <a:rPr lang="ru-RU" sz="1600" dirty="0" err="1" smtClean="0"/>
            <a:t>ступені</a:t>
          </a:r>
          <a:r>
            <a:rPr lang="ru-RU" sz="1600" dirty="0" smtClean="0"/>
            <a:t>  та </a:t>
          </a:r>
          <a:r>
            <a:rPr lang="ru-RU" sz="1600" dirty="0" err="1" smtClean="0"/>
            <a:t>рівні</a:t>
          </a:r>
          <a:r>
            <a:rPr lang="ru-RU" sz="1600" dirty="0" smtClean="0"/>
            <a:t> </a:t>
          </a:r>
          <a:r>
            <a:rPr lang="ru-RU" sz="1600" dirty="0" err="1" smtClean="0"/>
            <a:t>ієрархії</a:t>
          </a:r>
          <a:endParaRPr lang="ru-RU" sz="1600" dirty="0" smtClean="0"/>
        </a:p>
      </dgm:t>
    </dgm:pt>
    <dgm:pt modelId="{9218F876-E7D5-4BF4-8694-569053C0B676}" type="parTrans" cxnId="{8C2CDE1D-1667-42D4-BA95-1DC6958B3553}">
      <dgm:prSet/>
      <dgm:spPr/>
      <dgm:t>
        <a:bodyPr/>
        <a:lstStyle/>
        <a:p>
          <a:endParaRPr lang="ru-RU"/>
        </a:p>
      </dgm:t>
    </dgm:pt>
    <dgm:pt modelId="{44154E7D-02FE-4EFA-B418-A673B7FE221D}" type="sibTrans" cxnId="{8C2CDE1D-1667-42D4-BA95-1DC6958B3553}">
      <dgm:prSet/>
      <dgm:spPr/>
      <dgm:t>
        <a:bodyPr/>
        <a:lstStyle/>
        <a:p>
          <a:endParaRPr lang="ru-RU"/>
        </a:p>
      </dgm:t>
    </dgm:pt>
    <dgm:pt modelId="{4EEB7B95-75A6-49F2-8781-6C7D6E7F6D90}" type="pres">
      <dgm:prSet presAssocID="{DB246512-EC94-4DC5-A61C-9C5FD939E481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7A5CE23-EDA3-455B-A944-68FD3EF016DA}" type="pres">
      <dgm:prSet presAssocID="{7493B850-7A01-41C9-8AAF-24AB609E4562}" presName="centerShape" presStyleLbl="node0" presStyleIdx="0" presStyleCnt="1" custScaleX="126838" custLinFactNeighborX="-393" custLinFactNeighborY="-4714"/>
      <dgm:spPr/>
      <dgm:t>
        <a:bodyPr/>
        <a:lstStyle/>
        <a:p>
          <a:endParaRPr lang="ru-RU"/>
        </a:p>
      </dgm:t>
    </dgm:pt>
    <dgm:pt modelId="{5FC551D5-8E66-4087-B1B8-4EF31C1C08BB}" type="pres">
      <dgm:prSet presAssocID="{DE52CB12-5E7A-4E65-A43B-6DAD4C361270}" presName="parTrans" presStyleLbl="bgSibTrans2D1" presStyleIdx="0" presStyleCnt="5" custLinFactNeighborX="10883" custLinFactNeighborY="-2023"/>
      <dgm:spPr/>
      <dgm:t>
        <a:bodyPr/>
        <a:lstStyle/>
        <a:p>
          <a:endParaRPr lang="ru-RU"/>
        </a:p>
      </dgm:t>
    </dgm:pt>
    <dgm:pt modelId="{A6F1AAE2-1C7E-450D-9BE6-218FCB7D502B}" type="pres">
      <dgm:prSet presAssocID="{63A96760-7EEF-4B50-9B48-870B064C5A6C}" presName="node" presStyleLbl="node1" presStyleIdx="0" presStyleCnt="5" custScaleX="106205" custRadScaleRad="90574" custRadScaleInc="-27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F49827-B8D7-4725-B2C6-CED8C226CE1C}" type="pres">
      <dgm:prSet presAssocID="{6773E51F-7E12-4174-93A2-3DD528690056}" presName="parTrans" presStyleLbl="bgSibTrans2D1" presStyleIdx="1" presStyleCnt="5"/>
      <dgm:spPr/>
      <dgm:t>
        <a:bodyPr/>
        <a:lstStyle/>
        <a:p>
          <a:endParaRPr lang="ru-RU"/>
        </a:p>
      </dgm:t>
    </dgm:pt>
    <dgm:pt modelId="{07F08B7F-7C39-4851-B2F3-B6C40CAFED68}" type="pres">
      <dgm:prSet presAssocID="{D944E4AC-CA4B-46F7-BD30-248916383BDC}" presName="node" presStyleLbl="node1" presStyleIdx="1" presStyleCnt="5" custScaleX="135940" custRadScaleRad="128058" custRadScaleInc="-103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C1528A-F1B2-4DEA-9729-508F03F73046}" type="pres">
      <dgm:prSet presAssocID="{9218F876-E7D5-4BF4-8694-569053C0B676}" presName="parTrans" presStyleLbl="bgSibTrans2D1" presStyleIdx="2" presStyleCnt="5"/>
      <dgm:spPr/>
      <dgm:t>
        <a:bodyPr/>
        <a:lstStyle/>
        <a:p>
          <a:endParaRPr lang="ru-RU"/>
        </a:p>
      </dgm:t>
    </dgm:pt>
    <dgm:pt modelId="{67236310-562E-4DB5-9938-B9A3FBE3F1C9}" type="pres">
      <dgm:prSet presAssocID="{B3FE365F-ACD9-4231-8AF1-DF61198BF3D3}" presName="node" presStyleLbl="node1" presStyleIdx="2" presStyleCnt="5" custScaleY="586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9F5BA8-A7E1-48DB-923C-CA36EE2A9EFF}" type="pres">
      <dgm:prSet presAssocID="{0FDE0748-2A8D-4ABF-A9C8-11C0D8BCB1E1}" presName="parTrans" presStyleLbl="bgSibTrans2D1" presStyleIdx="3" presStyleCnt="5"/>
      <dgm:spPr/>
      <dgm:t>
        <a:bodyPr/>
        <a:lstStyle/>
        <a:p>
          <a:endParaRPr lang="ru-RU"/>
        </a:p>
      </dgm:t>
    </dgm:pt>
    <dgm:pt modelId="{4493087E-8CE9-49B9-9771-57D620DCB4CD}" type="pres">
      <dgm:prSet presAssocID="{1490D7A8-9F85-41F2-A82C-D353A4AF8ED2}" presName="node" presStyleLbl="node1" presStyleIdx="3" presStyleCnt="5" custScaleX="135940" custRadScaleRad="121193" custRadScaleInc="-58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BA138E-695E-4CE5-ABAE-79FDED7A0F1D}" type="pres">
      <dgm:prSet presAssocID="{1214E611-B520-4E58-ACDF-786C2CB27766}" presName="parTrans" presStyleLbl="bgSibTrans2D1" presStyleIdx="4" presStyleCnt="5" custLinFactNeighborX="-10088"/>
      <dgm:spPr/>
      <dgm:t>
        <a:bodyPr/>
        <a:lstStyle/>
        <a:p>
          <a:endParaRPr lang="ru-RU"/>
        </a:p>
      </dgm:t>
    </dgm:pt>
    <dgm:pt modelId="{E6516653-73B5-4729-80E2-6EC0878B6194}" type="pres">
      <dgm:prSet presAssocID="{2F8C43E1-570C-43C1-A11C-2F4497B26B51}" presName="node" presStyleLbl="node1" presStyleIdx="4" presStyleCnt="5" custScaleX="108596" custRadScaleRad="932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F8E9639-EFA7-4794-B845-0A880DADBD7F}" type="presOf" srcId="{63A96760-7EEF-4B50-9B48-870B064C5A6C}" destId="{A6F1AAE2-1C7E-450D-9BE6-218FCB7D502B}" srcOrd="0" destOrd="0" presId="urn:microsoft.com/office/officeart/2005/8/layout/radial4"/>
    <dgm:cxn modelId="{40D0A9F1-257E-4D42-983B-0DB380387468}" srcId="{7493B850-7A01-41C9-8AAF-24AB609E4562}" destId="{1490D7A8-9F85-41F2-A82C-D353A4AF8ED2}" srcOrd="3" destOrd="0" parTransId="{0FDE0748-2A8D-4ABF-A9C8-11C0D8BCB1E1}" sibTransId="{2809CDC8-B4E2-4FF4-B236-8FB6EB3C7826}"/>
    <dgm:cxn modelId="{4D61FF90-A73E-4F23-830F-0E33524F721A}" type="presOf" srcId="{6773E51F-7E12-4174-93A2-3DD528690056}" destId="{ADF49827-B8D7-4725-B2C6-CED8C226CE1C}" srcOrd="0" destOrd="0" presId="urn:microsoft.com/office/officeart/2005/8/layout/radial4"/>
    <dgm:cxn modelId="{04BAE38A-D74C-4537-8CAF-57118C7B4B8C}" type="presOf" srcId="{1490D7A8-9F85-41F2-A82C-D353A4AF8ED2}" destId="{4493087E-8CE9-49B9-9771-57D620DCB4CD}" srcOrd="0" destOrd="0" presId="urn:microsoft.com/office/officeart/2005/8/layout/radial4"/>
    <dgm:cxn modelId="{995CC53A-C898-4DDE-B095-8ACE1148D0E2}" srcId="{7493B850-7A01-41C9-8AAF-24AB609E4562}" destId="{2F8C43E1-570C-43C1-A11C-2F4497B26B51}" srcOrd="4" destOrd="0" parTransId="{1214E611-B520-4E58-ACDF-786C2CB27766}" sibTransId="{FCBF804E-3D77-4A5C-A669-702FD197A838}"/>
    <dgm:cxn modelId="{234025C5-4EBD-4EAB-982D-B9C72284F6F4}" srcId="{7493B850-7A01-41C9-8AAF-24AB609E4562}" destId="{63A96760-7EEF-4B50-9B48-870B064C5A6C}" srcOrd="0" destOrd="0" parTransId="{DE52CB12-5E7A-4E65-A43B-6DAD4C361270}" sibTransId="{63979F88-C934-4418-88FD-37C958E59DFC}"/>
    <dgm:cxn modelId="{8C2CDE1D-1667-42D4-BA95-1DC6958B3553}" srcId="{7493B850-7A01-41C9-8AAF-24AB609E4562}" destId="{B3FE365F-ACD9-4231-8AF1-DF61198BF3D3}" srcOrd="2" destOrd="0" parTransId="{9218F876-E7D5-4BF4-8694-569053C0B676}" sibTransId="{44154E7D-02FE-4EFA-B418-A673B7FE221D}"/>
    <dgm:cxn modelId="{26EF4CA3-3BB4-43B4-ACE4-00FA3D5A1740}" type="presOf" srcId="{9218F876-E7D5-4BF4-8694-569053C0B676}" destId="{31C1528A-F1B2-4DEA-9729-508F03F73046}" srcOrd="0" destOrd="0" presId="urn:microsoft.com/office/officeart/2005/8/layout/radial4"/>
    <dgm:cxn modelId="{A1B10710-8036-4CEB-A6E7-EB875B2EC772}" srcId="{7493B850-7A01-41C9-8AAF-24AB609E4562}" destId="{D944E4AC-CA4B-46F7-BD30-248916383BDC}" srcOrd="1" destOrd="0" parTransId="{6773E51F-7E12-4174-93A2-3DD528690056}" sibTransId="{B9E8699A-7573-4A50-9D70-407A5465206F}"/>
    <dgm:cxn modelId="{87273B50-756D-4A5E-A643-7089422CBF26}" type="presOf" srcId="{1214E611-B520-4E58-ACDF-786C2CB27766}" destId="{84BA138E-695E-4CE5-ABAE-79FDED7A0F1D}" srcOrd="0" destOrd="0" presId="urn:microsoft.com/office/officeart/2005/8/layout/radial4"/>
    <dgm:cxn modelId="{0D613EFE-6746-4595-9DE1-08570F05CFCB}" type="presOf" srcId="{B3FE365F-ACD9-4231-8AF1-DF61198BF3D3}" destId="{67236310-562E-4DB5-9938-B9A3FBE3F1C9}" srcOrd="0" destOrd="0" presId="urn:microsoft.com/office/officeart/2005/8/layout/radial4"/>
    <dgm:cxn modelId="{C5C0B0CA-8401-4CC3-AA2D-9A9E88CABC48}" type="presOf" srcId="{DE52CB12-5E7A-4E65-A43B-6DAD4C361270}" destId="{5FC551D5-8E66-4087-B1B8-4EF31C1C08BB}" srcOrd="0" destOrd="0" presId="urn:microsoft.com/office/officeart/2005/8/layout/radial4"/>
    <dgm:cxn modelId="{F80BE8F5-D3B0-42EC-9990-F8A65350F267}" type="presOf" srcId="{0FDE0748-2A8D-4ABF-A9C8-11C0D8BCB1E1}" destId="{279F5BA8-A7E1-48DB-923C-CA36EE2A9EFF}" srcOrd="0" destOrd="0" presId="urn:microsoft.com/office/officeart/2005/8/layout/radial4"/>
    <dgm:cxn modelId="{27AA000B-763E-4EEB-891E-99981920DEB2}" srcId="{DB246512-EC94-4DC5-A61C-9C5FD939E481}" destId="{7493B850-7A01-41C9-8AAF-24AB609E4562}" srcOrd="0" destOrd="0" parTransId="{0395D5F9-B401-438D-BFEB-6133D7FCE839}" sibTransId="{D2C7C91E-44D1-472D-A562-069C9194BB72}"/>
    <dgm:cxn modelId="{1C59506C-DFAF-4AFE-9CF0-8A23245EF37E}" type="presOf" srcId="{2F8C43E1-570C-43C1-A11C-2F4497B26B51}" destId="{E6516653-73B5-4729-80E2-6EC0878B6194}" srcOrd="0" destOrd="0" presId="urn:microsoft.com/office/officeart/2005/8/layout/radial4"/>
    <dgm:cxn modelId="{ECAE3EC3-BB79-4768-9F18-766119D41086}" type="presOf" srcId="{D944E4AC-CA4B-46F7-BD30-248916383BDC}" destId="{07F08B7F-7C39-4851-B2F3-B6C40CAFED68}" srcOrd="0" destOrd="0" presId="urn:microsoft.com/office/officeart/2005/8/layout/radial4"/>
    <dgm:cxn modelId="{62D6F471-DC9F-4F33-865D-927FC8310289}" type="presOf" srcId="{7493B850-7A01-41C9-8AAF-24AB609E4562}" destId="{57A5CE23-EDA3-455B-A944-68FD3EF016DA}" srcOrd="0" destOrd="0" presId="urn:microsoft.com/office/officeart/2005/8/layout/radial4"/>
    <dgm:cxn modelId="{FD7BA561-F893-405C-9898-2E7D210DBF47}" type="presOf" srcId="{DB246512-EC94-4DC5-A61C-9C5FD939E481}" destId="{4EEB7B95-75A6-49F2-8781-6C7D6E7F6D90}" srcOrd="0" destOrd="0" presId="urn:microsoft.com/office/officeart/2005/8/layout/radial4"/>
    <dgm:cxn modelId="{1C1ECBCB-9098-461A-829E-4E034EFB4351}" type="presParOf" srcId="{4EEB7B95-75A6-49F2-8781-6C7D6E7F6D90}" destId="{57A5CE23-EDA3-455B-A944-68FD3EF016DA}" srcOrd="0" destOrd="0" presId="urn:microsoft.com/office/officeart/2005/8/layout/radial4"/>
    <dgm:cxn modelId="{F5C22E5B-2377-4ECF-AEF3-AAC8907BC5B6}" type="presParOf" srcId="{4EEB7B95-75A6-49F2-8781-6C7D6E7F6D90}" destId="{5FC551D5-8E66-4087-B1B8-4EF31C1C08BB}" srcOrd="1" destOrd="0" presId="urn:microsoft.com/office/officeart/2005/8/layout/radial4"/>
    <dgm:cxn modelId="{496A0525-BA0C-4E98-A5EC-F608A3004C64}" type="presParOf" srcId="{4EEB7B95-75A6-49F2-8781-6C7D6E7F6D90}" destId="{A6F1AAE2-1C7E-450D-9BE6-218FCB7D502B}" srcOrd="2" destOrd="0" presId="urn:microsoft.com/office/officeart/2005/8/layout/radial4"/>
    <dgm:cxn modelId="{B7845A44-5512-4456-98B8-FBE6A12733E7}" type="presParOf" srcId="{4EEB7B95-75A6-49F2-8781-6C7D6E7F6D90}" destId="{ADF49827-B8D7-4725-B2C6-CED8C226CE1C}" srcOrd="3" destOrd="0" presId="urn:microsoft.com/office/officeart/2005/8/layout/radial4"/>
    <dgm:cxn modelId="{169C8D36-E543-47D2-A5D5-34D2B97FB6E8}" type="presParOf" srcId="{4EEB7B95-75A6-49F2-8781-6C7D6E7F6D90}" destId="{07F08B7F-7C39-4851-B2F3-B6C40CAFED68}" srcOrd="4" destOrd="0" presId="urn:microsoft.com/office/officeart/2005/8/layout/radial4"/>
    <dgm:cxn modelId="{69745AA7-6860-4A48-8375-8D9696228A7D}" type="presParOf" srcId="{4EEB7B95-75A6-49F2-8781-6C7D6E7F6D90}" destId="{31C1528A-F1B2-4DEA-9729-508F03F73046}" srcOrd="5" destOrd="0" presId="urn:microsoft.com/office/officeart/2005/8/layout/radial4"/>
    <dgm:cxn modelId="{B1045096-7335-45CF-807E-89B128BEFBB3}" type="presParOf" srcId="{4EEB7B95-75A6-49F2-8781-6C7D6E7F6D90}" destId="{67236310-562E-4DB5-9938-B9A3FBE3F1C9}" srcOrd="6" destOrd="0" presId="urn:microsoft.com/office/officeart/2005/8/layout/radial4"/>
    <dgm:cxn modelId="{8D9CB5BA-BC46-4735-9B08-66BC24AA63B4}" type="presParOf" srcId="{4EEB7B95-75A6-49F2-8781-6C7D6E7F6D90}" destId="{279F5BA8-A7E1-48DB-923C-CA36EE2A9EFF}" srcOrd="7" destOrd="0" presId="urn:microsoft.com/office/officeart/2005/8/layout/radial4"/>
    <dgm:cxn modelId="{9AAABAAA-C1F6-40B0-A3E1-45A4F0FD816E}" type="presParOf" srcId="{4EEB7B95-75A6-49F2-8781-6C7D6E7F6D90}" destId="{4493087E-8CE9-49B9-9771-57D620DCB4CD}" srcOrd="8" destOrd="0" presId="urn:microsoft.com/office/officeart/2005/8/layout/radial4"/>
    <dgm:cxn modelId="{DE5D2942-7F44-406B-A3C2-A66CC693A305}" type="presParOf" srcId="{4EEB7B95-75A6-49F2-8781-6C7D6E7F6D90}" destId="{84BA138E-695E-4CE5-ABAE-79FDED7A0F1D}" srcOrd="9" destOrd="0" presId="urn:microsoft.com/office/officeart/2005/8/layout/radial4"/>
    <dgm:cxn modelId="{9484C96D-F40A-40A2-A449-A7AB1FAC07E8}" type="presParOf" srcId="{4EEB7B95-75A6-49F2-8781-6C7D6E7F6D90}" destId="{E6516653-73B5-4729-80E2-6EC0878B6194}" srcOrd="1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BC4FA8E-BA8B-41D1-A8B8-D5D1C26049FE}" type="doc">
      <dgm:prSet loTypeId="urn:microsoft.com/office/officeart/2005/8/layout/hList1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C2E71718-A4D5-42CE-BDAE-B4728C038B35}">
      <dgm:prSet phldrT="[Текст]" custT="1"/>
      <dgm:spPr/>
      <dgm:t>
        <a:bodyPr/>
        <a:lstStyle/>
        <a:p>
          <a:r>
            <a:rPr lang="ru-RU" sz="2000" dirty="0" smtClean="0">
              <a:solidFill>
                <a:srgbClr val="002060"/>
              </a:solidFill>
            </a:rPr>
            <a:t>у </a:t>
          </a:r>
          <a:r>
            <a:rPr lang="ru-RU" sz="2000" dirty="0" err="1" smtClean="0">
              <a:solidFill>
                <a:srgbClr val="002060"/>
              </a:solidFill>
            </a:rPr>
            <a:t>вузькому</a:t>
          </a:r>
          <a:r>
            <a:rPr lang="ru-RU" sz="2000" dirty="0" smtClean="0">
              <a:solidFill>
                <a:srgbClr val="002060"/>
              </a:solidFill>
            </a:rPr>
            <a:t> </a:t>
          </a:r>
          <a:r>
            <a:rPr lang="ru-RU" sz="2000" dirty="0" err="1" smtClean="0">
              <a:solidFill>
                <a:srgbClr val="002060"/>
              </a:solidFill>
            </a:rPr>
            <a:t>сенсі</a:t>
          </a:r>
          <a:r>
            <a:rPr lang="ru-RU" sz="2000" dirty="0" smtClean="0">
              <a:solidFill>
                <a:srgbClr val="002060"/>
              </a:solidFill>
            </a:rPr>
            <a:t> </a:t>
          </a:r>
          <a:endParaRPr lang="ru-RU" sz="2000" dirty="0">
            <a:solidFill>
              <a:srgbClr val="002060"/>
            </a:solidFill>
          </a:endParaRPr>
        </a:p>
      </dgm:t>
    </dgm:pt>
    <dgm:pt modelId="{5FB3D9FE-998A-4E34-A3F6-D5BD97D18F19}" type="parTrans" cxnId="{E8C093C8-2A3F-499E-8E5E-CE80AF69FDCD}">
      <dgm:prSet/>
      <dgm:spPr/>
      <dgm:t>
        <a:bodyPr/>
        <a:lstStyle/>
        <a:p>
          <a:endParaRPr lang="ru-RU"/>
        </a:p>
      </dgm:t>
    </dgm:pt>
    <dgm:pt modelId="{E7BE2B80-B1CB-4A8E-AD08-97CD1F4583F0}" type="sibTrans" cxnId="{E8C093C8-2A3F-499E-8E5E-CE80AF69FDCD}">
      <dgm:prSet/>
      <dgm:spPr/>
      <dgm:t>
        <a:bodyPr/>
        <a:lstStyle/>
        <a:p>
          <a:endParaRPr lang="ru-RU"/>
        </a:p>
      </dgm:t>
    </dgm:pt>
    <dgm:pt modelId="{0FE5982A-15AB-4F05-941C-215DFE0B2537}">
      <dgm:prSet phldrT="[Текст]" custT="1"/>
      <dgm:spPr/>
      <dgm:t>
        <a:bodyPr/>
        <a:lstStyle/>
        <a:p>
          <a:r>
            <a:rPr lang="ru-RU" sz="2000" dirty="0" err="1" smtClean="0">
              <a:solidFill>
                <a:srgbClr val="002060"/>
              </a:solidFill>
            </a:rPr>
            <a:t>індивідуальний</a:t>
          </a:r>
          <a:r>
            <a:rPr lang="ru-RU" sz="2000" dirty="0" smtClean="0">
              <a:solidFill>
                <a:srgbClr val="002060"/>
              </a:solidFill>
            </a:rPr>
            <a:t> </a:t>
          </a:r>
          <a:r>
            <a:rPr lang="ru-RU" sz="2000" dirty="0" err="1" smtClean="0">
              <a:solidFill>
                <a:srgbClr val="002060"/>
              </a:solidFill>
            </a:rPr>
            <a:t>трудовий</a:t>
          </a:r>
          <a:r>
            <a:rPr lang="ru-RU" sz="2000" dirty="0" smtClean="0">
              <a:solidFill>
                <a:srgbClr val="002060"/>
              </a:solidFill>
            </a:rPr>
            <a:t> шлях </a:t>
          </a:r>
          <a:r>
            <a:rPr lang="ru-RU" sz="2000" dirty="0" err="1" smtClean="0">
              <a:solidFill>
                <a:srgbClr val="002060"/>
              </a:solidFill>
            </a:rPr>
            <a:t>людини</a:t>
          </a:r>
          <a:r>
            <a:rPr lang="ru-RU" sz="2000" dirty="0" smtClean="0">
              <a:solidFill>
                <a:srgbClr val="002060"/>
              </a:solidFill>
            </a:rPr>
            <a:t>, </a:t>
          </a:r>
          <a:endParaRPr lang="ru-RU" sz="2000" dirty="0">
            <a:solidFill>
              <a:srgbClr val="002060"/>
            </a:solidFill>
          </a:endParaRPr>
        </a:p>
      </dgm:t>
    </dgm:pt>
    <dgm:pt modelId="{85002B5B-DCB5-44F5-A3E8-15BE778B63CA}" type="parTrans" cxnId="{E1280E88-50DA-4A15-BFA4-5B545B9EE54F}">
      <dgm:prSet/>
      <dgm:spPr/>
      <dgm:t>
        <a:bodyPr/>
        <a:lstStyle/>
        <a:p>
          <a:endParaRPr lang="ru-RU"/>
        </a:p>
      </dgm:t>
    </dgm:pt>
    <dgm:pt modelId="{1FDA92AA-BF74-4D4B-8A5E-78CAD3F3548A}" type="sibTrans" cxnId="{E1280E88-50DA-4A15-BFA4-5B545B9EE54F}">
      <dgm:prSet/>
      <dgm:spPr/>
      <dgm:t>
        <a:bodyPr/>
        <a:lstStyle/>
        <a:p>
          <a:endParaRPr lang="ru-RU"/>
        </a:p>
      </dgm:t>
    </dgm:pt>
    <dgm:pt modelId="{FACE0634-0A76-41F0-AE80-D38F35BB57CB}">
      <dgm:prSet phldrT="[Текст]" custT="1"/>
      <dgm:spPr/>
      <dgm:t>
        <a:bodyPr/>
        <a:lstStyle/>
        <a:p>
          <a:r>
            <a:rPr lang="ru-RU" sz="2000" dirty="0" err="1" smtClean="0">
              <a:solidFill>
                <a:srgbClr val="002060"/>
              </a:solidFill>
            </a:rPr>
            <a:t>спосіб</a:t>
          </a:r>
          <a:r>
            <a:rPr lang="ru-RU" sz="2000" dirty="0" smtClean="0">
              <a:solidFill>
                <a:srgbClr val="002060"/>
              </a:solidFill>
            </a:rPr>
            <a:t> </a:t>
          </a:r>
          <a:r>
            <a:rPr lang="ru-RU" sz="2000" dirty="0" err="1" smtClean="0">
              <a:solidFill>
                <a:srgbClr val="002060"/>
              </a:solidFill>
            </a:rPr>
            <a:t>досягнення</a:t>
          </a:r>
          <a:r>
            <a:rPr lang="ru-RU" sz="2000" dirty="0" smtClean="0">
              <a:solidFill>
                <a:srgbClr val="002060"/>
              </a:solidFill>
            </a:rPr>
            <a:t> </a:t>
          </a:r>
          <a:r>
            <a:rPr lang="ru-RU" sz="2000" dirty="0" err="1" smtClean="0">
              <a:solidFill>
                <a:srgbClr val="002060"/>
              </a:solidFill>
            </a:rPr>
            <a:t>цілей</a:t>
          </a:r>
          <a:r>
            <a:rPr lang="ru-RU" sz="2000" dirty="0" smtClean="0">
              <a:solidFill>
                <a:srgbClr val="002060"/>
              </a:solidFill>
            </a:rPr>
            <a:t> і </a:t>
          </a:r>
          <a:r>
            <a:rPr lang="ru-RU" sz="2000" dirty="0" err="1" smtClean="0">
              <a:solidFill>
                <a:srgbClr val="002060"/>
              </a:solidFill>
            </a:rPr>
            <a:t>результатів</a:t>
          </a:r>
          <a:r>
            <a:rPr lang="ru-RU" sz="2000" dirty="0" smtClean="0">
              <a:solidFill>
                <a:srgbClr val="002060"/>
              </a:solidFill>
            </a:rPr>
            <a:t> в </a:t>
          </a:r>
          <a:r>
            <a:rPr lang="ru-RU" sz="2000" dirty="0" err="1" smtClean="0">
              <a:solidFill>
                <a:srgbClr val="002060"/>
              </a:solidFill>
            </a:rPr>
            <a:t>основній</a:t>
          </a:r>
          <a:r>
            <a:rPr lang="ru-RU" sz="2000" dirty="0" smtClean="0">
              <a:solidFill>
                <a:srgbClr val="002060"/>
              </a:solidFill>
            </a:rPr>
            <a:t> </a:t>
          </a:r>
          <a:r>
            <a:rPr lang="ru-RU" sz="2000" dirty="0" err="1" smtClean="0">
              <a:solidFill>
                <a:srgbClr val="002060"/>
              </a:solidFill>
            </a:rPr>
            <a:t>формі</a:t>
          </a:r>
          <a:r>
            <a:rPr lang="ru-RU" sz="2000" dirty="0" smtClean="0">
              <a:solidFill>
                <a:srgbClr val="002060"/>
              </a:solidFill>
            </a:rPr>
            <a:t> </a:t>
          </a:r>
          <a:r>
            <a:rPr lang="ru-RU" sz="2000" dirty="0" err="1" smtClean="0">
              <a:solidFill>
                <a:srgbClr val="002060"/>
              </a:solidFill>
            </a:rPr>
            <a:t>особистісного</a:t>
          </a:r>
          <a:r>
            <a:rPr lang="ru-RU" sz="2000" dirty="0" smtClean="0">
              <a:solidFill>
                <a:srgbClr val="002060"/>
              </a:solidFill>
            </a:rPr>
            <a:t> </a:t>
          </a:r>
          <a:r>
            <a:rPr lang="ru-RU" sz="2000" dirty="0" err="1" smtClean="0">
              <a:solidFill>
                <a:srgbClr val="002060"/>
              </a:solidFill>
            </a:rPr>
            <a:t>самовираження</a:t>
          </a:r>
          <a:endParaRPr lang="ru-RU" sz="2000" dirty="0">
            <a:solidFill>
              <a:srgbClr val="002060"/>
            </a:solidFill>
          </a:endParaRPr>
        </a:p>
      </dgm:t>
    </dgm:pt>
    <dgm:pt modelId="{78F2C3B7-F953-4210-B0E7-F7864CFFD91B}" type="parTrans" cxnId="{5F1C0B36-3C64-48BA-B8C0-CC3CB4F6ABFE}">
      <dgm:prSet/>
      <dgm:spPr/>
      <dgm:t>
        <a:bodyPr/>
        <a:lstStyle/>
        <a:p>
          <a:endParaRPr lang="ru-RU"/>
        </a:p>
      </dgm:t>
    </dgm:pt>
    <dgm:pt modelId="{85C50EF3-BC02-4175-874D-0304D396CBB9}" type="sibTrans" cxnId="{5F1C0B36-3C64-48BA-B8C0-CC3CB4F6ABFE}">
      <dgm:prSet/>
      <dgm:spPr/>
      <dgm:t>
        <a:bodyPr/>
        <a:lstStyle/>
        <a:p>
          <a:endParaRPr lang="ru-RU"/>
        </a:p>
      </dgm:t>
    </dgm:pt>
    <dgm:pt modelId="{922F3A3C-A663-4119-B5F5-7F6F629736D2}">
      <dgm:prSet phldrT="[Текст]" custT="1"/>
      <dgm:spPr/>
      <dgm:t>
        <a:bodyPr/>
        <a:lstStyle/>
        <a:p>
          <a:r>
            <a:rPr lang="ru-RU" sz="2000" dirty="0" smtClean="0">
              <a:solidFill>
                <a:srgbClr val="002060"/>
              </a:solidFill>
            </a:rPr>
            <a:t>у широкому </a:t>
          </a:r>
          <a:r>
            <a:rPr lang="ru-RU" sz="2000" dirty="0" err="1" smtClean="0">
              <a:solidFill>
                <a:srgbClr val="002060"/>
              </a:solidFill>
            </a:rPr>
            <a:t>сенсі</a:t>
          </a:r>
          <a:endParaRPr lang="ru-RU" sz="2000" dirty="0">
            <a:solidFill>
              <a:srgbClr val="002060"/>
            </a:solidFill>
          </a:endParaRPr>
        </a:p>
      </dgm:t>
    </dgm:pt>
    <dgm:pt modelId="{6981CBB5-FBED-4565-A427-8663E3D89CFB}" type="parTrans" cxnId="{E0959C6D-F7A8-49EE-8910-FE6932F15771}">
      <dgm:prSet/>
      <dgm:spPr/>
      <dgm:t>
        <a:bodyPr/>
        <a:lstStyle/>
        <a:p>
          <a:endParaRPr lang="ru-RU"/>
        </a:p>
      </dgm:t>
    </dgm:pt>
    <dgm:pt modelId="{A96B60BE-69AA-455C-89E8-8BD09E0FFF46}" type="sibTrans" cxnId="{E0959C6D-F7A8-49EE-8910-FE6932F15771}">
      <dgm:prSet/>
      <dgm:spPr/>
      <dgm:t>
        <a:bodyPr/>
        <a:lstStyle/>
        <a:p>
          <a:endParaRPr lang="ru-RU"/>
        </a:p>
      </dgm:t>
    </dgm:pt>
    <dgm:pt modelId="{67127F77-1CA7-4C03-86B9-4452FC8A05F6}">
      <dgm:prSet phldrT="[Текст]" custT="1"/>
      <dgm:spPr/>
      <dgm:t>
        <a:bodyPr/>
        <a:lstStyle/>
        <a:p>
          <a:r>
            <a:rPr lang="ru-RU" sz="2000" dirty="0" err="1" smtClean="0">
              <a:solidFill>
                <a:srgbClr val="002060"/>
              </a:solidFill>
            </a:rPr>
            <a:t>активне</a:t>
          </a:r>
          <a:r>
            <a:rPr lang="ru-RU" sz="2000" dirty="0" smtClean="0">
              <a:solidFill>
                <a:srgbClr val="002060"/>
              </a:solidFill>
            </a:rPr>
            <a:t> </a:t>
          </a:r>
          <a:r>
            <a:rPr lang="ru-RU" sz="2000" dirty="0" err="1" smtClean="0">
              <a:solidFill>
                <a:srgbClr val="002060"/>
              </a:solidFill>
            </a:rPr>
            <a:t>просування</a:t>
          </a:r>
          <a:r>
            <a:rPr lang="ru-RU" sz="2000" dirty="0" smtClean="0">
              <a:solidFill>
                <a:srgbClr val="002060"/>
              </a:solidFill>
            </a:rPr>
            <a:t> </a:t>
          </a:r>
          <a:r>
            <a:rPr lang="ru-RU" sz="2000" dirty="0" err="1" smtClean="0">
              <a:solidFill>
                <a:srgbClr val="002060"/>
              </a:solidFill>
            </a:rPr>
            <a:t>людини</a:t>
          </a:r>
          <a:r>
            <a:rPr lang="ru-RU" sz="2000" dirty="0" smtClean="0">
              <a:solidFill>
                <a:srgbClr val="002060"/>
              </a:solidFill>
            </a:rPr>
            <a:t> в </a:t>
          </a:r>
          <a:r>
            <a:rPr lang="ru-RU" sz="2000" dirty="0" err="1" smtClean="0">
              <a:solidFill>
                <a:srgbClr val="002060"/>
              </a:solidFill>
            </a:rPr>
            <a:t>освоєнні</a:t>
          </a:r>
          <a:r>
            <a:rPr lang="ru-RU" sz="2000" dirty="0" smtClean="0">
              <a:solidFill>
                <a:srgbClr val="002060"/>
              </a:solidFill>
            </a:rPr>
            <a:t> та </a:t>
          </a:r>
          <a:r>
            <a:rPr lang="ru-RU" sz="2000" dirty="0" err="1" smtClean="0">
              <a:solidFill>
                <a:srgbClr val="002060"/>
              </a:solidFill>
            </a:rPr>
            <a:t>вдосконаленні</a:t>
          </a:r>
          <a:r>
            <a:rPr lang="ru-RU" sz="2000" dirty="0" smtClean="0">
              <a:solidFill>
                <a:srgbClr val="002060"/>
              </a:solidFill>
            </a:rPr>
            <a:t> способу </a:t>
          </a:r>
          <a:r>
            <a:rPr lang="ru-RU" sz="2000" dirty="0" err="1" smtClean="0">
              <a:solidFill>
                <a:srgbClr val="002060"/>
              </a:solidFill>
            </a:rPr>
            <a:t>життєдіяльності</a:t>
          </a:r>
          <a:r>
            <a:rPr lang="ru-RU" sz="2000" dirty="0" smtClean="0">
              <a:solidFill>
                <a:srgbClr val="002060"/>
              </a:solidFill>
            </a:rPr>
            <a:t>, </a:t>
          </a:r>
          <a:r>
            <a:rPr lang="ru-RU" sz="2000" dirty="0" err="1" smtClean="0">
              <a:solidFill>
                <a:srgbClr val="002060"/>
              </a:solidFill>
            </a:rPr>
            <a:t>основних</a:t>
          </a:r>
          <a:r>
            <a:rPr lang="ru-RU" sz="2000" dirty="0" smtClean="0">
              <a:solidFill>
                <a:srgbClr val="002060"/>
              </a:solidFill>
            </a:rPr>
            <a:t> сферах (</a:t>
          </a:r>
          <a:r>
            <a:rPr lang="ru-RU" sz="2000" dirty="0" err="1" smtClean="0">
              <a:solidFill>
                <a:srgbClr val="002060"/>
              </a:solidFill>
            </a:rPr>
            <a:t>професійної</a:t>
          </a:r>
          <a:r>
            <a:rPr lang="ru-RU" sz="2000" dirty="0" smtClean="0">
              <a:solidFill>
                <a:srgbClr val="002060"/>
              </a:solidFill>
            </a:rPr>
            <a:t>, </a:t>
          </a:r>
          <a:r>
            <a:rPr lang="ru-RU" sz="2000" dirty="0" err="1" smtClean="0">
              <a:solidFill>
                <a:srgbClr val="002060"/>
              </a:solidFill>
            </a:rPr>
            <a:t>сімейної</a:t>
          </a:r>
          <a:r>
            <a:rPr lang="ru-RU" sz="2000" dirty="0" smtClean="0">
              <a:solidFill>
                <a:srgbClr val="002060"/>
              </a:solidFill>
            </a:rPr>
            <a:t>, </a:t>
          </a:r>
          <a:r>
            <a:rPr lang="ru-RU" sz="2000" dirty="0" err="1" smtClean="0">
              <a:solidFill>
                <a:srgbClr val="002060"/>
              </a:solidFill>
            </a:rPr>
            <a:t>трудової</a:t>
          </a:r>
          <a:r>
            <a:rPr lang="ru-RU" sz="2000" dirty="0" smtClean="0">
              <a:solidFill>
                <a:srgbClr val="002060"/>
              </a:solidFill>
            </a:rPr>
            <a:t>, </a:t>
          </a:r>
          <a:r>
            <a:rPr lang="ru-RU" sz="2000" dirty="0" err="1" smtClean="0">
              <a:solidFill>
                <a:srgbClr val="002060"/>
              </a:solidFill>
            </a:rPr>
            <a:t>дозвіллєвої</a:t>
          </a:r>
          <a:r>
            <a:rPr lang="ru-RU" sz="2000" dirty="0" smtClean="0">
              <a:solidFill>
                <a:srgbClr val="002060"/>
              </a:solidFill>
            </a:rPr>
            <a:t> </a:t>
          </a:r>
          <a:r>
            <a:rPr lang="ru-RU" sz="2000" dirty="0" err="1" smtClean="0">
              <a:solidFill>
                <a:srgbClr val="002060"/>
              </a:solidFill>
            </a:rPr>
            <a:t>тощо</a:t>
          </a:r>
          <a:r>
            <a:rPr lang="ru-RU" sz="2000" smtClean="0">
              <a:solidFill>
                <a:srgbClr val="002060"/>
              </a:solidFill>
            </a:rPr>
            <a:t>)</a:t>
          </a:r>
          <a:endParaRPr lang="ru-RU" sz="2000" dirty="0">
            <a:solidFill>
              <a:srgbClr val="002060"/>
            </a:solidFill>
          </a:endParaRPr>
        </a:p>
      </dgm:t>
    </dgm:pt>
    <dgm:pt modelId="{40354271-E331-4C6F-98E1-82A6DD8D45CA}" type="parTrans" cxnId="{95349DAC-CB19-4D9F-BAC3-D34CDAD3F064}">
      <dgm:prSet/>
      <dgm:spPr/>
      <dgm:t>
        <a:bodyPr/>
        <a:lstStyle/>
        <a:p>
          <a:endParaRPr lang="ru-RU"/>
        </a:p>
      </dgm:t>
    </dgm:pt>
    <dgm:pt modelId="{79BAF3F5-AB5D-4AA6-AF88-141652472FA5}" type="sibTrans" cxnId="{95349DAC-CB19-4D9F-BAC3-D34CDAD3F064}">
      <dgm:prSet/>
      <dgm:spPr/>
      <dgm:t>
        <a:bodyPr/>
        <a:lstStyle/>
        <a:p>
          <a:endParaRPr lang="ru-RU"/>
        </a:p>
      </dgm:t>
    </dgm:pt>
    <dgm:pt modelId="{96FF8008-16F4-4953-9055-7F8D7508A20F}">
      <dgm:prSet phldrT="[Текст]" custT="1"/>
      <dgm:spPr/>
      <dgm:t>
        <a:bodyPr/>
        <a:lstStyle/>
        <a:p>
          <a:r>
            <a:rPr lang="ru-RU" sz="2000" dirty="0" err="1" smtClean="0">
              <a:solidFill>
                <a:srgbClr val="002060"/>
              </a:solidFill>
            </a:rPr>
            <a:t>професійний</a:t>
          </a:r>
          <a:r>
            <a:rPr lang="ru-RU" sz="2000" dirty="0" smtClean="0">
              <a:solidFill>
                <a:srgbClr val="002060"/>
              </a:solidFill>
            </a:rPr>
            <a:t> </a:t>
          </a:r>
          <a:r>
            <a:rPr lang="ru-RU" sz="2000" dirty="0" err="1" smtClean="0">
              <a:solidFill>
                <a:srgbClr val="002060"/>
              </a:solidFill>
            </a:rPr>
            <a:t>розвиток</a:t>
          </a:r>
          <a:r>
            <a:rPr lang="ru-RU" sz="2000" dirty="0" smtClean="0">
              <a:solidFill>
                <a:srgbClr val="002060"/>
              </a:solidFill>
            </a:rPr>
            <a:t> </a:t>
          </a:r>
          <a:r>
            <a:rPr lang="ru-RU" sz="2000" dirty="0" err="1" smtClean="0">
              <a:solidFill>
                <a:srgbClr val="002060"/>
              </a:solidFill>
            </a:rPr>
            <a:t>або</a:t>
          </a:r>
          <a:r>
            <a:rPr lang="ru-RU" sz="2000" dirty="0" smtClean="0">
              <a:solidFill>
                <a:srgbClr val="002060"/>
              </a:solidFill>
            </a:rPr>
            <a:t> </a:t>
          </a:r>
          <a:r>
            <a:rPr lang="ru-RU" sz="2000" dirty="0" err="1" smtClean="0">
              <a:solidFill>
                <a:srgbClr val="002060"/>
              </a:solidFill>
            </a:rPr>
            <a:t>посадова</a:t>
          </a:r>
          <a:r>
            <a:rPr lang="ru-RU" sz="2000" dirty="0" smtClean="0">
              <a:solidFill>
                <a:srgbClr val="002060"/>
              </a:solidFill>
            </a:rPr>
            <a:t> </a:t>
          </a:r>
          <a:r>
            <a:rPr lang="ru-RU" sz="2000" dirty="0" err="1" smtClean="0">
              <a:solidFill>
                <a:srgbClr val="002060"/>
              </a:solidFill>
            </a:rPr>
            <a:t>просування</a:t>
          </a:r>
          <a:r>
            <a:rPr lang="ru-RU" sz="2000" dirty="0" smtClean="0">
              <a:solidFill>
                <a:srgbClr val="002060"/>
              </a:solidFill>
            </a:rPr>
            <a:t> </a:t>
          </a:r>
          <a:r>
            <a:rPr lang="ru-RU" sz="2000" dirty="0" err="1" smtClean="0">
              <a:solidFill>
                <a:srgbClr val="002060"/>
              </a:solidFill>
            </a:rPr>
            <a:t>людини</a:t>
          </a:r>
          <a:endParaRPr lang="ru-RU" sz="2000" dirty="0">
            <a:solidFill>
              <a:srgbClr val="002060"/>
            </a:solidFill>
          </a:endParaRPr>
        </a:p>
      </dgm:t>
    </dgm:pt>
    <dgm:pt modelId="{B65D951D-12E9-44CB-A6BB-DCC3D0837981}" type="parTrans" cxnId="{ADBA0595-E23D-4E7F-84B3-7557B0694CD0}">
      <dgm:prSet/>
      <dgm:spPr/>
      <dgm:t>
        <a:bodyPr/>
        <a:lstStyle/>
        <a:p>
          <a:endParaRPr lang="ru-RU"/>
        </a:p>
      </dgm:t>
    </dgm:pt>
    <dgm:pt modelId="{1285C8E3-3F38-49B9-AB40-F5E4739B506A}" type="sibTrans" cxnId="{ADBA0595-E23D-4E7F-84B3-7557B0694CD0}">
      <dgm:prSet/>
      <dgm:spPr/>
      <dgm:t>
        <a:bodyPr/>
        <a:lstStyle/>
        <a:p>
          <a:endParaRPr lang="ru-RU"/>
        </a:p>
      </dgm:t>
    </dgm:pt>
    <dgm:pt modelId="{8963C84A-3B32-448D-B553-D72BB39FF453}">
      <dgm:prSet custT="1"/>
      <dgm:spPr/>
      <dgm:t>
        <a:bodyPr/>
        <a:lstStyle/>
        <a:p>
          <a:r>
            <a:rPr lang="ru-RU" sz="2000" dirty="0" err="1" smtClean="0">
              <a:solidFill>
                <a:srgbClr val="002060"/>
              </a:solidFill>
            </a:rPr>
            <a:t>управління</a:t>
          </a:r>
          <a:r>
            <a:rPr lang="ru-RU" sz="2000" dirty="0" smtClean="0">
              <a:solidFill>
                <a:srgbClr val="002060"/>
              </a:solidFill>
            </a:rPr>
            <a:t> </a:t>
          </a:r>
          <a:r>
            <a:rPr lang="ru-RU" sz="2000" dirty="0" err="1" smtClean="0">
              <a:solidFill>
                <a:srgbClr val="002060"/>
              </a:solidFill>
            </a:rPr>
            <a:t>кар'єрою</a:t>
          </a:r>
          <a:r>
            <a:rPr lang="ru-RU" sz="2000" dirty="0" smtClean="0">
              <a:solidFill>
                <a:srgbClr val="002060"/>
              </a:solidFill>
            </a:rPr>
            <a:t> </a:t>
          </a:r>
          <a:endParaRPr lang="ru-RU" sz="2000" dirty="0">
            <a:solidFill>
              <a:srgbClr val="002060"/>
            </a:solidFill>
          </a:endParaRPr>
        </a:p>
      </dgm:t>
    </dgm:pt>
    <dgm:pt modelId="{51828AB0-6832-4214-926D-D69CCCA54BF3}" type="parTrans" cxnId="{CF5F2D20-C4F0-4114-A8BD-846168C7856E}">
      <dgm:prSet/>
      <dgm:spPr/>
      <dgm:t>
        <a:bodyPr/>
        <a:lstStyle/>
        <a:p>
          <a:endParaRPr lang="ru-RU"/>
        </a:p>
      </dgm:t>
    </dgm:pt>
    <dgm:pt modelId="{CA7A3598-5FA7-4994-8634-6EEE9A2B5AA5}" type="sibTrans" cxnId="{CF5F2D20-C4F0-4114-A8BD-846168C7856E}">
      <dgm:prSet/>
      <dgm:spPr/>
      <dgm:t>
        <a:bodyPr/>
        <a:lstStyle/>
        <a:p>
          <a:endParaRPr lang="ru-RU"/>
        </a:p>
      </dgm:t>
    </dgm:pt>
    <dgm:pt modelId="{3856F63D-D64B-4874-856F-20590F5EA1BE}">
      <dgm:prSet custT="1"/>
      <dgm:spPr/>
      <dgm:t>
        <a:bodyPr/>
        <a:lstStyle/>
        <a:p>
          <a:r>
            <a:rPr lang="ru-RU" sz="2000" dirty="0" smtClean="0">
              <a:solidFill>
                <a:srgbClr val="002060"/>
              </a:solidFill>
            </a:rPr>
            <a:t>комплексна форма </a:t>
          </a:r>
          <a:r>
            <a:rPr lang="ru-RU" sz="2000" dirty="0" err="1" smtClean="0">
              <a:solidFill>
                <a:srgbClr val="002060"/>
              </a:solidFill>
            </a:rPr>
            <a:t>управління</a:t>
          </a:r>
          <a:r>
            <a:rPr lang="ru-RU" sz="2000" dirty="0" smtClean="0">
              <a:solidFill>
                <a:srgbClr val="002060"/>
              </a:solidFill>
            </a:rPr>
            <a:t> </a:t>
          </a:r>
          <a:r>
            <a:rPr lang="ru-RU" sz="2000" dirty="0" err="1" smtClean="0">
              <a:solidFill>
                <a:srgbClr val="002060"/>
              </a:solidFill>
            </a:rPr>
            <a:t>професійними</a:t>
          </a:r>
          <a:r>
            <a:rPr lang="ru-RU" sz="2000" dirty="0" smtClean="0">
              <a:solidFill>
                <a:srgbClr val="002060"/>
              </a:solidFill>
            </a:rPr>
            <a:t> </a:t>
          </a:r>
          <a:r>
            <a:rPr lang="ru-RU" sz="2000" dirty="0" err="1" smtClean="0">
              <a:solidFill>
                <a:srgbClr val="002060"/>
              </a:solidFill>
            </a:rPr>
            <a:t>можливостями</a:t>
          </a:r>
          <a:r>
            <a:rPr lang="ru-RU" sz="2000" dirty="0" smtClean="0">
              <a:solidFill>
                <a:srgbClr val="002060"/>
              </a:solidFill>
            </a:rPr>
            <a:t> </a:t>
          </a:r>
          <a:r>
            <a:rPr lang="ru-RU" sz="2000" dirty="0" err="1" smtClean="0">
              <a:solidFill>
                <a:srgbClr val="002060"/>
              </a:solidFill>
            </a:rPr>
            <a:t>людини</a:t>
          </a:r>
          <a:r>
            <a:rPr lang="ru-RU" sz="2000" dirty="0" smtClean="0">
              <a:solidFill>
                <a:srgbClr val="002060"/>
              </a:solidFill>
            </a:rPr>
            <a:t> в </a:t>
          </a:r>
          <a:r>
            <a:rPr lang="ru-RU" sz="2000" dirty="0" err="1" smtClean="0">
              <a:solidFill>
                <a:srgbClr val="002060"/>
              </a:solidFill>
            </a:rPr>
            <a:t>організації</a:t>
          </a:r>
          <a:r>
            <a:rPr lang="ru-RU" sz="2000" dirty="0" smtClean="0">
              <a:solidFill>
                <a:srgbClr val="002060"/>
              </a:solidFill>
            </a:rPr>
            <a:t>.</a:t>
          </a:r>
          <a:endParaRPr lang="ru-RU" sz="2000" dirty="0">
            <a:solidFill>
              <a:srgbClr val="002060"/>
            </a:solidFill>
          </a:endParaRPr>
        </a:p>
      </dgm:t>
    </dgm:pt>
    <dgm:pt modelId="{37BA3713-5A86-4AD9-AC6A-449059EC9E05}" type="parTrans" cxnId="{77D603DB-E9FD-46ED-8C30-D84F7942A343}">
      <dgm:prSet/>
      <dgm:spPr/>
      <dgm:t>
        <a:bodyPr/>
        <a:lstStyle/>
        <a:p>
          <a:endParaRPr lang="ru-RU"/>
        </a:p>
      </dgm:t>
    </dgm:pt>
    <dgm:pt modelId="{90DDFC8F-1C79-465C-A186-20D9304190E1}" type="sibTrans" cxnId="{77D603DB-E9FD-46ED-8C30-D84F7942A343}">
      <dgm:prSet/>
      <dgm:spPr/>
      <dgm:t>
        <a:bodyPr/>
        <a:lstStyle/>
        <a:p>
          <a:endParaRPr lang="ru-RU"/>
        </a:p>
      </dgm:t>
    </dgm:pt>
    <dgm:pt modelId="{7EAA0042-5145-47A5-BA18-DC586C5F1CA2}" type="pres">
      <dgm:prSet presAssocID="{8BC4FA8E-BA8B-41D1-A8B8-D5D1C26049F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E0CF78D-283D-462A-9798-B36635479E33}" type="pres">
      <dgm:prSet presAssocID="{C2E71718-A4D5-42CE-BDAE-B4728C038B35}" presName="composite" presStyleCnt="0"/>
      <dgm:spPr/>
    </dgm:pt>
    <dgm:pt modelId="{944CE74F-C07A-4A83-9A4C-0BF2733A170B}" type="pres">
      <dgm:prSet presAssocID="{C2E71718-A4D5-42CE-BDAE-B4728C038B35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E89981-A3BE-48FB-A085-5401C6F836CD}" type="pres">
      <dgm:prSet presAssocID="{C2E71718-A4D5-42CE-BDAE-B4728C038B35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A11EF6-1D29-4B7F-A3E6-1C12F82B2F6A}" type="pres">
      <dgm:prSet presAssocID="{E7BE2B80-B1CB-4A8E-AD08-97CD1F4583F0}" presName="space" presStyleCnt="0"/>
      <dgm:spPr/>
    </dgm:pt>
    <dgm:pt modelId="{1A776300-9668-4705-9D38-2116834DC783}" type="pres">
      <dgm:prSet presAssocID="{922F3A3C-A663-4119-B5F5-7F6F629736D2}" presName="composite" presStyleCnt="0"/>
      <dgm:spPr/>
    </dgm:pt>
    <dgm:pt modelId="{050E0C7F-04C6-41A8-879A-AE5118D3C9A0}" type="pres">
      <dgm:prSet presAssocID="{922F3A3C-A663-4119-B5F5-7F6F629736D2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AEE540-0561-4924-ACCE-78D0551037D6}" type="pres">
      <dgm:prSet presAssocID="{922F3A3C-A663-4119-B5F5-7F6F629736D2}" presName="desTx" presStyleLbl="alignAccFollowNode1" presStyleIdx="1" presStyleCnt="3" custLinFactNeighborX="0" custLinFactNeighborY="31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0B23B8-BBE5-451A-A381-54634F301C2C}" type="pres">
      <dgm:prSet presAssocID="{A96B60BE-69AA-455C-89E8-8BD09E0FFF46}" presName="space" presStyleCnt="0"/>
      <dgm:spPr/>
    </dgm:pt>
    <dgm:pt modelId="{3F423EDC-FA0A-4FCC-AADC-CDB5C3EA5FB4}" type="pres">
      <dgm:prSet presAssocID="{8963C84A-3B32-448D-B553-D72BB39FF453}" presName="composite" presStyleCnt="0"/>
      <dgm:spPr/>
    </dgm:pt>
    <dgm:pt modelId="{8E68A557-E332-486E-A1C9-AEA14066AAFC}" type="pres">
      <dgm:prSet presAssocID="{8963C84A-3B32-448D-B553-D72BB39FF453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6F5A33-57FF-43A4-AB71-A49DA7D0BB81}" type="pres">
      <dgm:prSet presAssocID="{8963C84A-3B32-448D-B553-D72BB39FF453}" presName="desTx" presStyleLbl="alignAccFollowNode1" presStyleIdx="2" presStyleCnt="3" custLinFactNeighborX="103" custLinFactNeighborY="-13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D7C4D36-984C-4AF3-ACF5-48EF3F8CFE78}" type="presOf" srcId="{67127F77-1CA7-4C03-86B9-4452FC8A05F6}" destId="{ADAEE540-0561-4924-ACCE-78D0551037D6}" srcOrd="0" destOrd="0" presId="urn:microsoft.com/office/officeart/2005/8/layout/hList1"/>
    <dgm:cxn modelId="{AE848240-090B-42B4-910C-347C068DB159}" type="presOf" srcId="{922F3A3C-A663-4119-B5F5-7F6F629736D2}" destId="{050E0C7F-04C6-41A8-879A-AE5118D3C9A0}" srcOrd="0" destOrd="0" presId="urn:microsoft.com/office/officeart/2005/8/layout/hList1"/>
    <dgm:cxn modelId="{ADBA0595-E23D-4E7F-84B3-7557B0694CD0}" srcId="{C2E71718-A4D5-42CE-BDAE-B4728C038B35}" destId="{96FF8008-16F4-4953-9055-7F8D7508A20F}" srcOrd="2" destOrd="0" parTransId="{B65D951D-12E9-44CB-A6BB-DCC3D0837981}" sibTransId="{1285C8E3-3F38-49B9-AB40-F5E4739B506A}"/>
    <dgm:cxn modelId="{4AC2A6CE-10C1-467F-AD39-0BA2DFE81564}" type="presOf" srcId="{3856F63D-D64B-4874-856F-20590F5EA1BE}" destId="{C56F5A33-57FF-43A4-AB71-A49DA7D0BB81}" srcOrd="0" destOrd="0" presId="urn:microsoft.com/office/officeart/2005/8/layout/hList1"/>
    <dgm:cxn modelId="{E1280E88-50DA-4A15-BFA4-5B545B9EE54F}" srcId="{C2E71718-A4D5-42CE-BDAE-B4728C038B35}" destId="{0FE5982A-15AB-4F05-941C-215DFE0B2537}" srcOrd="0" destOrd="0" parTransId="{85002B5B-DCB5-44F5-A3E8-15BE778B63CA}" sibTransId="{1FDA92AA-BF74-4D4B-8A5E-78CAD3F3548A}"/>
    <dgm:cxn modelId="{6A9E45CA-CF79-412D-A7B5-193D29B53D3A}" type="presOf" srcId="{C2E71718-A4D5-42CE-BDAE-B4728C038B35}" destId="{944CE74F-C07A-4A83-9A4C-0BF2733A170B}" srcOrd="0" destOrd="0" presId="urn:microsoft.com/office/officeart/2005/8/layout/hList1"/>
    <dgm:cxn modelId="{E0959C6D-F7A8-49EE-8910-FE6932F15771}" srcId="{8BC4FA8E-BA8B-41D1-A8B8-D5D1C26049FE}" destId="{922F3A3C-A663-4119-B5F5-7F6F629736D2}" srcOrd="1" destOrd="0" parTransId="{6981CBB5-FBED-4565-A427-8663E3D89CFB}" sibTransId="{A96B60BE-69AA-455C-89E8-8BD09E0FFF46}"/>
    <dgm:cxn modelId="{2DDC0923-32C5-42EC-ADD5-46549EABA7DE}" type="presOf" srcId="{0FE5982A-15AB-4F05-941C-215DFE0B2537}" destId="{80E89981-A3BE-48FB-A085-5401C6F836CD}" srcOrd="0" destOrd="0" presId="urn:microsoft.com/office/officeart/2005/8/layout/hList1"/>
    <dgm:cxn modelId="{E8C093C8-2A3F-499E-8E5E-CE80AF69FDCD}" srcId="{8BC4FA8E-BA8B-41D1-A8B8-D5D1C26049FE}" destId="{C2E71718-A4D5-42CE-BDAE-B4728C038B35}" srcOrd="0" destOrd="0" parTransId="{5FB3D9FE-998A-4E34-A3F6-D5BD97D18F19}" sibTransId="{E7BE2B80-B1CB-4A8E-AD08-97CD1F4583F0}"/>
    <dgm:cxn modelId="{85B662D3-64A3-4D0A-BBC4-E24ADCB29F96}" type="presOf" srcId="{8BC4FA8E-BA8B-41D1-A8B8-D5D1C26049FE}" destId="{7EAA0042-5145-47A5-BA18-DC586C5F1CA2}" srcOrd="0" destOrd="0" presId="urn:microsoft.com/office/officeart/2005/8/layout/hList1"/>
    <dgm:cxn modelId="{91DE79C5-8B4C-4802-915A-424648E00DA5}" type="presOf" srcId="{8963C84A-3B32-448D-B553-D72BB39FF453}" destId="{8E68A557-E332-486E-A1C9-AEA14066AAFC}" srcOrd="0" destOrd="0" presId="urn:microsoft.com/office/officeart/2005/8/layout/hList1"/>
    <dgm:cxn modelId="{5F1C0B36-3C64-48BA-B8C0-CC3CB4F6ABFE}" srcId="{C2E71718-A4D5-42CE-BDAE-B4728C038B35}" destId="{FACE0634-0A76-41F0-AE80-D38F35BB57CB}" srcOrd="1" destOrd="0" parTransId="{78F2C3B7-F953-4210-B0E7-F7864CFFD91B}" sibTransId="{85C50EF3-BC02-4175-874D-0304D396CBB9}"/>
    <dgm:cxn modelId="{77D603DB-E9FD-46ED-8C30-D84F7942A343}" srcId="{8963C84A-3B32-448D-B553-D72BB39FF453}" destId="{3856F63D-D64B-4874-856F-20590F5EA1BE}" srcOrd="0" destOrd="0" parTransId="{37BA3713-5A86-4AD9-AC6A-449059EC9E05}" sibTransId="{90DDFC8F-1C79-465C-A186-20D9304190E1}"/>
    <dgm:cxn modelId="{C811AB66-DE2D-43E6-91EA-BE0593DD8448}" type="presOf" srcId="{FACE0634-0A76-41F0-AE80-D38F35BB57CB}" destId="{80E89981-A3BE-48FB-A085-5401C6F836CD}" srcOrd="0" destOrd="1" presId="urn:microsoft.com/office/officeart/2005/8/layout/hList1"/>
    <dgm:cxn modelId="{95349DAC-CB19-4D9F-BAC3-D34CDAD3F064}" srcId="{922F3A3C-A663-4119-B5F5-7F6F629736D2}" destId="{67127F77-1CA7-4C03-86B9-4452FC8A05F6}" srcOrd="0" destOrd="0" parTransId="{40354271-E331-4C6F-98E1-82A6DD8D45CA}" sibTransId="{79BAF3F5-AB5D-4AA6-AF88-141652472FA5}"/>
    <dgm:cxn modelId="{23592ADB-246D-4F3E-82FE-C52B38EF8936}" type="presOf" srcId="{96FF8008-16F4-4953-9055-7F8D7508A20F}" destId="{80E89981-A3BE-48FB-A085-5401C6F836CD}" srcOrd="0" destOrd="2" presId="urn:microsoft.com/office/officeart/2005/8/layout/hList1"/>
    <dgm:cxn modelId="{CF5F2D20-C4F0-4114-A8BD-846168C7856E}" srcId="{8BC4FA8E-BA8B-41D1-A8B8-D5D1C26049FE}" destId="{8963C84A-3B32-448D-B553-D72BB39FF453}" srcOrd="2" destOrd="0" parTransId="{51828AB0-6832-4214-926D-D69CCCA54BF3}" sibTransId="{CA7A3598-5FA7-4994-8634-6EEE9A2B5AA5}"/>
    <dgm:cxn modelId="{A4EF28E3-30DE-4391-8AC2-DA4E5FAD3F7A}" type="presParOf" srcId="{7EAA0042-5145-47A5-BA18-DC586C5F1CA2}" destId="{EE0CF78D-283D-462A-9798-B36635479E33}" srcOrd="0" destOrd="0" presId="urn:microsoft.com/office/officeart/2005/8/layout/hList1"/>
    <dgm:cxn modelId="{5C8E9E9F-3A41-4C02-B7CA-E93F0A99AD4A}" type="presParOf" srcId="{EE0CF78D-283D-462A-9798-B36635479E33}" destId="{944CE74F-C07A-4A83-9A4C-0BF2733A170B}" srcOrd="0" destOrd="0" presId="urn:microsoft.com/office/officeart/2005/8/layout/hList1"/>
    <dgm:cxn modelId="{3CC1E51A-4CD0-404D-97E9-AE1BBF176D71}" type="presParOf" srcId="{EE0CF78D-283D-462A-9798-B36635479E33}" destId="{80E89981-A3BE-48FB-A085-5401C6F836CD}" srcOrd="1" destOrd="0" presId="urn:microsoft.com/office/officeart/2005/8/layout/hList1"/>
    <dgm:cxn modelId="{DEBC7928-1665-42FC-9219-276C6D35F9DB}" type="presParOf" srcId="{7EAA0042-5145-47A5-BA18-DC586C5F1CA2}" destId="{25A11EF6-1D29-4B7F-A3E6-1C12F82B2F6A}" srcOrd="1" destOrd="0" presId="urn:microsoft.com/office/officeart/2005/8/layout/hList1"/>
    <dgm:cxn modelId="{D433ED05-3CCB-42D4-9089-25077C201121}" type="presParOf" srcId="{7EAA0042-5145-47A5-BA18-DC586C5F1CA2}" destId="{1A776300-9668-4705-9D38-2116834DC783}" srcOrd="2" destOrd="0" presId="urn:microsoft.com/office/officeart/2005/8/layout/hList1"/>
    <dgm:cxn modelId="{7A8E4E38-28AD-49CD-891A-857413FAF735}" type="presParOf" srcId="{1A776300-9668-4705-9D38-2116834DC783}" destId="{050E0C7F-04C6-41A8-879A-AE5118D3C9A0}" srcOrd="0" destOrd="0" presId="urn:microsoft.com/office/officeart/2005/8/layout/hList1"/>
    <dgm:cxn modelId="{9496D833-005A-4387-81D9-96DE059E36EC}" type="presParOf" srcId="{1A776300-9668-4705-9D38-2116834DC783}" destId="{ADAEE540-0561-4924-ACCE-78D0551037D6}" srcOrd="1" destOrd="0" presId="urn:microsoft.com/office/officeart/2005/8/layout/hList1"/>
    <dgm:cxn modelId="{7DEE74EF-4774-4165-B315-0C3A2195F757}" type="presParOf" srcId="{7EAA0042-5145-47A5-BA18-DC586C5F1CA2}" destId="{890B23B8-BBE5-451A-A381-54634F301C2C}" srcOrd="3" destOrd="0" presId="urn:microsoft.com/office/officeart/2005/8/layout/hList1"/>
    <dgm:cxn modelId="{B4938F50-1441-4C74-9E47-1EEAE496E511}" type="presParOf" srcId="{7EAA0042-5145-47A5-BA18-DC586C5F1CA2}" destId="{3F423EDC-FA0A-4FCC-AADC-CDB5C3EA5FB4}" srcOrd="4" destOrd="0" presId="urn:microsoft.com/office/officeart/2005/8/layout/hList1"/>
    <dgm:cxn modelId="{7F880FAB-1921-441C-A963-2B8F5CA3B372}" type="presParOf" srcId="{3F423EDC-FA0A-4FCC-AADC-CDB5C3EA5FB4}" destId="{8E68A557-E332-486E-A1C9-AEA14066AAFC}" srcOrd="0" destOrd="0" presId="urn:microsoft.com/office/officeart/2005/8/layout/hList1"/>
    <dgm:cxn modelId="{474D7DEB-9FA2-4555-932E-5BC89E7DA432}" type="presParOf" srcId="{3F423EDC-FA0A-4FCC-AADC-CDB5C3EA5FB4}" destId="{C56F5A33-57FF-43A4-AB71-A49DA7D0BB81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29BC806-E0A1-4948-91E4-CBB76A28D6AA}" type="doc">
      <dgm:prSet loTypeId="urn:microsoft.com/office/officeart/2005/8/layout/list1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2ABEA168-DFC7-411F-96B2-632BD3FCD5C0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суб'єктивно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усвідомлені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власні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судження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працівника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про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своє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трудове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майбутнє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очікувані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шляхи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самовираження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і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задоволення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працею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D62701DF-1A4B-49D4-832F-A6D0527DC7A9}" type="parTrans" cxnId="{0AAE22CD-BCCF-49D5-A70C-DA49EA1E5466}">
      <dgm:prSet/>
      <dgm:spPr/>
      <dgm:t>
        <a:bodyPr/>
        <a:lstStyle/>
        <a:p>
          <a:endParaRPr lang="ru-RU"/>
        </a:p>
      </dgm:t>
    </dgm:pt>
    <dgm:pt modelId="{813BDB94-6736-4FF2-A993-732571B5BEE2}" type="sibTrans" cxnId="{0AAE22CD-BCCF-49D5-A70C-DA49EA1E5466}">
      <dgm:prSet/>
      <dgm:spPr/>
      <dgm:t>
        <a:bodyPr/>
        <a:lstStyle/>
        <a:p>
          <a:endParaRPr lang="ru-RU"/>
        </a:p>
      </dgm:t>
    </dgm:pt>
    <dgm:pt modelId="{4B043466-60E9-4823-A547-96E014A64F79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поступове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просування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працівника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по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сходинках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службової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ієрархії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,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розширення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навичок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здібностей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кваліфікаційних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можливостей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і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розмірів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винагороди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пов'язаних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з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діяльністю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працівника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A7BAF2EB-261B-4A82-9187-F0C7BD76984F}" type="parTrans" cxnId="{D9BE3A85-C24E-4DEA-8213-8F13013F052E}">
      <dgm:prSet/>
      <dgm:spPr/>
      <dgm:t>
        <a:bodyPr/>
        <a:lstStyle/>
        <a:p>
          <a:endParaRPr lang="ru-RU"/>
        </a:p>
      </dgm:t>
    </dgm:pt>
    <dgm:pt modelId="{FB02DEEA-3F36-4F35-A4AD-AFE075C7E5FE}" type="sibTrans" cxnId="{D9BE3A85-C24E-4DEA-8213-8F13013F052E}">
      <dgm:prSet/>
      <dgm:spPr/>
      <dgm:t>
        <a:bodyPr/>
        <a:lstStyle/>
        <a:p>
          <a:endParaRPr lang="ru-RU"/>
        </a:p>
      </dgm:t>
    </dgm:pt>
    <dgm:pt modelId="{E85884C8-C98F-49B9-8E0A-32217E3C74BD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послідовна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зміна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занять як в рамках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окремої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організації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, так і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протягом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життя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, а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також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сприйняття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людиною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цих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етапів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FC085BCD-DFF4-4779-95AB-49CD63B6A4E7}" type="parTrans" cxnId="{E07E912F-36A4-4876-8F5E-3246AFC5D66C}">
      <dgm:prSet/>
      <dgm:spPr/>
      <dgm:t>
        <a:bodyPr/>
        <a:lstStyle/>
        <a:p>
          <a:endParaRPr lang="ru-RU"/>
        </a:p>
      </dgm:t>
    </dgm:pt>
    <dgm:pt modelId="{8C2203CC-7500-4EE0-B9ED-C85601A6A9C1}" type="sibTrans" cxnId="{E07E912F-36A4-4876-8F5E-3246AFC5D66C}">
      <dgm:prSet/>
      <dgm:spPr/>
      <dgm:t>
        <a:bodyPr/>
        <a:lstStyle/>
        <a:p>
          <a:endParaRPr lang="ru-RU"/>
        </a:p>
      </dgm:t>
    </dgm:pt>
    <dgm:pt modelId="{DBA22D5F-C052-4DA7-8A09-F18B5CED2A5E}" type="pres">
      <dgm:prSet presAssocID="{E29BC806-E0A1-4948-91E4-CBB76A28D6A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4CA288E-6378-4F7D-8D8B-30DDA06EDC4B}" type="pres">
      <dgm:prSet presAssocID="{2ABEA168-DFC7-411F-96B2-632BD3FCD5C0}" presName="parentLin" presStyleCnt="0"/>
      <dgm:spPr/>
    </dgm:pt>
    <dgm:pt modelId="{C7939D5D-0059-4EE6-A113-94C228489B43}" type="pres">
      <dgm:prSet presAssocID="{2ABEA168-DFC7-411F-96B2-632BD3FCD5C0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BAE9FCFC-DF09-4548-A48D-48D141A18500}" type="pres">
      <dgm:prSet presAssocID="{2ABEA168-DFC7-411F-96B2-632BD3FCD5C0}" presName="parentText" presStyleLbl="node1" presStyleIdx="0" presStyleCnt="3" custScaleX="14054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C67AD7-2C0A-4FF5-A467-CBD2C37E9356}" type="pres">
      <dgm:prSet presAssocID="{2ABEA168-DFC7-411F-96B2-632BD3FCD5C0}" presName="negativeSpace" presStyleCnt="0"/>
      <dgm:spPr/>
    </dgm:pt>
    <dgm:pt modelId="{852B6863-0924-430F-8A68-C23C0E98DB6D}" type="pres">
      <dgm:prSet presAssocID="{2ABEA168-DFC7-411F-96B2-632BD3FCD5C0}" presName="childText" presStyleLbl="conFgAcc1" presStyleIdx="0" presStyleCnt="3">
        <dgm:presLayoutVars>
          <dgm:bulletEnabled val="1"/>
        </dgm:presLayoutVars>
      </dgm:prSet>
      <dgm:spPr/>
    </dgm:pt>
    <dgm:pt modelId="{643525A6-C388-4413-B348-98834FD29628}" type="pres">
      <dgm:prSet presAssocID="{813BDB94-6736-4FF2-A993-732571B5BEE2}" presName="spaceBetweenRectangles" presStyleCnt="0"/>
      <dgm:spPr/>
    </dgm:pt>
    <dgm:pt modelId="{B5FFA0D5-6704-4CBE-B0B5-707D9C4869F0}" type="pres">
      <dgm:prSet presAssocID="{4B043466-60E9-4823-A547-96E014A64F79}" presName="parentLin" presStyleCnt="0"/>
      <dgm:spPr/>
    </dgm:pt>
    <dgm:pt modelId="{6739841F-C3B7-4A4F-BF19-AB318A03F8F2}" type="pres">
      <dgm:prSet presAssocID="{4B043466-60E9-4823-A547-96E014A64F79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AF51AD88-1615-4850-A8E2-B7C12225ED38}" type="pres">
      <dgm:prSet presAssocID="{4B043466-60E9-4823-A547-96E014A64F79}" presName="parentText" presStyleLbl="node1" presStyleIdx="1" presStyleCnt="3" custScaleX="14054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642E80-BE2A-4A56-8AE2-3E74835D58A4}" type="pres">
      <dgm:prSet presAssocID="{4B043466-60E9-4823-A547-96E014A64F79}" presName="negativeSpace" presStyleCnt="0"/>
      <dgm:spPr/>
    </dgm:pt>
    <dgm:pt modelId="{7744E3DA-7BE3-4C0A-8A45-D4091E454BD2}" type="pres">
      <dgm:prSet presAssocID="{4B043466-60E9-4823-A547-96E014A64F79}" presName="childText" presStyleLbl="conFgAcc1" presStyleIdx="1" presStyleCnt="3">
        <dgm:presLayoutVars>
          <dgm:bulletEnabled val="1"/>
        </dgm:presLayoutVars>
      </dgm:prSet>
      <dgm:spPr/>
    </dgm:pt>
    <dgm:pt modelId="{A816A77B-F3F7-49FC-8BF3-2BE11061445C}" type="pres">
      <dgm:prSet presAssocID="{FB02DEEA-3F36-4F35-A4AD-AFE075C7E5FE}" presName="spaceBetweenRectangles" presStyleCnt="0"/>
      <dgm:spPr/>
    </dgm:pt>
    <dgm:pt modelId="{813162A1-2594-4BD0-A0D1-116F93B81040}" type="pres">
      <dgm:prSet presAssocID="{E85884C8-C98F-49B9-8E0A-32217E3C74BD}" presName="parentLin" presStyleCnt="0"/>
      <dgm:spPr/>
    </dgm:pt>
    <dgm:pt modelId="{D26B63CF-A38A-4D04-AD07-F3CBD4DC0402}" type="pres">
      <dgm:prSet presAssocID="{E85884C8-C98F-49B9-8E0A-32217E3C74BD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A0D94DB0-4DEF-4B8E-ADBA-513BB9E1FF7D}" type="pres">
      <dgm:prSet presAssocID="{E85884C8-C98F-49B9-8E0A-32217E3C74BD}" presName="parentText" presStyleLbl="node1" presStyleIdx="2" presStyleCnt="3" custScaleX="14054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F2BD8C-B3C0-42CC-B80B-F4BA98A0C2F6}" type="pres">
      <dgm:prSet presAssocID="{E85884C8-C98F-49B9-8E0A-32217E3C74BD}" presName="negativeSpace" presStyleCnt="0"/>
      <dgm:spPr/>
    </dgm:pt>
    <dgm:pt modelId="{626E2EE0-70C4-4F4D-9976-20D7FC2ED93B}" type="pres">
      <dgm:prSet presAssocID="{E85884C8-C98F-49B9-8E0A-32217E3C74BD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57C4FCCE-5728-4909-B62B-460A5C629024}" type="presOf" srcId="{2ABEA168-DFC7-411F-96B2-632BD3FCD5C0}" destId="{C7939D5D-0059-4EE6-A113-94C228489B43}" srcOrd="0" destOrd="0" presId="urn:microsoft.com/office/officeart/2005/8/layout/list1"/>
    <dgm:cxn modelId="{5345B06D-E3D3-4CF2-A2E2-5E43D9C684AF}" type="presOf" srcId="{E85884C8-C98F-49B9-8E0A-32217E3C74BD}" destId="{D26B63CF-A38A-4D04-AD07-F3CBD4DC0402}" srcOrd="0" destOrd="0" presId="urn:microsoft.com/office/officeart/2005/8/layout/list1"/>
    <dgm:cxn modelId="{6FC8DA97-E81E-41F9-9BAB-2178276AED35}" type="presOf" srcId="{E85884C8-C98F-49B9-8E0A-32217E3C74BD}" destId="{A0D94DB0-4DEF-4B8E-ADBA-513BB9E1FF7D}" srcOrd="1" destOrd="0" presId="urn:microsoft.com/office/officeart/2005/8/layout/list1"/>
    <dgm:cxn modelId="{E07E912F-36A4-4876-8F5E-3246AFC5D66C}" srcId="{E29BC806-E0A1-4948-91E4-CBB76A28D6AA}" destId="{E85884C8-C98F-49B9-8E0A-32217E3C74BD}" srcOrd="2" destOrd="0" parTransId="{FC085BCD-DFF4-4779-95AB-49CD63B6A4E7}" sibTransId="{8C2203CC-7500-4EE0-B9ED-C85601A6A9C1}"/>
    <dgm:cxn modelId="{99C906EA-E92E-4D7C-8E0E-580BFC45809E}" type="presOf" srcId="{4B043466-60E9-4823-A547-96E014A64F79}" destId="{6739841F-C3B7-4A4F-BF19-AB318A03F8F2}" srcOrd="0" destOrd="0" presId="urn:microsoft.com/office/officeart/2005/8/layout/list1"/>
    <dgm:cxn modelId="{9EEB7844-E110-46FC-8718-FB184D054C97}" type="presOf" srcId="{2ABEA168-DFC7-411F-96B2-632BD3FCD5C0}" destId="{BAE9FCFC-DF09-4548-A48D-48D141A18500}" srcOrd="1" destOrd="0" presId="urn:microsoft.com/office/officeart/2005/8/layout/list1"/>
    <dgm:cxn modelId="{0AAE22CD-BCCF-49D5-A70C-DA49EA1E5466}" srcId="{E29BC806-E0A1-4948-91E4-CBB76A28D6AA}" destId="{2ABEA168-DFC7-411F-96B2-632BD3FCD5C0}" srcOrd="0" destOrd="0" parTransId="{D62701DF-1A4B-49D4-832F-A6D0527DC7A9}" sibTransId="{813BDB94-6736-4FF2-A993-732571B5BEE2}"/>
    <dgm:cxn modelId="{2131BC26-2FBD-44E1-8549-EA70365E2425}" type="presOf" srcId="{E29BC806-E0A1-4948-91E4-CBB76A28D6AA}" destId="{DBA22D5F-C052-4DA7-8A09-F18B5CED2A5E}" srcOrd="0" destOrd="0" presId="urn:microsoft.com/office/officeart/2005/8/layout/list1"/>
    <dgm:cxn modelId="{D9BE3A85-C24E-4DEA-8213-8F13013F052E}" srcId="{E29BC806-E0A1-4948-91E4-CBB76A28D6AA}" destId="{4B043466-60E9-4823-A547-96E014A64F79}" srcOrd="1" destOrd="0" parTransId="{A7BAF2EB-261B-4A82-9187-F0C7BD76984F}" sibTransId="{FB02DEEA-3F36-4F35-A4AD-AFE075C7E5FE}"/>
    <dgm:cxn modelId="{C030FD7E-4529-4B23-952C-2B55262F8F0B}" type="presOf" srcId="{4B043466-60E9-4823-A547-96E014A64F79}" destId="{AF51AD88-1615-4850-A8E2-B7C12225ED38}" srcOrd="1" destOrd="0" presId="urn:microsoft.com/office/officeart/2005/8/layout/list1"/>
    <dgm:cxn modelId="{1CA13C49-34A6-40E6-B4FB-ECE911431698}" type="presParOf" srcId="{DBA22D5F-C052-4DA7-8A09-F18B5CED2A5E}" destId="{44CA288E-6378-4F7D-8D8B-30DDA06EDC4B}" srcOrd="0" destOrd="0" presId="urn:microsoft.com/office/officeart/2005/8/layout/list1"/>
    <dgm:cxn modelId="{729A5E7E-CB7B-492E-AB11-E0BB63AA08F2}" type="presParOf" srcId="{44CA288E-6378-4F7D-8D8B-30DDA06EDC4B}" destId="{C7939D5D-0059-4EE6-A113-94C228489B43}" srcOrd="0" destOrd="0" presId="urn:microsoft.com/office/officeart/2005/8/layout/list1"/>
    <dgm:cxn modelId="{F5F3FCA0-C195-48F1-9F7D-B78282259316}" type="presParOf" srcId="{44CA288E-6378-4F7D-8D8B-30DDA06EDC4B}" destId="{BAE9FCFC-DF09-4548-A48D-48D141A18500}" srcOrd="1" destOrd="0" presId="urn:microsoft.com/office/officeart/2005/8/layout/list1"/>
    <dgm:cxn modelId="{8545559B-B370-4EA2-9FD4-73FA565CB9A7}" type="presParOf" srcId="{DBA22D5F-C052-4DA7-8A09-F18B5CED2A5E}" destId="{47C67AD7-2C0A-4FF5-A467-CBD2C37E9356}" srcOrd="1" destOrd="0" presId="urn:microsoft.com/office/officeart/2005/8/layout/list1"/>
    <dgm:cxn modelId="{F51A7B7E-2011-4EE6-A833-A320A06FF9CE}" type="presParOf" srcId="{DBA22D5F-C052-4DA7-8A09-F18B5CED2A5E}" destId="{852B6863-0924-430F-8A68-C23C0E98DB6D}" srcOrd="2" destOrd="0" presId="urn:microsoft.com/office/officeart/2005/8/layout/list1"/>
    <dgm:cxn modelId="{736A2E7C-6CB5-4703-9B01-36EB8866AED3}" type="presParOf" srcId="{DBA22D5F-C052-4DA7-8A09-F18B5CED2A5E}" destId="{643525A6-C388-4413-B348-98834FD29628}" srcOrd="3" destOrd="0" presId="urn:microsoft.com/office/officeart/2005/8/layout/list1"/>
    <dgm:cxn modelId="{40F7CA58-9813-4413-B108-4FE144939D19}" type="presParOf" srcId="{DBA22D5F-C052-4DA7-8A09-F18B5CED2A5E}" destId="{B5FFA0D5-6704-4CBE-B0B5-707D9C4869F0}" srcOrd="4" destOrd="0" presId="urn:microsoft.com/office/officeart/2005/8/layout/list1"/>
    <dgm:cxn modelId="{944A3B8A-AEC6-4EC5-B970-DA71A3F02481}" type="presParOf" srcId="{B5FFA0D5-6704-4CBE-B0B5-707D9C4869F0}" destId="{6739841F-C3B7-4A4F-BF19-AB318A03F8F2}" srcOrd="0" destOrd="0" presId="urn:microsoft.com/office/officeart/2005/8/layout/list1"/>
    <dgm:cxn modelId="{59C03A21-FD3D-4EE1-9F72-8ADE71D6A3F9}" type="presParOf" srcId="{B5FFA0D5-6704-4CBE-B0B5-707D9C4869F0}" destId="{AF51AD88-1615-4850-A8E2-B7C12225ED38}" srcOrd="1" destOrd="0" presId="urn:microsoft.com/office/officeart/2005/8/layout/list1"/>
    <dgm:cxn modelId="{1AA16BD2-F8E7-4923-9384-BF40C2267870}" type="presParOf" srcId="{DBA22D5F-C052-4DA7-8A09-F18B5CED2A5E}" destId="{B0642E80-BE2A-4A56-8AE2-3E74835D58A4}" srcOrd="5" destOrd="0" presId="urn:microsoft.com/office/officeart/2005/8/layout/list1"/>
    <dgm:cxn modelId="{0BEAF3C8-24D6-43AA-BBA4-9021C449D456}" type="presParOf" srcId="{DBA22D5F-C052-4DA7-8A09-F18B5CED2A5E}" destId="{7744E3DA-7BE3-4C0A-8A45-D4091E454BD2}" srcOrd="6" destOrd="0" presId="urn:microsoft.com/office/officeart/2005/8/layout/list1"/>
    <dgm:cxn modelId="{A6ED3802-8E9A-40BA-8435-5D7CE6EDF675}" type="presParOf" srcId="{DBA22D5F-C052-4DA7-8A09-F18B5CED2A5E}" destId="{A816A77B-F3F7-49FC-8BF3-2BE11061445C}" srcOrd="7" destOrd="0" presId="urn:microsoft.com/office/officeart/2005/8/layout/list1"/>
    <dgm:cxn modelId="{B682715D-1AEB-4E8B-80EB-5474971EAB31}" type="presParOf" srcId="{DBA22D5F-C052-4DA7-8A09-F18B5CED2A5E}" destId="{813162A1-2594-4BD0-A0D1-116F93B81040}" srcOrd="8" destOrd="0" presId="urn:microsoft.com/office/officeart/2005/8/layout/list1"/>
    <dgm:cxn modelId="{1910EF46-FA19-4BBA-B666-F0533912088D}" type="presParOf" srcId="{813162A1-2594-4BD0-A0D1-116F93B81040}" destId="{D26B63CF-A38A-4D04-AD07-F3CBD4DC0402}" srcOrd="0" destOrd="0" presId="urn:microsoft.com/office/officeart/2005/8/layout/list1"/>
    <dgm:cxn modelId="{0F36FF1C-08A0-4F40-9826-414EB7F01DAE}" type="presParOf" srcId="{813162A1-2594-4BD0-A0D1-116F93B81040}" destId="{A0D94DB0-4DEF-4B8E-ADBA-513BB9E1FF7D}" srcOrd="1" destOrd="0" presId="urn:microsoft.com/office/officeart/2005/8/layout/list1"/>
    <dgm:cxn modelId="{7D6806CA-F073-44F0-AEC4-0F7FA8AAA078}" type="presParOf" srcId="{DBA22D5F-C052-4DA7-8A09-F18B5CED2A5E}" destId="{8BF2BD8C-B3C0-42CC-B80B-F4BA98A0C2F6}" srcOrd="9" destOrd="0" presId="urn:microsoft.com/office/officeart/2005/8/layout/list1"/>
    <dgm:cxn modelId="{79EA7930-0A03-48A0-9C06-594D604858AE}" type="presParOf" srcId="{DBA22D5F-C052-4DA7-8A09-F18B5CED2A5E}" destId="{626E2EE0-70C4-4F4D-9976-20D7FC2ED93B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0890729-91C2-45E2-913D-EC56978F84C0}" type="doc">
      <dgm:prSet loTypeId="urn:microsoft.com/office/officeart/2005/8/layout/vList5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B9875E29-4C68-4BA2-8815-EE6E3A779879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/>
            <a:t>автономія</a:t>
          </a:r>
          <a:endParaRPr lang="ru-RU" sz="1600" dirty="0"/>
        </a:p>
      </dgm:t>
    </dgm:pt>
    <dgm:pt modelId="{E1C32AE7-CE36-45C7-B0F7-F85CBE7A24A2}" type="parTrans" cxnId="{1D8F55DE-AB7D-4B71-9BD7-6DC3DCF5191D}">
      <dgm:prSet/>
      <dgm:spPr/>
      <dgm:t>
        <a:bodyPr/>
        <a:lstStyle/>
        <a:p>
          <a:endParaRPr lang="ru-RU"/>
        </a:p>
      </dgm:t>
    </dgm:pt>
    <dgm:pt modelId="{F3FE9D6E-BFAB-48FB-9B8F-54D73851864E}" type="sibTrans" cxnId="{1D8F55DE-AB7D-4B71-9BD7-6DC3DCF5191D}">
      <dgm:prSet/>
      <dgm:spPr/>
      <dgm:t>
        <a:bodyPr/>
        <a:lstStyle/>
        <a:p>
          <a:endParaRPr lang="ru-RU"/>
        </a:p>
      </dgm:t>
    </dgm:pt>
    <dgm:pt modelId="{B959E1F9-38F5-4963-94F7-A6CA39F3AC73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smtClean="0"/>
            <a:t> </a:t>
          </a:r>
          <a:r>
            <a:rPr lang="ru-RU" sz="1600" dirty="0" err="1" smtClean="0"/>
            <a:t>прагнення</a:t>
          </a:r>
          <a:r>
            <a:rPr lang="ru-RU" sz="1600" dirty="0" smtClean="0"/>
            <a:t> до </a:t>
          </a:r>
          <a:r>
            <a:rPr lang="ru-RU" sz="1600" dirty="0" err="1" smtClean="0"/>
            <a:t>незалежності</a:t>
          </a:r>
          <a:r>
            <a:rPr lang="ru-RU" sz="1600" dirty="0" smtClean="0"/>
            <a:t>, </a:t>
          </a:r>
          <a:r>
            <a:rPr lang="ru-RU" sz="1600" dirty="0" err="1" smtClean="0"/>
            <a:t>можливості</a:t>
          </a:r>
          <a:r>
            <a:rPr lang="ru-RU" sz="1600" dirty="0" smtClean="0"/>
            <a:t> </a:t>
          </a:r>
          <a:r>
            <a:rPr lang="ru-RU" sz="1600" dirty="0" err="1" smtClean="0"/>
            <a:t>робити</a:t>
          </a:r>
          <a:r>
            <a:rPr lang="ru-RU" sz="1600" dirty="0" smtClean="0"/>
            <a:t> все </a:t>
          </a:r>
          <a:r>
            <a:rPr lang="ru-RU" sz="1600" dirty="0" err="1" smtClean="0"/>
            <a:t>по-своєму</a:t>
          </a:r>
          <a:r>
            <a:rPr lang="ru-RU" sz="1600" dirty="0" smtClean="0"/>
            <a:t>. </a:t>
          </a:r>
          <a:endParaRPr lang="ru-RU" sz="1600" dirty="0"/>
        </a:p>
      </dgm:t>
    </dgm:pt>
    <dgm:pt modelId="{2497282A-EF95-498A-BE65-0B6B21D66DFF}" type="parTrans" cxnId="{88FFDDF6-FE4B-46DE-9055-259C9EF97C22}">
      <dgm:prSet/>
      <dgm:spPr/>
      <dgm:t>
        <a:bodyPr/>
        <a:lstStyle/>
        <a:p>
          <a:endParaRPr lang="ru-RU"/>
        </a:p>
      </dgm:t>
    </dgm:pt>
    <dgm:pt modelId="{D6C8EF44-AFFC-4B3C-A347-35E7A0669D0B}" type="sibTrans" cxnId="{88FFDDF6-FE4B-46DE-9055-259C9EF97C22}">
      <dgm:prSet/>
      <dgm:spPr/>
      <dgm:t>
        <a:bodyPr/>
        <a:lstStyle/>
        <a:p>
          <a:endParaRPr lang="ru-RU"/>
        </a:p>
      </dgm:t>
    </dgm:pt>
    <dgm:pt modelId="{D8CD8D2F-E472-480A-9586-02C31BE79D8F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/>
            <a:t>безпека</a:t>
          </a:r>
          <a:r>
            <a:rPr lang="ru-RU" sz="1600" dirty="0" smtClean="0"/>
            <a:t> і </a:t>
          </a:r>
          <a:r>
            <a:rPr lang="ru-RU" sz="1600" dirty="0" err="1" smtClean="0"/>
            <a:t>стабільність</a:t>
          </a:r>
          <a:endParaRPr lang="ru-RU" sz="1600" dirty="0"/>
        </a:p>
      </dgm:t>
    </dgm:pt>
    <dgm:pt modelId="{DD58FB12-421F-4E9B-92BD-F274F0E82D14}" type="parTrans" cxnId="{21A5F286-2A0A-48E4-AC75-1DAD278966B1}">
      <dgm:prSet/>
      <dgm:spPr/>
      <dgm:t>
        <a:bodyPr/>
        <a:lstStyle/>
        <a:p>
          <a:endParaRPr lang="ru-RU"/>
        </a:p>
      </dgm:t>
    </dgm:pt>
    <dgm:pt modelId="{F21D2731-BF30-4602-BAED-5F021F18C01E}" type="sibTrans" cxnId="{21A5F286-2A0A-48E4-AC75-1DAD278966B1}">
      <dgm:prSet/>
      <dgm:spPr/>
      <dgm:t>
        <a:bodyPr/>
        <a:lstStyle/>
        <a:p>
          <a:endParaRPr lang="ru-RU"/>
        </a:p>
      </dgm:t>
    </dgm:pt>
    <dgm:pt modelId="{1AB67E60-DB7C-4F01-9C63-3A208677E56E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/>
            <a:t>прагнення</a:t>
          </a:r>
          <a:r>
            <a:rPr lang="ru-RU" sz="1600" dirty="0" smtClean="0"/>
            <a:t> </a:t>
          </a:r>
          <a:r>
            <a:rPr lang="ru-RU" sz="1600" dirty="0" err="1" smtClean="0"/>
            <a:t>зберегти</a:t>
          </a:r>
          <a:r>
            <a:rPr lang="ru-RU" sz="1600" dirty="0" smtClean="0"/>
            <a:t> і </a:t>
          </a:r>
          <a:r>
            <a:rPr lang="ru-RU" sz="1600" dirty="0" err="1" smtClean="0"/>
            <a:t>зміцнити</a:t>
          </a:r>
          <a:r>
            <a:rPr lang="ru-RU" sz="1600" dirty="0" smtClean="0"/>
            <a:t> свою </a:t>
          </a:r>
          <a:r>
            <a:rPr lang="ru-RU" sz="1600" dirty="0" err="1" smtClean="0"/>
            <a:t>позицію</a:t>
          </a:r>
          <a:r>
            <a:rPr lang="ru-RU" sz="1600" dirty="0" smtClean="0"/>
            <a:t> в </a:t>
          </a:r>
          <a:r>
            <a:rPr lang="ru-RU" sz="1600" dirty="0" err="1" smtClean="0"/>
            <a:t>організації</a:t>
          </a:r>
          <a:r>
            <a:rPr lang="ru-RU" sz="1600" dirty="0" smtClean="0"/>
            <a:t>, тому </a:t>
          </a:r>
          <a:r>
            <a:rPr lang="ru-RU" sz="1600" dirty="0" err="1" smtClean="0"/>
            <a:t>основне</a:t>
          </a:r>
          <a:r>
            <a:rPr lang="ru-RU" sz="1600" dirty="0" smtClean="0"/>
            <a:t> </a:t>
          </a:r>
          <a:r>
            <a:rPr lang="ru-RU" sz="1600" dirty="0" err="1" smtClean="0"/>
            <a:t>завдання</a:t>
          </a:r>
          <a:r>
            <a:rPr lang="ru-RU" sz="1600" dirty="0" smtClean="0"/>
            <a:t> -  </a:t>
          </a:r>
          <a:r>
            <a:rPr lang="ru-RU" sz="1600" dirty="0" err="1" smtClean="0"/>
            <a:t>отримання</a:t>
          </a:r>
          <a:r>
            <a:rPr lang="ru-RU" sz="1600" dirty="0" smtClean="0"/>
            <a:t> посади, </a:t>
          </a:r>
          <a:r>
            <a:rPr lang="ru-RU" sz="1600" dirty="0" err="1" smtClean="0"/>
            <a:t>котра</a:t>
          </a:r>
          <a:r>
            <a:rPr lang="ru-RU" sz="1600" dirty="0" smtClean="0"/>
            <a:t> </a:t>
          </a:r>
          <a:r>
            <a:rPr lang="ru-RU" sz="1600" dirty="0" err="1" smtClean="0"/>
            <a:t>дає</a:t>
          </a:r>
          <a:r>
            <a:rPr lang="ru-RU" sz="1600" dirty="0" smtClean="0"/>
            <a:t> </a:t>
          </a:r>
          <a:r>
            <a:rPr lang="ru-RU" sz="1600" dirty="0" err="1" smtClean="0"/>
            <a:t>такі</a:t>
          </a:r>
          <a:r>
            <a:rPr lang="ru-RU" sz="1600" dirty="0" smtClean="0"/>
            <a:t> </a:t>
          </a:r>
          <a:r>
            <a:rPr lang="ru-RU" sz="1600" dirty="0" err="1" smtClean="0"/>
            <a:t>гарантії</a:t>
          </a:r>
          <a:endParaRPr lang="ru-RU" sz="1600" dirty="0"/>
        </a:p>
      </dgm:t>
    </dgm:pt>
    <dgm:pt modelId="{FC761A79-DF78-4578-9AD9-5F2D799E7A0C}" type="parTrans" cxnId="{51ADFACC-B812-4483-A897-2E6EC750C896}">
      <dgm:prSet/>
      <dgm:spPr/>
      <dgm:t>
        <a:bodyPr/>
        <a:lstStyle/>
        <a:p>
          <a:endParaRPr lang="ru-RU"/>
        </a:p>
      </dgm:t>
    </dgm:pt>
    <dgm:pt modelId="{364B724B-A9BE-4529-AB34-891843C47E2C}" type="sibTrans" cxnId="{51ADFACC-B812-4483-A897-2E6EC750C896}">
      <dgm:prSet/>
      <dgm:spPr/>
      <dgm:t>
        <a:bodyPr/>
        <a:lstStyle/>
        <a:p>
          <a:endParaRPr lang="ru-RU"/>
        </a:p>
      </dgm:t>
    </dgm:pt>
    <dgm:pt modelId="{52D87084-AFBE-4989-9BD2-502ABA7D8ACA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/>
            <a:t>управлінська</a:t>
          </a:r>
          <a:r>
            <a:rPr lang="ru-RU" sz="1600" dirty="0" smtClean="0"/>
            <a:t> </a:t>
          </a:r>
          <a:r>
            <a:rPr lang="ru-RU" sz="1600" dirty="0" err="1" smtClean="0"/>
            <a:t>компетентність</a:t>
          </a:r>
          <a:endParaRPr lang="ru-RU" sz="1600" dirty="0"/>
        </a:p>
      </dgm:t>
    </dgm:pt>
    <dgm:pt modelId="{D4EE09E6-B279-4073-9F3A-2811045CE113}" type="parTrans" cxnId="{51183E54-266A-42A5-A364-106B7E3070DB}">
      <dgm:prSet/>
      <dgm:spPr/>
      <dgm:t>
        <a:bodyPr/>
        <a:lstStyle/>
        <a:p>
          <a:endParaRPr lang="ru-RU"/>
        </a:p>
      </dgm:t>
    </dgm:pt>
    <dgm:pt modelId="{EECFF228-3C92-4364-A858-181BB34F2390}" type="sibTrans" cxnId="{51183E54-266A-42A5-A364-106B7E3070DB}">
      <dgm:prSet/>
      <dgm:spPr/>
      <dgm:t>
        <a:bodyPr/>
        <a:lstStyle/>
        <a:p>
          <a:endParaRPr lang="ru-RU"/>
        </a:p>
      </dgm:t>
    </dgm:pt>
    <dgm:pt modelId="{95C11F17-6503-422E-8E41-43B4334A25C9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/>
            <a:t>прагнення</a:t>
          </a:r>
          <a:r>
            <a:rPr lang="ru-RU" sz="1600" dirty="0" smtClean="0"/>
            <a:t> до </a:t>
          </a:r>
          <a:r>
            <a:rPr lang="ru-RU" sz="1600" dirty="0" err="1" smtClean="0"/>
            <a:t>влади</a:t>
          </a:r>
          <a:r>
            <a:rPr lang="ru-RU" sz="1600" dirty="0" smtClean="0"/>
            <a:t>, </a:t>
          </a:r>
          <a:r>
            <a:rPr lang="ru-RU" sz="1600" dirty="0" err="1" smtClean="0"/>
            <a:t>лідерства</a:t>
          </a:r>
          <a:r>
            <a:rPr lang="ru-RU" sz="1600" dirty="0" smtClean="0"/>
            <a:t>, </a:t>
          </a:r>
          <a:r>
            <a:rPr lang="ru-RU" sz="1600" dirty="0" err="1" smtClean="0"/>
            <a:t>успіху</a:t>
          </a:r>
          <a:r>
            <a:rPr lang="ru-RU" sz="1600" dirty="0" smtClean="0"/>
            <a:t>, </a:t>
          </a:r>
          <a:r>
            <a:rPr lang="ru-RU" sz="1600" dirty="0" err="1" smtClean="0"/>
            <a:t>що</a:t>
          </a:r>
          <a:r>
            <a:rPr lang="ru-RU" sz="1600" dirty="0" smtClean="0"/>
            <a:t> </a:t>
          </a:r>
          <a:r>
            <a:rPr lang="ru-RU" sz="1600" dirty="0" err="1" smtClean="0"/>
            <a:t>асоціюються</a:t>
          </a:r>
          <a:r>
            <a:rPr lang="ru-RU" sz="1600" dirty="0" smtClean="0"/>
            <a:t> з </a:t>
          </a:r>
          <a:r>
            <a:rPr lang="ru-RU" sz="1600" dirty="0" err="1" smtClean="0"/>
            <a:t>високою</a:t>
          </a:r>
          <a:r>
            <a:rPr lang="ru-RU" sz="1600" dirty="0" smtClean="0"/>
            <a:t> </a:t>
          </a:r>
          <a:r>
            <a:rPr lang="ru-RU" sz="1600" dirty="0" err="1" smtClean="0"/>
            <a:t>посадою</a:t>
          </a:r>
          <a:r>
            <a:rPr lang="ru-RU" sz="1600" dirty="0" smtClean="0"/>
            <a:t>, рангом, </a:t>
          </a:r>
          <a:r>
            <a:rPr lang="ru-RU" sz="1600" dirty="0" err="1" smtClean="0"/>
            <a:t>званням</a:t>
          </a:r>
          <a:r>
            <a:rPr lang="ru-RU" sz="1600" dirty="0" smtClean="0"/>
            <a:t>, </a:t>
          </a:r>
          <a:r>
            <a:rPr lang="ru-RU" sz="1600" dirty="0" err="1" smtClean="0"/>
            <a:t>статусними</a:t>
          </a:r>
          <a:r>
            <a:rPr lang="ru-RU" sz="1600" dirty="0" smtClean="0"/>
            <a:t> символами, </a:t>
          </a:r>
          <a:r>
            <a:rPr lang="ru-RU" sz="1600" dirty="0" err="1" smtClean="0"/>
            <a:t>важливою</a:t>
          </a:r>
          <a:r>
            <a:rPr lang="ru-RU" sz="1600" dirty="0" smtClean="0"/>
            <a:t> і </a:t>
          </a:r>
          <a:r>
            <a:rPr lang="ru-RU" sz="1600" dirty="0" err="1" smtClean="0"/>
            <a:t>відповідальною</a:t>
          </a:r>
          <a:r>
            <a:rPr lang="ru-RU" sz="1600" dirty="0" smtClean="0"/>
            <a:t> </a:t>
          </a:r>
          <a:r>
            <a:rPr lang="ru-RU" sz="1600" dirty="0" err="1" smtClean="0"/>
            <a:t>роботою</a:t>
          </a:r>
          <a:r>
            <a:rPr lang="ru-RU" sz="1600" dirty="0" smtClean="0"/>
            <a:t>, </a:t>
          </a:r>
          <a:r>
            <a:rPr lang="ru-RU" sz="1600" dirty="0" err="1" smtClean="0"/>
            <a:t>високою</a:t>
          </a:r>
          <a:r>
            <a:rPr lang="ru-RU" sz="1600" dirty="0" smtClean="0"/>
            <a:t> </a:t>
          </a:r>
          <a:r>
            <a:rPr lang="ru-RU" sz="1600" dirty="0" err="1" smtClean="0"/>
            <a:t>заробітною</a:t>
          </a:r>
          <a:r>
            <a:rPr lang="ru-RU" sz="1600" dirty="0" smtClean="0"/>
            <a:t> платою, </a:t>
          </a:r>
          <a:r>
            <a:rPr lang="ru-RU" sz="1600" dirty="0" err="1" smtClean="0"/>
            <a:t>привілеями</a:t>
          </a:r>
          <a:r>
            <a:rPr lang="ru-RU" sz="1600" dirty="0" smtClean="0"/>
            <a:t>, </a:t>
          </a:r>
          <a:r>
            <a:rPr lang="ru-RU" sz="1600" dirty="0" err="1" smtClean="0"/>
            <a:t>визнанням</a:t>
          </a:r>
          <a:r>
            <a:rPr lang="ru-RU" sz="1600" dirty="0" smtClean="0"/>
            <a:t> </a:t>
          </a:r>
          <a:r>
            <a:rPr lang="ru-RU" sz="1600" dirty="0" err="1" smtClean="0"/>
            <a:t>керівництва</a:t>
          </a:r>
          <a:r>
            <a:rPr lang="ru-RU" sz="1600" dirty="0" smtClean="0"/>
            <a:t>, </a:t>
          </a:r>
          <a:r>
            <a:rPr lang="ru-RU" sz="1600" dirty="0" err="1" smtClean="0"/>
            <a:t>швидким</a:t>
          </a:r>
          <a:r>
            <a:rPr lang="ru-RU" sz="1600" dirty="0" smtClean="0"/>
            <a:t> </a:t>
          </a:r>
          <a:r>
            <a:rPr lang="ru-RU" sz="1600" dirty="0" err="1" smtClean="0"/>
            <a:t>просуванням</a:t>
          </a:r>
          <a:r>
            <a:rPr lang="ru-RU" sz="1600" dirty="0" smtClean="0"/>
            <a:t> </a:t>
          </a:r>
          <a:r>
            <a:rPr lang="ru-RU" sz="1600" dirty="0" err="1" smtClean="0"/>
            <a:t>службовими</a:t>
          </a:r>
          <a:r>
            <a:rPr lang="ru-RU" sz="1600" dirty="0" smtClean="0"/>
            <a:t> </a:t>
          </a:r>
          <a:r>
            <a:rPr lang="ru-RU" sz="1600" dirty="0" err="1" smtClean="0"/>
            <a:t>сходинками</a:t>
          </a:r>
          <a:endParaRPr lang="ru-RU" sz="1600" dirty="0"/>
        </a:p>
      </dgm:t>
    </dgm:pt>
    <dgm:pt modelId="{A47C33DB-71E1-4B08-9456-FB8A41B79690}" type="parTrans" cxnId="{F66CA0ED-DBDB-4E91-AB9C-B389B88372F4}">
      <dgm:prSet/>
      <dgm:spPr/>
      <dgm:t>
        <a:bodyPr/>
        <a:lstStyle/>
        <a:p>
          <a:endParaRPr lang="ru-RU"/>
        </a:p>
      </dgm:t>
    </dgm:pt>
    <dgm:pt modelId="{C6838AE8-9E87-4A89-B175-D557B95E4588}" type="sibTrans" cxnId="{F66CA0ED-DBDB-4E91-AB9C-B389B88372F4}">
      <dgm:prSet/>
      <dgm:spPr/>
      <dgm:t>
        <a:bodyPr/>
        <a:lstStyle/>
        <a:p>
          <a:endParaRPr lang="ru-RU"/>
        </a:p>
      </dgm:t>
    </dgm:pt>
    <dgm:pt modelId="{09E19B41-9556-45ED-AD83-A85846E970AA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/>
            <a:t>функціональна</a:t>
          </a:r>
          <a:r>
            <a:rPr lang="ru-RU" sz="1600" dirty="0" smtClean="0"/>
            <a:t> </a:t>
          </a:r>
          <a:r>
            <a:rPr lang="ru-RU" sz="1600" dirty="0" err="1" smtClean="0"/>
            <a:t>компетентність</a:t>
          </a:r>
          <a:endParaRPr lang="ru-RU" sz="1600" dirty="0"/>
        </a:p>
      </dgm:t>
    </dgm:pt>
    <dgm:pt modelId="{2ACC021D-7EFC-4739-8155-EC286989B405}" type="parTrans" cxnId="{A288CFB6-DF03-4B1E-8B6B-1E695D59A637}">
      <dgm:prSet/>
      <dgm:spPr/>
      <dgm:t>
        <a:bodyPr/>
        <a:lstStyle/>
        <a:p>
          <a:endParaRPr lang="ru-RU"/>
        </a:p>
      </dgm:t>
    </dgm:pt>
    <dgm:pt modelId="{0805BA4B-1620-4A19-9DED-A3ED062D6F6E}" type="sibTrans" cxnId="{A288CFB6-DF03-4B1E-8B6B-1E695D59A637}">
      <dgm:prSet/>
      <dgm:spPr/>
      <dgm:t>
        <a:bodyPr/>
        <a:lstStyle/>
        <a:p>
          <a:endParaRPr lang="ru-RU"/>
        </a:p>
      </dgm:t>
    </dgm:pt>
    <dgm:pt modelId="{B058F6AF-77E6-452B-88F8-A216A793A058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/>
            <a:t>прагнення</a:t>
          </a:r>
          <a:r>
            <a:rPr lang="ru-RU" sz="1600" dirty="0" smtClean="0"/>
            <a:t> бути </a:t>
          </a:r>
          <a:r>
            <a:rPr lang="ru-RU" sz="1600" dirty="0" err="1" smtClean="0"/>
            <a:t>кращим</a:t>
          </a:r>
          <a:r>
            <a:rPr lang="ru-RU" sz="1600" dirty="0" smtClean="0"/>
            <a:t> </a:t>
          </a:r>
          <a:r>
            <a:rPr lang="ru-RU" sz="1600" dirty="0" err="1" smtClean="0"/>
            <a:t>фахівцем</a:t>
          </a:r>
          <a:r>
            <a:rPr lang="ru-RU" sz="1600" dirty="0" smtClean="0"/>
            <a:t> у </a:t>
          </a:r>
          <a:r>
            <a:rPr lang="ru-RU" sz="1600" dirty="0" err="1" smtClean="0"/>
            <a:t>своїй</a:t>
          </a:r>
          <a:r>
            <a:rPr lang="ru-RU" sz="1600" dirty="0" smtClean="0"/>
            <a:t> </a:t>
          </a:r>
          <a:r>
            <a:rPr lang="ru-RU" sz="1600" dirty="0" err="1" smtClean="0"/>
            <a:t>справі</a:t>
          </a:r>
          <a:r>
            <a:rPr lang="ru-RU" sz="1600" dirty="0" smtClean="0"/>
            <a:t> та </a:t>
          </a:r>
          <a:r>
            <a:rPr lang="ru-RU" sz="1600" dirty="0" err="1" smtClean="0"/>
            <a:t>вміти</a:t>
          </a:r>
          <a:r>
            <a:rPr lang="ru-RU" sz="1600" dirty="0" smtClean="0"/>
            <a:t> </a:t>
          </a:r>
          <a:r>
            <a:rPr lang="ru-RU" sz="1600" dirty="0" err="1" smtClean="0"/>
            <a:t>вирішувати</a:t>
          </a:r>
          <a:r>
            <a:rPr lang="ru-RU" sz="1600" dirty="0" smtClean="0"/>
            <a:t> </a:t>
          </a:r>
          <a:r>
            <a:rPr lang="ru-RU" sz="1600" dirty="0" err="1" smtClean="0"/>
            <a:t>найскладніші</a:t>
          </a:r>
          <a:r>
            <a:rPr lang="ru-RU" sz="1600" dirty="0" smtClean="0"/>
            <a:t> </a:t>
          </a:r>
          <a:r>
            <a:rPr lang="ru-RU" sz="1600" dirty="0" err="1" smtClean="0"/>
            <a:t>проблеми</a:t>
          </a:r>
          <a:r>
            <a:rPr lang="ru-RU" sz="1600" dirty="0" smtClean="0"/>
            <a:t>, </a:t>
          </a:r>
          <a:r>
            <a:rPr lang="ru-RU" sz="1600" dirty="0" err="1" smtClean="0"/>
            <a:t>орієнтуючись</a:t>
          </a:r>
          <a:r>
            <a:rPr lang="ru-RU" sz="1600" dirty="0" smtClean="0"/>
            <a:t> для </a:t>
          </a:r>
          <a:r>
            <a:rPr lang="ru-RU" sz="1600" dirty="0" err="1" smtClean="0"/>
            <a:t>цього</a:t>
          </a:r>
          <a:r>
            <a:rPr lang="ru-RU" sz="1600" dirty="0" smtClean="0"/>
            <a:t> на </a:t>
          </a:r>
          <a:r>
            <a:rPr lang="ru-RU" sz="1600" dirty="0" err="1" smtClean="0"/>
            <a:t>професійне</a:t>
          </a:r>
          <a:r>
            <a:rPr lang="ru-RU" sz="1600" dirty="0" smtClean="0"/>
            <a:t> </a:t>
          </a:r>
          <a:r>
            <a:rPr lang="ru-RU" sz="1600" dirty="0" err="1" smtClean="0"/>
            <a:t>зростання</a:t>
          </a:r>
          <a:endParaRPr lang="ru-RU" sz="1600" dirty="0"/>
        </a:p>
      </dgm:t>
    </dgm:pt>
    <dgm:pt modelId="{05E74A12-08E5-40C8-9277-77CA41AB417D}" type="parTrans" cxnId="{6AF00742-1AFF-40C0-B8A9-4C2C1A8E0730}">
      <dgm:prSet/>
      <dgm:spPr/>
      <dgm:t>
        <a:bodyPr/>
        <a:lstStyle/>
        <a:p>
          <a:endParaRPr lang="ru-RU"/>
        </a:p>
      </dgm:t>
    </dgm:pt>
    <dgm:pt modelId="{A96197F8-35F0-4A4F-93E1-2A71F8370895}" type="sibTrans" cxnId="{6AF00742-1AFF-40C0-B8A9-4C2C1A8E0730}">
      <dgm:prSet/>
      <dgm:spPr/>
      <dgm:t>
        <a:bodyPr/>
        <a:lstStyle/>
        <a:p>
          <a:endParaRPr lang="ru-RU"/>
        </a:p>
      </dgm:t>
    </dgm:pt>
    <dgm:pt modelId="{44EE5A22-96EC-410B-82F8-FB851445517D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smtClean="0"/>
            <a:t>потреба в </a:t>
          </a:r>
          <a:r>
            <a:rPr lang="ru-RU" sz="1600" dirty="0" err="1" smtClean="0"/>
            <a:t>першості</a:t>
          </a:r>
          <a:endParaRPr lang="ru-RU" sz="1600" dirty="0"/>
        </a:p>
      </dgm:t>
    </dgm:pt>
    <dgm:pt modelId="{AAD85D33-AB7C-496A-BA28-654EFF02EFC2}" type="parTrans" cxnId="{170F0D76-47B8-4CB3-A564-6AD43EC63F1D}">
      <dgm:prSet/>
      <dgm:spPr/>
      <dgm:t>
        <a:bodyPr/>
        <a:lstStyle/>
        <a:p>
          <a:endParaRPr lang="ru-RU"/>
        </a:p>
      </dgm:t>
    </dgm:pt>
    <dgm:pt modelId="{296681FC-6E37-48A3-97B9-D202C4759C8A}" type="sibTrans" cxnId="{170F0D76-47B8-4CB3-A564-6AD43EC63F1D}">
      <dgm:prSet/>
      <dgm:spPr/>
      <dgm:t>
        <a:bodyPr/>
        <a:lstStyle/>
        <a:p>
          <a:endParaRPr lang="ru-RU"/>
        </a:p>
      </dgm:t>
    </dgm:pt>
    <dgm:pt modelId="{0C500A6D-DA6B-48D5-8CC3-4767C9010EB0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/>
            <a:t>Прагнення</a:t>
          </a:r>
          <a:r>
            <a:rPr lang="ru-RU" sz="1600" dirty="0" smtClean="0"/>
            <a:t> </a:t>
          </a:r>
          <a:r>
            <a:rPr lang="ru-RU" sz="1600" dirty="0" err="1" smtClean="0"/>
            <a:t>кар’єри</a:t>
          </a:r>
          <a:r>
            <a:rPr lang="ru-RU" sz="1600" dirty="0" smtClean="0"/>
            <a:t> </a:t>
          </a:r>
          <a:r>
            <a:rPr lang="ru-RU" sz="1600" dirty="0" err="1" smtClean="0"/>
            <a:t>заради</a:t>
          </a:r>
          <a:r>
            <a:rPr lang="ru-RU" sz="1600" dirty="0" smtClean="0"/>
            <a:t> того, </a:t>
          </a:r>
          <a:r>
            <a:rPr lang="ru-RU" sz="1600" dirty="0" err="1" smtClean="0"/>
            <a:t>щоб</a:t>
          </a:r>
          <a:r>
            <a:rPr lang="ru-RU" sz="1600" dirty="0" smtClean="0"/>
            <a:t> </a:t>
          </a:r>
          <a:r>
            <a:rPr lang="ru-RU" sz="1600" dirty="0" err="1" smtClean="0"/>
            <a:t>завжди</a:t>
          </a:r>
          <a:r>
            <a:rPr lang="ru-RU" sz="1600" dirty="0" smtClean="0"/>
            <a:t> і </a:t>
          </a:r>
          <a:r>
            <a:rPr lang="ru-RU" sz="1600" dirty="0" err="1" smtClean="0"/>
            <a:t>всюди</a:t>
          </a:r>
          <a:r>
            <a:rPr lang="ru-RU" sz="1600" dirty="0" smtClean="0"/>
            <a:t> бути першим, «</a:t>
          </a:r>
          <a:r>
            <a:rPr lang="ru-RU" sz="1600" dirty="0" err="1" smtClean="0"/>
            <a:t>обійти</a:t>
          </a:r>
          <a:r>
            <a:rPr lang="ru-RU" sz="1600" dirty="0" smtClean="0"/>
            <a:t>» </a:t>
          </a:r>
          <a:r>
            <a:rPr lang="ru-RU" sz="1600" dirty="0" err="1" smtClean="0"/>
            <a:t>своїх</a:t>
          </a:r>
          <a:r>
            <a:rPr lang="ru-RU" sz="1600" dirty="0" smtClean="0"/>
            <a:t> </a:t>
          </a:r>
          <a:r>
            <a:rPr lang="ru-RU" sz="1600" dirty="0" err="1" smtClean="0"/>
            <a:t>колег</a:t>
          </a:r>
          <a:endParaRPr lang="ru-RU" sz="1600" dirty="0"/>
        </a:p>
      </dgm:t>
    </dgm:pt>
    <dgm:pt modelId="{B99DF0FD-4148-43D6-9A95-84BA58F6C1ED}" type="parTrans" cxnId="{C355721E-29D0-4461-A4E8-BA4B5AA34572}">
      <dgm:prSet/>
      <dgm:spPr/>
      <dgm:t>
        <a:bodyPr/>
        <a:lstStyle/>
        <a:p>
          <a:endParaRPr lang="ru-RU"/>
        </a:p>
      </dgm:t>
    </dgm:pt>
    <dgm:pt modelId="{07340236-E6D1-4873-8A83-2CB2BDBC9A48}" type="sibTrans" cxnId="{C355721E-29D0-4461-A4E8-BA4B5AA34572}">
      <dgm:prSet/>
      <dgm:spPr/>
      <dgm:t>
        <a:bodyPr/>
        <a:lstStyle/>
        <a:p>
          <a:endParaRPr lang="ru-RU"/>
        </a:p>
      </dgm:t>
    </dgm:pt>
    <dgm:pt modelId="{06A713D1-DCCD-4F16-BDA5-66EE5254E42E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/>
            <a:t>досягнення</a:t>
          </a:r>
          <a:r>
            <a:rPr lang="ru-RU" sz="1600" dirty="0" smtClean="0"/>
            <a:t> </a:t>
          </a:r>
          <a:r>
            <a:rPr lang="ru-RU" sz="1600" dirty="0" err="1" smtClean="0"/>
            <a:t>високих</a:t>
          </a:r>
          <a:r>
            <a:rPr lang="ru-RU" sz="1600" dirty="0" smtClean="0"/>
            <a:t> посад, статусу, авторитету, заслуг, з </a:t>
          </a:r>
          <a:r>
            <a:rPr lang="ru-RU" sz="1600" dirty="0" err="1" smtClean="0"/>
            <a:t>якими</a:t>
          </a:r>
          <a:r>
            <a:rPr lang="ru-RU" sz="1600" dirty="0" smtClean="0"/>
            <a:t> </a:t>
          </a:r>
          <a:r>
            <a:rPr lang="ru-RU" sz="1600" dirty="0" err="1" smtClean="0"/>
            <a:t>всі</a:t>
          </a:r>
          <a:r>
            <a:rPr lang="ru-RU" sz="1600" dirty="0" smtClean="0"/>
            <a:t> </a:t>
          </a:r>
          <a:r>
            <a:rPr lang="ru-RU" sz="1600" dirty="0" err="1" smtClean="0"/>
            <a:t>змушені</a:t>
          </a:r>
          <a:r>
            <a:rPr lang="ru-RU" sz="1600" dirty="0" smtClean="0"/>
            <a:t> </a:t>
          </a:r>
          <a:r>
            <a:rPr lang="ru-RU" sz="1600" dirty="0" err="1" smtClean="0"/>
            <a:t>рахуватися</a:t>
          </a:r>
          <a:r>
            <a:rPr lang="ru-RU" sz="1600" dirty="0" smtClean="0"/>
            <a:t> в </a:t>
          </a:r>
          <a:r>
            <a:rPr lang="ru-RU" sz="1600" dirty="0" err="1" smtClean="0"/>
            <a:t>організації</a:t>
          </a:r>
          <a:endParaRPr lang="ru-RU" sz="1600" dirty="0"/>
        </a:p>
      </dgm:t>
    </dgm:pt>
    <dgm:pt modelId="{010F7C30-81C1-46FF-B692-1B2515125245}" type="parTrans" cxnId="{0D22CEF8-9619-42BD-BCBC-F1522AB2AA2E}">
      <dgm:prSet/>
      <dgm:spPr/>
      <dgm:t>
        <a:bodyPr/>
        <a:lstStyle/>
        <a:p>
          <a:endParaRPr lang="ru-RU"/>
        </a:p>
      </dgm:t>
    </dgm:pt>
    <dgm:pt modelId="{4E38490E-CB19-4D63-9AFA-19E8C61AF26F}" type="sibTrans" cxnId="{0D22CEF8-9619-42BD-BCBC-F1522AB2AA2E}">
      <dgm:prSet/>
      <dgm:spPr/>
      <dgm:t>
        <a:bodyPr/>
        <a:lstStyle/>
        <a:p>
          <a:endParaRPr lang="ru-RU"/>
        </a:p>
      </dgm:t>
    </dgm:pt>
    <dgm:pt modelId="{175EE057-3DD0-499D-8C62-66436C5B2AE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smtClean="0"/>
            <a:t>до </a:t>
          </a:r>
          <a:r>
            <a:rPr lang="ru-RU" sz="1600" dirty="0" err="1" smtClean="0"/>
            <a:t>матеріальної</a:t>
          </a:r>
          <a:r>
            <a:rPr lang="ru-RU" sz="1600" dirty="0" smtClean="0"/>
            <a:t> </a:t>
          </a:r>
          <a:r>
            <a:rPr lang="ru-RU" sz="1600" dirty="0" err="1" smtClean="0"/>
            <a:t>сторони</a:t>
          </a:r>
          <a:r>
            <a:rPr lang="ru-RU" sz="1600" dirty="0" smtClean="0"/>
            <a:t> </a:t>
          </a:r>
          <a:r>
            <a:rPr lang="ru-RU" sz="1600" dirty="0" err="1" smtClean="0"/>
            <a:t>справи</a:t>
          </a:r>
          <a:r>
            <a:rPr lang="ru-RU" sz="1600" dirty="0" smtClean="0"/>
            <a:t> </a:t>
          </a:r>
          <a:r>
            <a:rPr lang="ru-RU" sz="1600" dirty="0" err="1" smtClean="0"/>
            <a:t>такі</a:t>
          </a:r>
          <a:r>
            <a:rPr lang="ru-RU" sz="1600" dirty="0" smtClean="0"/>
            <a:t> люди в основному </a:t>
          </a:r>
          <a:r>
            <a:rPr lang="ru-RU" sz="1600" dirty="0" err="1" smtClean="0"/>
            <a:t>байдужі</a:t>
          </a:r>
          <a:r>
            <a:rPr lang="ru-RU" sz="1600" dirty="0" smtClean="0"/>
            <a:t>, </a:t>
          </a:r>
          <a:r>
            <a:rPr lang="ru-RU" sz="1600" dirty="0" err="1" smtClean="0"/>
            <a:t>зате</a:t>
          </a:r>
          <a:r>
            <a:rPr lang="ru-RU" sz="1600" dirty="0" smtClean="0"/>
            <a:t> </a:t>
          </a:r>
          <a:r>
            <a:rPr lang="ru-RU" sz="1600" dirty="0" err="1" smtClean="0"/>
            <a:t>високо</a:t>
          </a:r>
          <a:r>
            <a:rPr lang="ru-RU" sz="1600" dirty="0" smtClean="0"/>
            <a:t> </a:t>
          </a:r>
          <a:r>
            <a:rPr lang="ru-RU" sz="1600" dirty="0" err="1" smtClean="0"/>
            <a:t>цінують</a:t>
          </a:r>
          <a:r>
            <a:rPr lang="ru-RU" sz="1600" dirty="0" smtClean="0"/>
            <a:t> </a:t>
          </a:r>
          <a:r>
            <a:rPr lang="ru-RU" sz="1600" dirty="0" err="1" smtClean="0"/>
            <a:t>зовнішнє</a:t>
          </a:r>
          <a:r>
            <a:rPr lang="ru-RU" sz="1600" dirty="0" smtClean="0"/>
            <a:t> </a:t>
          </a:r>
          <a:r>
            <a:rPr lang="ru-RU" sz="1600" dirty="0" err="1" smtClean="0"/>
            <a:t>визнання</a:t>
          </a:r>
          <a:r>
            <a:rPr lang="ru-RU" sz="1600" dirty="0" smtClean="0"/>
            <a:t> з боку </a:t>
          </a:r>
          <a:r>
            <a:rPr lang="ru-RU" sz="1600" dirty="0" err="1" smtClean="0"/>
            <a:t>адміністрації</a:t>
          </a:r>
          <a:r>
            <a:rPr lang="ru-RU" sz="1600" dirty="0" smtClean="0"/>
            <a:t> і </a:t>
          </a:r>
          <a:r>
            <a:rPr lang="ru-RU" sz="1600" dirty="0" err="1" smtClean="0"/>
            <a:t>колег</a:t>
          </a:r>
          <a:endParaRPr lang="ru-RU" sz="1600" dirty="0"/>
        </a:p>
      </dgm:t>
    </dgm:pt>
    <dgm:pt modelId="{7805485D-7ABA-4414-9486-4ACE85FA5BF9}" type="parTrans" cxnId="{8D31A72D-F4FA-4095-A3D4-2304C3B742A8}">
      <dgm:prSet/>
      <dgm:spPr/>
    </dgm:pt>
    <dgm:pt modelId="{987F1A7B-BA91-4D5D-98F9-F37BAEBC3390}" type="sibTrans" cxnId="{8D31A72D-F4FA-4095-A3D4-2304C3B742A8}">
      <dgm:prSet/>
      <dgm:spPr/>
    </dgm:pt>
    <dgm:pt modelId="{ABBC1798-A31F-460D-9D80-14BF670FD977}" type="pres">
      <dgm:prSet presAssocID="{10890729-91C2-45E2-913D-EC56978F84C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A247F09-2776-4797-90B4-B961D2D2DCEA}" type="pres">
      <dgm:prSet presAssocID="{B9875E29-4C68-4BA2-8815-EE6E3A779879}" presName="linNode" presStyleCnt="0"/>
      <dgm:spPr/>
    </dgm:pt>
    <dgm:pt modelId="{99A43AAE-5A9E-4006-AA16-FAE5FC0097DF}" type="pres">
      <dgm:prSet presAssocID="{B9875E29-4C68-4BA2-8815-EE6E3A779879}" presName="parentText" presStyleLbl="node1" presStyleIdx="0" presStyleCnt="5" custScaleX="54867" custLinFactNeighborX="-12694" custLinFactNeighborY="-22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230932-AD4A-4BF2-A22B-5BF06045C3DD}" type="pres">
      <dgm:prSet presAssocID="{B9875E29-4C68-4BA2-8815-EE6E3A779879}" presName="descendantText" presStyleLbl="alignAccFollowNode1" presStyleIdx="0" presStyleCnt="5" custScaleX="1253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F3E2A9-3E88-491E-9505-D03AB0041B2A}" type="pres">
      <dgm:prSet presAssocID="{F3FE9D6E-BFAB-48FB-9B8F-54D73851864E}" presName="sp" presStyleCnt="0"/>
      <dgm:spPr/>
    </dgm:pt>
    <dgm:pt modelId="{B7EDB4ED-8FA6-4BDC-831F-E80D9666FDE0}" type="pres">
      <dgm:prSet presAssocID="{09E19B41-9556-45ED-AD83-A85846E970AA}" presName="linNode" presStyleCnt="0"/>
      <dgm:spPr/>
    </dgm:pt>
    <dgm:pt modelId="{5646F242-0EBB-4AD7-BE9C-899111608D00}" type="pres">
      <dgm:prSet presAssocID="{09E19B41-9556-45ED-AD83-A85846E970AA}" presName="parentText" presStyleLbl="node1" presStyleIdx="1" presStyleCnt="5" custScaleX="54867" custLinFactNeighborX="-12694" custLinFactNeighborY="-22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5FFB66-CDB5-4166-A26C-C8A8870E538C}" type="pres">
      <dgm:prSet presAssocID="{09E19B41-9556-45ED-AD83-A85846E970AA}" presName="descendantText" presStyleLbl="alignAccFollowNode1" presStyleIdx="1" presStyleCnt="5" custScaleX="125350" custScaleY="1629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763D9A-F8B1-4B5F-8514-F1C539948B85}" type="pres">
      <dgm:prSet presAssocID="{0805BA4B-1620-4A19-9DED-A3ED062D6F6E}" presName="sp" presStyleCnt="0"/>
      <dgm:spPr/>
    </dgm:pt>
    <dgm:pt modelId="{4CED58FB-CDCE-4259-AE36-2D89C307465C}" type="pres">
      <dgm:prSet presAssocID="{D8CD8D2F-E472-480A-9586-02C31BE79D8F}" presName="linNode" presStyleCnt="0"/>
      <dgm:spPr/>
    </dgm:pt>
    <dgm:pt modelId="{1FBC2D9C-469D-4BC5-8772-274D8E2DAAFC}" type="pres">
      <dgm:prSet presAssocID="{D8CD8D2F-E472-480A-9586-02C31BE79D8F}" presName="parentText" presStyleLbl="node1" presStyleIdx="2" presStyleCnt="5" custScaleX="54867" custLinFactNeighborX="-12694" custLinFactNeighborY="-22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E15BC6-DD1A-479A-8E76-D23601035538}" type="pres">
      <dgm:prSet presAssocID="{D8CD8D2F-E472-480A-9586-02C31BE79D8F}" presName="descendantText" presStyleLbl="alignAccFollowNode1" presStyleIdx="2" presStyleCnt="5" custScaleX="1253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13B4C5-DE3E-417A-9A33-5E196CF97F3D}" type="pres">
      <dgm:prSet presAssocID="{F21D2731-BF30-4602-BAED-5F021F18C01E}" presName="sp" presStyleCnt="0"/>
      <dgm:spPr/>
    </dgm:pt>
    <dgm:pt modelId="{AE79093A-EBA4-4EFE-ABE4-EA7ECAB6546B}" type="pres">
      <dgm:prSet presAssocID="{52D87084-AFBE-4989-9BD2-502ABA7D8ACA}" presName="linNode" presStyleCnt="0"/>
      <dgm:spPr/>
    </dgm:pt>
    <dgm:pt modelId="{63DD5535-6B8F-4C4E-B03D-73AB1FD84744}" type="pres">
      <dgm:prSet presAssocID="{52D87084-AFBE-4989-9BD2-502ABA7D8ACA}" presName="parentText" presStyleLbl="node1" presStyleIdx="3" presStyleCnt="5" custScaleX="54867" custLinFactNeighborX="-12694" custLinFactNeighborY="-22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C8E710-757B-498B-8F93-995E11F07FC7}" type="pres">
      <dgm:prSet presAssocID="{52D87084-AFBE-4989-9BD2-502ABA7D8ACA}" presName="descendantText" presStyleLbl="alignAccFollowNode1" presStyleIdx="3" presStyleCnt="5" custScaleX="125350" custScaleY="1605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71E460-42B6-466F-A545-25583CB1A57B}" type="pres">
      <dgm:prSet presAssocID="{EECFF228-3C92-4364-A858-181BB34F2390}" presName="sp" presStyleCnt="0"/>
      <dgm:spPr/>
    </dgm:pt>
    <dgm:pt modelId="{99715D08-4398-4A81-884E-6390F971C0A2}" type="pres">
      <dgm:prSet presAssocID="{44EE5A22-96EC-410B-82F8-FB851445517D}" presName="linNode" presStyleCnt="0"/>
      <dgm:spPr/>
    </dgm:pt>
    <dgm:pt modelId="{96AB43F2-7F07-4EFF-93AA-CF154ED090CA}" type="pres">
      <dgm:prSet presAssocID="{44EE5A22-96EC-410B-82F8-FB851445517D}" presName="parentText" presStyleLbl="node1" presStyleIdx="4" presStyleCnt="5" custScaleX="54867" custLinFactNeighborX="-12694" custLinFactNeighborY="-22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26FB51-C12A-410F-9051-486FA56DF754}" type="pres">
      <dgm:prSet presAssocID="{44EE5A22-96EC-410B-82F8-FB851445517D}" presName="descendantText" presStyleLbl="alignAccFollowNode1" presStyleIdx="4" presStyleCnt="5" custScaleX="1253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288CFB6-DF03-4B1E-8B6B-1E695D59A637}" srcId="{10890729-91C2-45E2-913D-EC56978F84C0}" destId="{09E19B41-9556-45ED-AD83-A85846E970AA}" srcOrd="1" destOrd="0" parTransId="{2ACC021D-7EFC-4739-8155-EC286989B405}" sibTransId="{0805BA4B-1620-4A19-9DED-A3ED062D6F6E}"/>
    <dgm:cxn modelId="{8D31A72D-F4FA-4095-A3D4-2304C3B742A8}" srcId="{09E19B41-9556-45ED-AD83-A85846E970AA}" destId="{175EE057-3DD0-499D-8C62-66436C5B2AE4}" srcOrd="1" destOrd="0" parTransId="{7805485D-7ABA-4414-9486-4ACE85FA5BF9}" sibTransId="{987F1A7B-BA91-4D5D-98F9-F37BAEBC3390}"/>
    <dgm:cxn modelId="{B06639B5-736F-4A6B-9D67-0D60D9AA622C}" type="presOf" srcId="{B058F6AF-77E6-452B-88F8-A216A793A058}" destId="{945FFB66-CDB5-4166-A26C-C8A8870E538C}" srcOrd="0" destOrd="0" presId="urn:microsoft.com/office/officeart/2005/8/layout/vList5"/>
    <dgm:cxn modelId="{3ACB2B99-B1E8-422F-B641-0B0BAA67C95F}" type="presOf" srcId="{1AB67E60-DB7C-4F01-9C63-3A208677E56E}" destId="{AEE15BC6-DD1A-479A-8E76-D23601035538}" srcOrd="0" destOrd="0" presId="urn:microsoft.com/office/officeart/2005/8/layout/vList5"/>
    <dgm:cxn modelId="{346AFCFF-DC14-4AA0-A242-2290404C1E8A}" type="presOf" srcId="{52D87084-AFBE-4989-9BD2-502ABA7D8ACA}" destId="{63DD5535-6B8F-4C4E-B03D-73AB1FD84744}" srcOrd="0" destOrd="0" presId="urn:microsoft.com/office/officeart/2005/8/layout/vList5"/>
    <dgm:cxn modelId="{88FFDDF6-FE4B-46DE-9055-259C9EF97C22}" srcId="{B9875E29-4C68-4BA2-8815-EE6E3A779879}" destId="{B959E1F9-38F5-4963-94F7-A6CA39F3AC73}" srcOrd="0" destOrd="0" parTransId="{2497282A-EF95-498A-BE65-0B6B21D66DFF}" sibTransId="{D6C8EF44-AFFC-4B3C-A347-35E7A0669D0B}"/>
    <dgm:cxn modelId="{2C9344CC-FA44-4B20-AC9D-CBF3FE3C6E71}" type="presOf" srcId="{D8CD8D2F-E472-480A-9586-02C31BE79D8F}" destId="{1FBC2D9C-469D-4BC5-8772-274D8E2DAAFC}" srcOrd="0" destOrd="0" presId="urn:microsoft.com/office/officeart/2005/8/layout/vList5"/>
    <dgm:cxn modelId="{0D22CEF8-9619-42BD-BCBC-F1522AB2AA2E}" srcId="{B9875E29-4C68-4BA2-8815-EE6E3A779879}" destId="{06A713D1-DCCD-4F16-BDA5-66EE5254E42E}" srcOrd="1" destOrd="0" parTransId="{010F7C30-81C1-46FF-B692-1B2515125245}" sibTransId="{4E38490E-CB19-4D63-9AFA-19E8C61AF26F}"/>
    <dgm:cxn modelId="{C14FA20F-97EE-49E3-A900-8C2002AD436C}" type="presOf" srcId="{44EE5A22-96EC-410B-82F8-FB851445517D}" destId="{96AB43F2-7F07-4EFF-93AA-CF154ED090CA}" srcOrd="0" destOrd="0" presId="urn:microsoft.com/office/officeart/2005/8/layout/vList5"/>
    <dgm:cxn modelId="{150FEF7F-AB9D-43BD-9091-7C4CD3EBD43D}" type="presOf" srcId="{B9875E29-4C68-4BA2-8815-EE6E3A779879}" destId="{99A43AAE-5A9E-4006-AA16-FAE5FC0097DF}" srcOrd="0" destOrd="0" presId="urn:microsoft.com/office/officeart/2005/8/layout/vList5"/>
    <dgm:cxn modelId="{1D8F55DE-AB7D-4B71-9BD7-6DC3DCF5191D}" srcId="{10890729-91C2-45E2-913D-EC56978F84C0}" destId="{B9875E29-4C68-4BA2-8815-EE6E3A779879}" srcOrd="0" destOrd="0" parTransId="{E1C32AE7-CE36-45C7-B0F7-F85CBE7A24A2}" sibTransId="{F3FE9D6E-BFAB-48FB-9B8F-54D73851864E}"/>
    <dgm:cxn modelId="{C355721E-29D0-4461-A4E8-BA4B5AA34572}" srcId="{44EE5A22-96EC-410B-82F8-FB851445517D}" destId="{0C500A6D-DA6B-48D5-8CC3-4767C9010EB0}" srcOrd="0" destOrd="0" parTransId="{B99DF0FD-4148-43D6-9A95-84BA58F6C1ED}" sibTransId="{07340236-E6D1-4873-8A83-2CB2BDBC9A48}"/>
    <dgm:cxn modelId="{7842993E-9325-47D4-9D56-2A4137A22F3D}" type="presOf" srcId="{0C500A6D-DA6B-48D5-8CC3-4767C9010EB0}" destId="{2926FB51-C12A-410F-9051-486FA56DF754}" srcOrd="0" destOrd="0" presId="urn:microsoft.com/office/officeart/2005/8/layout/vList5"/>
    <dgm:cxn modelId="{21A5F286-2A0A-48E4-AC75-1DAD278966B1}" srcId="{10890729-91C2-45E2-913D-EC56978F84C0}" destId="{D8CD8D2F-E472-480A-9586-02C31BE79D8F}" srcOrd="2" destOrd="0" parTransId="{DD58FB12-421F-4E9B-92BD-F274F0E82D14}" sibTransId="{F21D2731-BF30-4602-BAED-5F021F18C01E}"/>
    <dgm:cxn modelId="{493FD2D8-AD96-4187-AF9A-60F397264A78}" type="presOf" srcId="{09E19B41-9556-45ED-AD83-A85846E970AA}" destId="{5646F242-0EBB-4AD7-BE9C-899111608D00}" srcOrd="0" destOrd="0" presId="urn:microsoft.com/office/officeart/2005/8/layout/vList5"/>
    <dgm:cxn modelId="{6A11F2C3-980C-4638-B37B-2C1A9CE1FF02}" type="presOf" srcId="{175EE057-3DD0-499D-8C62-66436C5B2AE4}" destId="{945FFB66-CDB5-4166-A26C-C8A8870E538C}" srcOrd="0" destOrd="1" presId="urn:microsoft.com/office/officeart/2005/8/layout/vList5"/>
    <dgm:cxn modelId="{C8A553D6-73EE-4E86-B451-3490499A1B25}" type="presOf" srcId="{10890729-91C2-45E2-913D-EC56978F84C0}" destId="{ABBC1798-A31F-460D-9D80-14BF670FD977}" srcOrd="0" destOrd="0" presId="urn:microsoft.com/office/officeart/2005/8/layout/vList5"/>
    <dgm:cxn modelId="{66799AD8-2803-49A9-B94F-07542EFB1F08}" type="presOf" srcId="{06A713D1-DCCD-4F16-BDA5-66EE5254E42E}" destId="{18230932-AD4A-4BF2-A22B-5BF06045C3DD}" srcOrd="0" destOrd="1" presId="urn:microsoft.com/office/officeart/2005/8/layout/vList5"/>
    <dgm:cxn modelId="{51ADFACC-B812-4483-A897-2E6EC750C896}" srcId="{D8CD8D2F-E472-480A-9586-02C31BE79D8F}" destId="{1AB67E60-DB7C-4F01-9C63-3A208677E56E}" srcOrd="0" destOrd="0" parTransId="{FC761A79-DF78-4578-9AD9-5F2D799E7A0C}" sibTransId="{364B724B-A9BE-4529-AB34-891843C47E2C}"/>
    <dgm:cxn modelId="{F66CA0ED-DBDB-4E91-AB9C-B389B88372F4}" srcId="{52D87084-AFBE-4989-9BD2-502ABA7D8ACA}" destId="{95C11F17-6503-422E-8E41-43B4334A25C9}" srcOrd="0" destOrd="0" parTransId="{A47C33DB-71E1-4B08-9456-FB8A41B79690}" sibTransId="{C6838AE8-9E87-4A89-B175-D557B95E4588}"/>
    <dgm:cxn modelId="{DC9A9ECF-9821-4EAD-B996-1A83FFF031C8}" type="presOf" srcId="{B959E1F9-38F5-4963-94F7-A6CA39F3AC73}" destId="{18230932-AD4A-4BF2-A22B-5BF06045C3DD}" srcOrd="0" destOrd="0" presId="urn:microsoft.com/office/officeart/2005/8/layout/vList5"/>
    <dgm:cxn modelId="{6AF00742-1AFF-40C0-B8A9-4C2C1A8E0730}" srcId="{09E19B41-9556-45ED-AD83-A85846E970AA}" destId="{B058F6AF-77E6-452B-88F8-A216A793A058}" srcOrd="0" destOrd="0" parTransId="{05E74A12-08E5-40C8-9277-77CA41AB417D}" sibTransId="{A96197F8-35F0-4A4F-93E1-2A71F8370895}"/>
    <dgm:cxn modelId="{79E09370-FB2F-4231-91B2-9F3FC0D8858A}" type="presOf" srcId="{95C11F17-6503-422E-8E41-43B4334A25C9}" destId="{55C8E710-757B-498B-8F93-995E11F07FC7}" srcOrd="0" destOrd="0" presId="urn:microsoft.com/office/officeart/2005/8/layout/vList5"/>
    <dgm:cxn modelId="{51183E54-266A-42A5-A364-106B7E3070DB}" srcId="{10890729-91C2-45E2-913D-EC56978F84C0}" destId="{52D87084-AFBE-4989-9BD2-502ABA7D8ACA}" srcOrd="3" destOrd="0" parTransId="{D4EE09E6-B279-4073-9F3A-2811045CE113}" sibTransId="{EECFF228-3C92-4364-A858-181BB34F2390}"/>
    <dgm:cxn modelId="{170F0D76-47B8-4CB3-A564-6AD43EC63F1D}" srcId="{10890729-91C2-45E2-913D-EC56978F84C0}" destId="{44EE5A22-96EC-410B-82F8-FB851445517D}" srcOrd="4" destOrd="0" parTransId="{AAD85D33-AB7C-496A-BA28-654EFF02EFC2}" sibTransId="{296681FC-6E37-48A3-97B9-D202C4759C8A}"/>
    <dgm:cxn modelId="{19BCEF52-2C74-4125-8122-7BA5FC4A879B}" type="presParOf" srcId="{ABBC1798-A31F-460D-9D80-14BF670FD977}" destId="{CA247F09-2776-4797-90B4-B961D2D2DCEA}" srcOrd="0" destOrd="0" presId="urn:microsoft.com/office/officeart/2005/8/layout/vList5"/>
    <dgm:cxn modelId="{8DAC758D-71AF-4DDF-9352-16CFBB6838EA}" type="presParOf" srcId="{CA247F09-2776-4797-90B4-B961D2D2DCEA}" destId="{99A43AAE-5A9E-4006-AA16-FAE5FC0097DF}" srcOrd="0" destOrd="0" presId="urn:microsoft.com/office/officeart/2005/8/layout/vList5"/>
    <dgm:cxn modelId="{27FAEEAC-6825-4719-9515-CA895B38DF66}" type="presParOf" srcId="{CA247F09-2776-4797-90B4-B961D2D2DCEA}" destId="{18230932-AD4A-4BF2-A22B-5BF06045C3DD}" srcOrd="1" destOrd="0" presId="urn:microsoft.com/office/officeart/2005/8/layout/vList5"/>
    <dgm:cxn modelId="{8B16C8BD-CF6C-4E76-9D6A-B6B230C3C6FE}" type="presParOf" srcId="{ABBC1798-A31F-460D-9D80-14BF670FD977}" destId="{AEF3E2A9-3E88-491E-9505-D03AB0041B2A}" srcOrd="1" destOrd="0" presId="urn:microsoft.com/office/officeart/2005/8/layout/vList5"/>
    <dgm:cxn modelId="{FFE96933-DA13-4482-B4E9-CFBC67503C46}" type="presParOf" srcId="{ABBC1798-A31F-460D-9D80-14BF670FD977}" destId="{B7EDB4ED-8FA6-4BDC-831F-E80D9666FDE0}" srcOrd="2" destOrd="0" presId="urn:microsoft.com/office/officeart/2005/8/layout/vList5"/>
    <dgm:cxn modelId="{8C084B65-F888-45C3-9458-301F985FE86A}" type="presParOf" srcId="{B7EDB4ED-8FA6-4BDC-831F-E80D9666FDE0}" destId="{5646F242-0EBB-4AD7-BE9C-899111608D00}" srcOrd="0" destOrd="0" presId="urn:microsoft.com/office/officeart/2005/8/layout/vList5"/>
    <dgm:cxn modelId="{720716CE-4D03-46C9-A8F8-A298B5C7BD56}" type="presParOf" srcId="{B7EDB4ED-8FA6-4BDC-831F-E80D9666FDE0}" destId="{945FFB66-CDB5-4166-A26C-C8A8870E538C}" srcOrd="1" destOrd="0" presId="urn:microsoft.com/office/officeart/2005/8/layout/vList5"/>
    <dgm:cxn modelId="{9DB034EC-9AD6-425B-9D9D-2BA93C5878D7}" type="presParOf" srcId="{ABBC1798-A31F-460D-9D80-14BF670FD977}" destId="{C7763D9A-F8B1-4B5F-8514-F1C539948B85}" srcOrd="3" destOrd="0" presId="urn:microsoft.com/office/officeart/2005/8/layout/vList5"/>
    <dgm:cxn modelId="{A9F724A7-EF58-46A5-89B8-D8B83DCC28C1}" type="presParOf" srcId="{ABBC1798-A31F-460D-9D80-14BF670FD977}" destId="{4CED58FB-CDCE-4259-AE36-2D89C307465C}" srcOrd="4" destOrd="0" presId="urn:microsoft.com/office/officeart/2005/8/layout/vList5"/>
    <dgm:cxn modelId="{F48DE2B1-27A6-41C8-86D8-0F3C7BD0D58B}" type="presParOf" srcId="{4CED58FB-CDCE-4259-AE36-2D89C307465C}" destId="{1FBC2D9C-469D-4BC5-8772-274D8E2DAAFC}" srcOrd="0" destOrd="0" presId="urn:microsoft.com/office/officeart/2005/8/layout/vList5"/>
    <dgm:cxn modelId="{F56C06AF-9E5B-40E4-BA03-F7990ABE5A71}" type="presParOf" srcId="{4CED58FB-CDCE-4259-AE36-2D89C307465C}" destId="{AEE15BC6-DD1A-479A-8E76-D23601035538}" srcOrd="1" destOrd="0" presId="urn:microsoft.com/office/officeart/2005/8/layout/vList5"/>
    <dgm:cxn modelId="{5380288C-6909-4915-B560-62D5CE7CEE73}" type="presParOf" srcId="{ABBC1798-A31F-460D-9D80-14BF670FD977}" destId="{8313B4C5-DE3E-417A-9A33-5E196CF97F3D}" srcOrd="5" destOrd="0" presId="urn:microsoft.com/office/officeart/2005/8/layout/vList5"/>
    <dgm:cxn modelId="{3875830F-D2CC-44C3-9C3D-B1ED84A50DF3}" type="presParOf" srcId="{ABBC1798-A31F-460D-9D80-14BF670FD977}" destId="{AE79093A-EBA4-4EFE-ABE4-EA7ECAB6546B}" srcOrd="6" destOrd="0" presId="urn:microsoft.com/office/officeart/2005/8/layout/vList5"/>
    <dgm:cxn modelId="{DA673BC7-41A8-47B4-AA91-4972DD517CCB}" type="presParOf" srcId="{AE79093A-EBA4-4EFE-ABE4-EA7ECAB6546B}" destId="{63DD5535-6B8F-4C4E-B03D-73AB1FD84744}" srcOrd="0" destOrd="0" presId="urn:microsoft.com/office/officeart/2005/8/layout/vList5"/>
    <dgm:cxn modelId="{D48B1425-2A00-461B-977E-231E39F7FC57}" type="presParOf" srcId="{AE79093A-EBA4-4EFE-ABE4-EA7ECAB6546B}" destId="{55C8E710-757B-498B-8F93-995E11F07FC7}" srcOrd="1" destOrd="0" presId="urn:microsoft.com/office/officeart/2005/8/layout/vList5"/>
    <dgm:cxn modelId="{6C387F81-7098-4AA5-8060-BC600E36EA6B}" type="presParOf" srcId="{ABBC1798-A31F-460D-9D80-14BF670FD977}" destId="{CD71E460-42B6-466F-A545-25583CB1A57B}" srcOrd="7" destOrd="0" presId="urn:microsoft.com/office/officeart/2005/8/layout/vList5"/>
    <dgm:cxn modelId="{88ED9524-A756-4F01-9784-1396023AB2C2}" type="presParOf" srcId="{ABBC1798-A31F-460D-9D80-14BF670FD977}" destId="{99715D08-4398-4A81-884E-6390F971C0A2}" srcOrd="8" destOrd="0" presId="urn:microsoft.com/office/officeart/2005/8/layout/vList5"/>
    <dgm:cxn modelId="{87F52001-4D16-4617-9730-D9F789487127}" type="presParOf" srcId="{99715D08-4398-4A81-884E-6390F971C0A2}" destId="{96AB43F2-7F07-4EFF-93AA-CF154ED090CA}" srcOrd="0" destOrd="0" presId="urn:microsoft.com/office/officeart/2005/8/layout/vList5"/>
    <dgm:cxn modelId="{1C0398B2-B788-4CD8-A319-FEF1125B218E}" type="presParOf" srcId="{99715D08-4398-4A81-884E-6390F971C0A2}" destId="{2926FB51-C12A-410F-9051-486FA56DF75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0890729-91C2-45E2-913D-EC56978F84C0}" type="doc">
      <dgm:prSet loTypeId="urn:microsoft.com/office/officeart/2005/8/layout/vList5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B9875E29-4C68-4BA2-8815-EE6E3A779879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>
              <a:latin typeface="+mn-lt"/>
            </a:rPr>
            <a:t>підприєм-ницька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креативність</a:t>
          </a:r>
          <a:endParaRPr lang="ru-RU" sz="1600" dirty="0">
            <a:latin typeface="+mn-lt"/>
          </a:endParaRPr>
        </a:p>
      </dgm:t>
    </dgm:pt>
    <dgm:pt modelId="{E1C32AE7-CE36-45C7-B0F7-F85CBE7A24A2}" type="parTrans" cxnId="{1D8F55DE-AB7D-4B71-9BD7-6DC3DCF5191D}">
      <dgm:prSet/>
      <dgm:spPr/>
      <dgm:t>
        <a:bodyPr/>
        <a:lstStyle/>
        <a:p>
          <a:endParaRPr lang="ru-RU"/>
        </a:p>
      </dgm:t>
    </dgm:pt>
    <dgm:pt modelId="{F3FE9D6E-BFAB-48FB-9B8F-54D73851864E}" type="sibTrans" cxnId="{1D8F55DE-AB7D-4B71-9BD7-6DC3DCF5191D}">
      <dgm:prSet/>
      <dgm:spPr/>
      <dgm:t>
        <a:bodyPr/>
        <a:lstStyle/>
        <a:p>
          <a:endParaRPr lang="ru-RU"/>
        </a:p>
      </dgm:t>
    </dgm:pt>
    <dgm:pt modelId="{B959E1F9-38F5-4963-94F7-A6CA39F3AC73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>
              <a:latin typeface="+mn-lt"/>
            </a:rPr>
            <a:t>прагнення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створювати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або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організувати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щось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нове</a:t>
          </a:r>
          <a:r>
            <a:rPr lang="ru-RU" sz="1600" dirty="0" smtClean="0">
              <a:latin typeface="+mn-lt"/>
            </a:rPr>
            <a:t>, </a:t>
          </a:r>
          <a:r>
            <a:rPr lang="ru-RU" sz="1600" dirty="0" err="1" smtClean="0">
              <a:latin typeface="+mn-lt"/>
            </a:rPr>
            <a:t>працювати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творчо</a:t>
          </a:r>
          <a:endParaRPr lang="ru-RU" sz="1600" dirty="0">
            <a:latin typeface="+mn-lt"/>
          </a:endParaRPr>
        </a:p>
      </dgm:t>
    </dgm:pt>
    <dgm:pt modelId="{2497282A-EF95-498A-BE65-0B6B21D66DFF}" type="parTrans" cxnId="{88FFDDF6-FE4B-46DE-9055-259C9EF97C22}">
      <dgm:prSet/>
      <dgm:spPr/>
      <dgm:t>
        <a:bodyPr/>
        <a:lstStyle/>
        <a:p>
          <a:endParaRPr lang="ru-RU"/>
        </a:p>
      </dgm:t>
    </dgm:pt>
    <dgm:pt modelId="{D6C8EF44-AFFC-4B3C-A347-35E7A0669D0B}" type="sibTrans" cxnId="{88FFDDF6-FE4B-46DE-9055-259C9EF97C22}">
      <dgm:prSet/>
      <dgm:spPr/>
      <dgm:t>
        <a:bodyPr/>
        <a:lstStyle/>
        <a:p>
          <a:endParaRPr lang="ru-RU"/>
        </a:p>
      </dgm:t>
    </dgm:pt>
    <dgm:pt modelId="{D8CD8D2F-E472-480A-9586-02C31BE79D8F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>
              <a:latin typeface="+mn-lt"/>
            </a:rPr>
            <a:t>матеріальний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добробут</a:t>
          </a:r>
          <a:endParaRPr lang="ru-RU" sz="1600" dirty="0">
            <a:latin typeface="+mn-lt"/>
          </a:endParaRPr>
        </a:p>
      </dgm:t>
    </dgm:pt>
    <dgm:pt modelId="{DD58FB12-421F-4E9B-92BD-F274F0E82D14}" type="parTrans" cxnId="{21A5F286-2A0A-48E4-AC75-1DAD278966B1}">
      <dgm:prSet/>
      <dgm:spPr/>
      <dgm:t>
        <a:bodyPr/>
        <a:lstStyle/>
        <a:p>
          <a:endParaRPr lang="ru-RU"/>
        </a:p>
      </dgm:t>
    </dgm:pt>
    <dgm:pt modelId="{F21D2731-BF30-4602-BAED-5F021F18C01E}" type="sibTrans" cxnId="{21A5F286-2A0A-48E4-AC75-1DAD278966B1}">
      <dgm:prSet/>
      <dgm:spPr/>
      <dgm:t>
        <a:bodyPr/>
        <a:lstStyle/>
        <a:p>
          <a:endParaRPr lang="ru-RU"/>
        </a:p>
      </dgm:t>
    </dgm:pt>
    <dgm:pt modelId="{1AB67E60-DB7C-4F01-9C63-3A208677E56E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>
              <a:latin typeface="+mn-lt"/>
            </a:rPr>
            <a:t>бажання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отримати</a:t>
          </a:r>
          <a:r>
            <a:rPr lang="ru-RU" sz="1600" dirty="0" smtClean="0">
              <a:latin typeface="+mn-lt"/>
            </a:rPr>
            <a:t> посаду, </a:t>
          </a:r>
          <a:r>
            <a:rPr lang="ru-RU" sz="1600" dirty="0" err="1" smtClean="0">
              <a:latin typeface="+mn-lt"/>
            </a:rPr>
            <a:t>пов’язану</a:t>
          </a:r>
          <a:r>
            <a:rPr lang="ru-RU" sz="1600" dirty="0" smtClean="0">
              <a:latin typeface="+mn-lt"/>
            </a:rPr>
            <a:t> з </a:t>
          </a:r>
          <a:r>
            <a:rPr lang="ru-RU" sz="1600" dirty="0" err="1" smtClean="0">
              <a:latin typeface="+mn-lt"/>
            </a:rPr>
            <a:t>високою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заробітною</a:t>
          </a:r>
          <a:r>
            <a:rPr lang="ru-RU" sz="1600" dirty="0" smtClean="0">
              <a:latin typeface="+mn-lt"/>
            </a:rPr>
            <a:t> платою </a:t>
          </a:r>
          <a:r>
            <a:rPr lang="ru-RU" sz="1600" dirty="0" err="1" smtClean="0">
              <a:latin typeface="+mn-lt"/>
            </a:rPr>
            <a:t>чи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іншими</a:t>
          </a:r>
          <a:r>
            <a:rPr lang="ru-RU" sz="1600" dirty="0" smtClean="0">
              <a:latin typeface="+mn-lt"/>
            </a:rPr>
            <a:t> факторами </a:t>
          </a:r>
          <a:r>
            <a:rPr lang="ru-RU" sz="1600" dirty="0" err="1" smtClean="0">
              <a:latin typeface="+mn-lt"/>
            </a:rPr>
            <a:t>винагороди</a:t>
          </a:r>
          <a:endParaRPr lang="ru-RU" sz="1600" dirty="0">
            <a:latin typeface="+mn-lt"/>
          </a:endParaRPr>
        </a:p>
      </dgm:t>
    </dgm:pt>
    <dgm:pt modelId="{FC761A79-DF78-4578-9AD9-5F2D799E7A0C}" type="parTrans" cxnId="{51ADFACC-B812-4483-A897-2E6EC750C896}">
      <dgm:prSet/>
      <dgm:spPr/>
      <dgm:t>
        <a:bodyPr/>
        <a:lstStyle/>
        <a:p>
          <a:endParaRPr lang="ru-RU"/>
        </a:p>
      </dgm:t>
    </dgm:pt>
    <dgm:pt modelId="{364B724B-A9BE-4529-AB34-891843C47E2C}" type="sibTrans" cxnId="{51ADFACC-B812-4483-A897-2E6EC750C896}">
      <dgm:prSet/>
      <dgm:spPr/>
      <dgm:t>
        <a:bodyPr/>
        <a:lstStyle/>
        <a:p>
          <a:endParaRPr lang="ru-RU"/>
        </a:p>
      </dgm:t>
    </dgm:pt>
    <dgm:pt modelId="{52D87084-AFBE-4989-9BD2-502ABA7D8ACA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>
              <a:latin typeface="+mn-lt"/>
            </a:rPr>
            <a:t>забезпечення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здорових</a:t>
          </a:r>
          <a:r>
            <a:rPr lang="ru-RU" sz="1600" dirty="0" smtClean="0">
              <a:latin typeface="+mn-lt"/>
            </a:rPr>
            <a:t> умов</a:t>
          </a:r>
          <a:endParaRPr lang="ru-RU" sz="1600" dirty="0">
            <a:latin typeface="+mn-lt"/>
          </a:endParaRPr>
        </a:p>
      </dgm:t>
    </dgm:pt>
    <dgm:pt modelId="{D4EE09E6-B279-4073-9F3A-2811045CE113}" type="parTrans" cxnId="{51183E54-266A-42A5-A364-106B7E3070DB}">
      <dgm:prSet/>
      <dgm:spPr/>
      <dgm:t>
        <a:bodyPr/>
        <a:lstStyle/>
        <a:p>
          <a:endParaRPr lang="ru-RU"/>
        </a:p>
      </dgm:t>
    </dgm:pt>
    <dgm:pt modelId="{EECFF228-3C92-4364-A858-181BB34F2390}" type="sibTrans" cxnId="{51183E54-266A-42A5-A364-106B7E3070DB}">
      <dgm:prSet/>
      <dgm:spPr/>
      <dgm:t>
        <a:bodyPr/>
        <a:lstStyle/>
        <a:p>
          <a:endParaRPr lang="ru-RU"/>
        </a:p>
      </dgm:t>
    </dgm:pt>
    <dgm:pt modelId="{95C11F17-6503-422E-8E41-43B4334A25C9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>
              <a:latin typeface="+mn-lt"/>
            </a:rPr>
            <a:t>прагнення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одержати</a:t>
          </a:r>
          <a:r>
            <a:rPr lang="ru-RU" sz="1600" dirty="0" smtClean="0">
              <a:latin typeface="+mn-lt"/>
            </a:rPr>
            <a:t> посаду, </a:t>
          </a:r>
          <a:r>
            <a:rPr lang="ru-RU" sz="1600" dirty="0" err="1" smtClean="0">
              <a:latin typeface="+mn-lt"/>
            </a:rPr>
            <a:t>котра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передбачає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виконання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службових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обов’язків</a:t>
          </a:r>
          <a:r>
            <a:rPr lang="ru-RU" sz="1600" dirty="0" smtClean="0">
              <a:latin typeface="+mn-lt"/>
            </a:rPr>
            <a:t> у </a:t>
          </a:r>
          <a:r>
            <a:rPr lang="ru-RU" sz="1600" dirty="0" err="1" smtClean="0">
              <a:latin typeface="+mn-lt"/>
            </a:rPr>
            <a:t>нормальних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безпечних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умовах</a:t>
          </a:r>
          <a:endParaRPr lang="ru-RU" sz="1600" dirty="0">
            <a:latin typeface="+mn-lt"/>
          </a:endParaRPr>
        </a:p>
      </dgm:t>
    </dgm:pt>
    <dgm:pt modelId="{A47C33DB-71E1-4B08-9456-FB8A41B79690}" type="parTrans" cxnId="{F66CA0ED-DBDB-4E91-AB9C-B389B88372F4}">
      <dgm:prSet/>
      <dgm:spPr/>
      <dgm:t>
        <a:bodyPr/>
        <a:lstStyle/>
        <a:p>
          <a:endParaRPr lang="ru-RU"/>
        </a:p>
      </dgm:t>
    </dgm:pt>
    <dgm:pt modelId="{C6838AE8-9E87-4A89-B175-D557B95E4588}" type="sibTrans" cxnId="{F66CA0ED-DBDB-4E91-AB9C-B389B88372F4}">
      <dgm:prSet/>
      <dgm:spPr/>
      <dgm:t>
        <a:bodyPr/>
        <a:lstStyle/>
        <a:p>
          <a:endParaRPr lang="ru-RU"/>
        </a:p>
      </dgm:t>
    </dgm:pt>
    <dgm:pt modelId="{09E19B41-9556-45ED-AD83-A85846E970AA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smtClean="0">
              <a:latin typeface="+mn-lt"/>
            </a:rPr>
            <a:t>стиль </a:t>
          </a:r>
          <a:r>
            <a:rPr lang="ru-RU" sz="1600" dirty="0" err="1" smtClean="0">
              <a:latin typeface="+mn-lt"/>
            </a:rPr>
            <a:t>життя</a:t>
          </a:r>
          <a:endParaRPr lang="ru-RU" sz="1600" dirty="0">
            <a:latin typeface="+mn-lt"/>
          </a:endParaRPr>
        </a:p>
      </dgm:t>
    </dgm:pt>
    <dgm:pt modelId="{2ACC021D-7EFC-4739-8155-EC286989B405}" type="parTrans" cxnId="{A288CFB6-DF03-4B1E-8B6B-1E695D59A637}">
      <dgm:prSet/>
      <dgm:spPr/>
      <dgm:t>
        <a:bodyPr/>
        <a:lstStyle/>
        <a:p>
          <a:endParaRPr lang="ru-RU"/>
        </a:p>
      </dgm:t>
    </dgm:pt>
    <dgm:pt modelId="{0805BA4B-1620-4A19-9DED-A3ED062D6F6E}" type="sibTrans" cxnId="{A288CFB6-DF03-4B1E-8B6B-1E695D59A637}">
      <dgm:prSet/>
      <dgm:spPr/>
      <dgm:t>
        <a:bodyPr/>
        <a:lstStyle/>
        <a:p>
          <a:endParaRPr lang="ru-RU"/>
        </a:p>
      </dgm:t>
    </dgm:pt>
    <dgm:pt modelId="{B058F6AF-77E6-452B-88F8-A216A793A058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>
              <a:latin typeface="+mn-lt"/>
            </a:rPr>
            <a:t>завдання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інтегруючи</a:t>
          </a:r>
          <a:r>
            <a:rPr lang="ru-RU" sz="1600" dirty="0" smtClean="0">
              <a:latin typeface="+mn-lt"/>
            </a:rPr>
            <a:t> потреби </a:t>
          </a:r>
          <a:r>
            <a:rPr lang="ru-RU" sz="1600" dirty="0" err="1" smtClean="0">
              <a:latin typeface="+mn-lt"/>
            </a:rPr>
            <a:t>особистості</a:t>
          </a:r>
          <a:r>
            <a:rPr lang="ru-RU" sz="1600" dirty="0" smtClean="0">
              <a:latin typeface="+mn-lt"/>
            </a:rPr>
            <a:t> та </a:t>
          </a:r>
          <a:r>
            <a:rPr lang="ru-RU" sz="1600" dirty="0" err="1" smtClean="0">
              <a:latin typeface="+mn-lt"/>
            </a:rPr>
            <a:t>сім’ї</a:t>
          </a:r>
          <a:r>
            <a:rPr lang="ru-RU" sz="1600" dirty="0" smtClean="0">
              <a:latin typeface="+mn-lt"/>
            </a:rPr>
            <a:t>, </a:t>
          </a:r>
          <a:r>
            <a:rPr lang="ru-RU" sz="1600" dirty="0" err="1" smtClean="0">
              <a:latin typeface="+mn-lt"/>
            </a:rPr>
            <a:t>наприклад</a:t>
          </a:r>
          <a:r>
            <a:rPr lang="ru-RU" sz="1600" dirty="0" smtClean="0">
              <a:latin typeface="+mn-lt"/>
            </a:rPr>
            <a:t>, </a:t>
          </a:r>
          <a:r>
            <a:rPr lang="ru-RU" sz="1600" dirty="0" err="1" smtClean="0">
              <a:latin typeface="+mn-lt"/>
            </a:rPr>
            <a:t>отримати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цікаву</a:t>
          </a:r>
          <a:r>
            <a:rPr lang="ru-RU" sz="1600" dirty="0" smtClean="0">
              <a:latin typeface="+mn-lt"/>
            </a:rPr>
            <a:t>, </a:t>
          </a:r>
          <a:r>
            <a:rPr lang="ru-RU" sz="1600" dirty="0" err="1" smtClean="0">
              <a:latin typeface="+mn-lt"/>
            </a:rPr>
            <a:t>досить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високо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оплачувану</a:t>
          </a:r>
          <a:r>
            <a:rPr lang="ru-RU" sz="1600" dirty="0" smtClean="0">
              <a:latin typeface="+mn-lt"/>
            </a:rPr>
            <a:t> роботу, яка </a:t>
          </a:r>
          <a:r>
            <a:rPr lang="ru-RU" sz="1600" dirty="0" err="1" smtClean="0">
              <a:latin typeface="+mn-lt"/>
            </a:rPr>
            <a:t>надає</a:t>
          </a:r>
          <a:r>
            <a:rPr lang="ru-RU" sz="1600" dirty="0" smtClean="0">
              <a:latin typeface="+mn-lt"/>
            </a:rPr>
            <a:t> свободу </a:t>
          </a:r>
          <a:r>
            <a:rPr lang="ru-RU" sz="1600" dirty="0" err="1" smtClean="0">
              <a:latin typeface="+mn-lt"/>
            </a:rPr>
            <a:t>пересування</a:t>
          </a:r>
          <a:r>
            <a:rPr lang="ru-RU" sz="1600" dirty="0" smtClean="0">
              <a:latin typeface="+mn-lt"/>
            </a:rPr>
            <a:t>, </a:t>
          </a:r>
          <a:r>
            <a:rPr lang="ru-RU" sz="1600" dirty="0" err="1" smtClean="0">
              <a:latin typeface="+mn-lt"/>
            </a:rPr>
            <a:t>розпорядження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своїм</a:t>
          </a:r>
          <a:r>
            <a:rPr lang="ru-RU" sz="1600" dirty="0" smtClean="0">
              <a:latin typeface="+mn-lt"/>
            </a:rPr>
            <a:t> часом </a:t>
          </a:r>
          <a:r>
            <a:rPr lang="ru-RU" sz="1600" dirty="0" err="1" smtClean="0">
              <a:latin typeface="+mn-lt"/>
            </a:rPr>
            <a:t>тощо</a:t>
          </a:r>
          <a:endParaRPr lang="ru-RU" sz="1600" dirty="0">
            <a:latin typeface="+mn-lt"/>
          </a:endParaRPr>
        </a:p>
      </dgm:t>
    </dgm:pt>
    <dgm:pt modelId="{05E74A12-08E5-40C8-9277-77CA41AB417D}" type="parTrans" cxnId="{6AF00742-1AFF-40C0-B8A9-4C2C1A8E0730}">
      <dgm:prSet/>
      <dgm:spPr/>
      <dgm:t>
        <a:bodyPr/>
        <a:lstStyle/>
        <a:p>
          <a:endParaRPr lang="ru-RU"/>
        </a:p>
      </dgm:t>
    </dgm:pt>
    <dgm:pt modelId="{A96197F8-35F0-4A4F-93E1-2A71F8370895}" type="sibTrans" cxnId="{6AF00742-1AFF-40C0-B8A9-4C2C1A8E0730}">
      <dgm:prSet/>
      <dgm:spPr/>
      <dgm:t>
        <a:bodyPr/>
        <a:lstStyle/>
        <a:p>
          <a:endParaRPr lang="ru-RU"/>
        </a:p>
      </dgm:t>
    </dgm:pt>
    <dgm:pt modelId="{41B368F1-39B0-423D-8279-8000958EB8ED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>
              <a:latin typeface="+mn-lt"/>
            </a:rPr>
            <a:t>основний</a:t>
          </a:r>
          <a:r>
            <a:rPr lang="ru-RU" sz="1600" dirty="0" smtClean="0">
              <a:latin typeface="+mn-lt"/>
            </a:rPr>
            <a:t> мотив </a:t>
          </a:r>
          <a:r>
            <a:rPr lang="ru-RU" sz="1600" dirty="0" err="1" smtClean="0">
              <a:latin typeface="+mn-lt"/>
            </a:rPr>
            <a:t>кар’єри</a:t>
          </a:r>
          <a:r>
            <a:rPr lang="ru-RU" sz="1600" dirty="0" smtClean="0">
              <a:latin typeface="+mn-lt"/>
            </a:rPr>
            <a:t> - </a:t>
          </a:r>
          <a:r>
            <a:rPr lang="ru-RU" sz="1600" dirty="0" err="1" smtClean="0">
              <a:latin typeface="+mn-lt"/>
            </a:rPr>
            <a:t>набуття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необхідної</a:t>
          </a:r>
          <a:r>
            <a:rPr lang="ru-RU" sz="1600" dirty="0" smtClean="0">
              <a:latin typeface="+mn-lt"/>
            </a:rPr>
            <a:t> для </a:t>
          </a:r>
          <a:r>
            <a:rPr lang="ru-RU" sz="1600" dirty="0" err="1" smtClean="0">
              <a:latin typeface="+mn-lt"/>
            </a:rPr>
            <a:t>цього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влади</a:t>
          </a:r>
          <a:r>
            <a:rPr lang="ru-RU" sz="1600" dirty="0" smtClean="0">
              <a:latin typeface="+mn-lt"/>
            </a:rPr>
            <a:t> і </a:t>
          </a:r>
          <a:r>
            <a:rPr lang="ru-RU" sz="1600" dirty="0" err="1" smtClean="0">
              <a:latin typeface="+mn-lt"/>
            </a:rPr>
            <a:t>свободи</a:t>
          </a:r>
          <a:r>
            <a:rPr lang="ru-RU" sz="1600" dirty="0" smtClean="0">
              <a:latin typeface="+mn-lt"/>
            </a:rPr>
            <a:t>, </a:t>
          </a:r>
          <a:r>
            <a:rPr lang="ru-RU" sz="1600" dirty="0" err="1" smtClean="0">
              <a:latin typeface="+mn-lt"/>
            </a:rPr>
            <a:t>які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надаються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відповідною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посадою</a:t>
          </a:r>
          <a:endParaRPr lang="ru-RU" sz="1600" dirty="0">
            <a:latin typeface="+mn-lt"/>
          </a:endParaRPr>
        </a:p>
      </dgm:t>
    </dgm:pt>
    <dgm:pt modelId="{AAB7F309-5FEA-4D29-96C8-824A2290A927}" type="parTrans" cxnId="{0D481D4C-2F80-4632-B147-06EF12804213}">
      <dgm:prSet/>
      <dgm:spPr/>
    </dgm:pt>
    <dgm:pt modelId="{A0171F95-C7C8-4295-8460-1D4645344841}" type="sibTrans" cxnId="{0D481D4C-2F80-4632-B147-06EF12804213}">
      <dgm:prSet/>
      <dgm:spPr/>
    </dgm:pt>
    <dgm:pt modelId="{3ADEB9F1-1950-419E-AF5B-4DFA8B443CD7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>
              <a:latin typeface="+mn-lt"/>
            </a:rPr>
            <a:t>якщо</a:t>
          </a:r>
          <a:r>
            <a:rPr lang="ru-RU" sz="1600" dirty="0" smtClean="0">
              <a:latin typeface="+mn-lt"/>
            </a:rPr>
            <a:t> в </a:t>
          </a:r>
          <a:r>
            <a:rPr lang="ru-RU" sz="1600" dirty="0" err="1" smtClean="0">
              <a:latin typeface="+mn-lt"/>
            </a:rPr>
            <a:t>людини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немає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сім’ї</a:t>
          </a:r>
          <a:r>
            <a:rPr lang="ru-RU" sz="1600" dirty="0" smtClean="0">
              <a:latin typeface="+mn-lt"/>
            </a:rPr>
            <a:t>, то </a:t>
          </a:r>
          <a:r>
            <a:rPr lang="ru-RU" sz="1600" dirty="0" err="1" smtClean="0">
              <a:latin typeface="+mn-lt"/>
            </a:rPr>
            <a:t>пріоритети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надаються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змістовності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роботи</a:t>
          </a:r>
          <a:r>
            <a:rPr lang="ru-RU" sz="1600" dirty="0" smtClean="0">
              <a:latin typeface="+mn-lt"/>
            </a:rPr>
            <a:t>, </a:t>
          </a:r>
          <a:r>
            <a:rPr lang="ru-RU" sz="1600" dirty="0" err="1" smtClean="0">
              <a:latin typeface="+mn-lt"/>
            </a:rPr>
            <a:t>її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різноманітності</a:t>
          </a:r>
          <a:endParaRPr lang="ru-RU" sz="1600" dirty="0">
            <a:latin typeface="+mn-lt"/>
          </a:endParaRPr>
        </a:p>
      </dgm:t>
    </dgm:pt>
    <dgm:pt modelId="{3F1105C7-643A-4A86-BC5B-8F0B9B9C53EB}" type="parTrans" cxnId="{8F80001C-7907-48F2-9709-5178D61304A1}">
      <dgm:prSet/>
      <dgm:spPr/>
    </dgm:pt>
    <dgm:pt modelId="{737826E3-95C0-4E2F-9E01-2D5B5C27C12B}" type="sibTrans" cxnId="{8F80001C-7907-48F2-9709-5178D61304A1}">
      <dgm:prSet/>
      <dgm:spPr/>
    </dgm:pt>
    <dgm:pt modelId="{ABBC1798-A31F-460D-9D80-14BF670FD977}" type="pres">
      <dgm:prSet presAssocID="{10890729-91C2-45E2-913D-EC56978F84C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A247F09-2776-4797-90B4-B961D2D2DCEA}" type="pres">
      <dgm:prSet presAssocID="{B9875E29-4C68-4BA2-8815-EE6E3A779879}" presName="linNode" presStyleCnt="0"/>
      <dgm:spPr/>
    </dgm:pt>
    <dgm:pt modelId="{99A43AAE-5A9E-4006-AA16-FAE5FC0097DF}" type="pres">
      <dgm:prSet presAssocID="{B9875E29-4C68-4BA2-8815-EE6E3A779879}" presName="parentText" presStyleLbl="node1" presStyleIdx="0" presStyleCnt="4" custScaleX="45813" custLinFactNeighborX="-15240" custLinFactNeighborY="-20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230932-AD4A-4BF2-A22B-5BF06045C3DD}" type="pres">
      <dgm:prSet presAssocID="{B9875E29-4C68-4BA2-8815-EE6E3A779879}" presName="descendantText" presStyleLbl="alignAccFollowNode1" presStyleIdx="0" presStyleCnt="4" custScaleX="130112" custLinFactNeighborY="41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F3E2A9-3E88-491E-9505-D03AB0041B2A}" type="pres">
      <dgm:prSet presAssocID="{F3FE9D6E-BFAB-48FB-9B8F-54D73851864E}" presName="sp" presStyleCnt="0"/>
      <dgm:spPr/>
    </dgm:pt>
    <dgm:pt modelId="{B7EDB4ED-8FA6-4BDC-831F-E80D9666FDE0}" type="pres">
      <dgm:prSet presAssocID="{09E19B41-9556-45ED-AD83-A85846E970AA}" presName="linNode" presStyleCnt="0"/>
      <dgm:spPr/>
    </dgm:pt>
    <dgm:pt modelId="{5646F242-0EBB-4AD7-BE9C-899111608D00}" type="pres">
      <dgm:prSet presAssocID="{09E19B41-9556-45ED-AD83-A85846E970AA}" presName="parentText" presStyleLbl="node1" presStyleIdx="1" presStyleCnt="4" custScaleX="45813" custLinFactNeighborX="-15240" custLinFactNeighborY="311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5FFB66-CDB5-4166-A26C-C8A8870E538C}" type="pres">
      <dgm:prSet presAssocID="{09E19B41-9556-45ED-AD83-A85846E970AA}" presName="descendantText" presStyleLbl="alignAccFollowNode1" presStyleIdx="1" presStyleCnt="4" custScaleX="131859" custScaleY="1342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763D9A-F8B1-4B5F-8514-F1C539948B85}" type="pres">
      <dgm:prSet presAssocID="{0805BA4B-1620-4A19-9DED-A3ED062D6F6E}" presName="sp" presStyleCnt="0"/>
      <dgm:spPr/>
    </dgm:pt>
    <dgm:pt modelId="{4CED58FB-CDCE-4259-AE36-2D89C307465C}" type="pres">
      <dgm:prSet presAssocID="{D8CD8D2F-E472-480A-9586-02C31BE79D8F}" presName="linNode" presStyleCnt="0"/>
      <dgm:spPr/>
    </dgm:pt>
    <dgm:pt modelId="{1FBC2D9C-469D-4BC5-8772-274D8E2DAAFC}" type="pres">
      <dgm:prSet presAssocID="{D8CD8D2F-E472-480A-9586-02C31BE79D8F}" presName="parentText" presStyleLbl="node1" presStyleIdx="2" presStyleCnt="4" custScaleX="45813" custLinFactNeighborX="-15240" custLinFactNeighborY="311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E15BC6-DD1A-479A-8E76-D23601035538}" type="pres">
      <dgm:prSet presAssocID="{D8CD8D2F-E472-480A-9586-02C31BE79D8F}" presName="descendantText" presStyleLbl="alignAccFollowNode1" presStyleIdx="2" presStyleCnt="4" custScaleX="1318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13B4C5-DE3E-417A-9A33-5E196CF97F3D}" type="pres">
      <dgm:prSet presAssocID="{F21D2731-BF30-4602-BAED-5F021F18C01E}" presName="sp" presStyleCnt="0"/>
      <dgm:spPr/>
    </dgm:pt>
    <dgm:pt modelId="{AE79093A-EBA4-4EFE-ABE4-EA7ECAB6546B}" type="pres">
      <dgm:prSet presAssocID="{52D87084-AFBE-4989-9BD2-502ABA7D8ACA}" presName="linNode" presStyleCnt="0"/>
      <dgm:spPr/>
    </dgm:pt>
    <dgm:pt modelId="{63DD5535-6B8F-4C4E-B03D-73AB1FD84744}" type="pres">
      <dgm:prSet presAssocID="{52D87084-AFBE-4989-9BD2-502ABA7D8ACA}" presName="parentText" presStyleLbl="node1" presStyleIdx="3" presStyleCnt="4" custScaleX="45813" custLinFactNeighborX="-15240" custLinFactNeighborY="-20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C8E710-757B-498B-8F93-995E11F07FC7}" type="pres">
      <dgm:prSet presAssocID="{52D87084-AFBE-4989-9BD2-502ABA7D8ACA}" presName="descendantText" presStyleLbl="alignAccFollowNode1" presStyleIdx="3" presStyleCnt="4" custScaleX="1318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1A5F286-2A0A-48E4-AC75-1DAD278966B1}" srcId="{10890729-91C2-45E2-913D-EC56978F84C0}" destId="{D8CD8D2F-E472-480A-9586-02C31BE79D8F}" srcOrd="2" destOrd="0" parTransId="{DD58FB12-421F-4E9B-92BD-F274F0E82D14}" sibTransId="{F21D2731-BF30-4602-BAED-5F021F18C01E}"/>
    <dgm:cxn modelId="{1D8F55DE-AB7D-4B71-9BD7-6DC3DCF5191D}" srcId="{10890729-91C2-45E2-913D-EC56978F84C0}" destId="{B9875E29-4C68-4BA2-8815-EE6E3A779879}" srcOrd="0" destOrd="0" parTransId="{E1C32AE7-CE36-45C7-B0F7-F85CBE7A24A2}" sibTransId="{F3FE9D6E-BFAB-48FB-9B8F-54D73851864E}"/>
    <dgm:cxn modelId="{A288CFB6-DF03-4B1E-8B6B-1E695D59A637}" srcId="{10890729-91C2-45E2-913D-EC56978F84C0}" destId="{09E19B41-9556-45ED-AD83-A85846E970AA}" srcOrd="1" destOrd="0" parTransId="{2ACC021D-7EFC-4739-8155-EC286989B405}" sibTransId="{0805BA4B-1620-4A19-9DED-A3ED062D6F6E}"/>
    <dgm:cxn modelId="{AEDCB91C-2140-4E47-AAA4-1C6FC58B7C7C}" type="presOf" srcId="{B959E1F9-38F5-4963-94F7-A6CA39F3AC73}" destId="{18230932-AD4A-4BF2-A22B-5BF06045C3DD}" srcOrd="0" destOrd="0" presId="urn:microsoft.com/office/officeart/2005/8/layout/vList5"/>
    <dgm:cxn modelId="{51ADFACC-B812-4483-A897-2E6EC750C896}" srcId="{D8CD8D2F-E472-480A-9586-02C31BE79D8F}" destId="{1AB67E60-DB7C-4F01-9C63-3A208677E56E}" srcOrd="0" destOrd="0" parTransId="{FC761A79-DF78-4578-9AD9-5F2D799E7A0C}" sibTransId="{364B724B-A9BE-4529-AB34-891843C47E2C}"/>
    <dgm:cxn modelId="{CD3590AF-14F1-40B9-9132-CE78A1A9BDE5}" type="presOf" srcId="{B9875E29-4C68-4BA2-8815-EE6E3A779879}" destId="{99A43AAE-5A9E-4006-AA16-FAE5FC0097DF}" srcOrd="0" destOrd="0" presId="urn:microsoft.com/office/officeart/2005/8/layout/vList5"/>
    <dgm:cxn modelId="{51183E54-266A-42A5-A364-106B7E3070DB}" srcId="{10890729-91C2-45E2-913D-EC56978F84C0}" destId="{52D87084-AFBE-4989-9BD2-502ABA7D8ACA}" srcOrd="3" destOrd="0" parTransId="{D4EE09E6-B279-4073-9F3A-2811045CE113}" sibTransId="{EECFF228-3C92-4364-A858-181BB34F2390}"/>
    <dgm:cxn modelId="{B96D5B4C-52D3-4E63-8880-2975C6B9DAC1}" type="presOf" srcId="{B058F6AF-77E6-452B-88F8-A216A793A058}" destId="{945FFB66-CDB5-4166-A26C-C8A8870E538C}" srcOrd="0" destOrd="0" presId="urn:microsoft.com/office/officeart/2005/8/layout/vList5"/>
    <dgm:cxn modelId="{9F687010-87AD-4226-A159-D9D0D15E6D18}" type="presOf" srcId="{D8CD8D2F-E472-480A-9586-02C31BE79D8F}" destId="{1FBC2D9C-469D-4BC5-8772-274D8E2DAAFC}" srcOrd="0" destOrd="0" presId="urn:microsoft.com/office/officeart/2005/8/layout/vList5"/>
    <dgm:cxn modelId="{9EA8D223-0E2B-4C09-BACE-5FE18BD47789}" type="presOf" srcId="{52D87084-AFBE-4989-9BD2-502ABA7D8ACA}" destId="{63DD5535-6B8F-4C4E-B03D-73AB1FD84744}" srcOrd="0" destOrd="0" presId="urn:microsoft.com/office/officeart/2005/8/layout/vList5"/>
    <dgm:cxn modelId="{E6285D20-9CCF-42FA-A640-B22E795D6EC8}" type="presOf" srcId="{09E19B41-9556-45ED-AD83-A85846E970AA}" destId="{5646F242-0EBB-4AD7-BE9C-899111608D00}" srcOrd="0" destOrd="0" presId="urn:microsoft.com/office/officeart/2005/8/layout/vList5"/>
    <dgm:cxn modelId="{F66CA0ED-DBDB-4E91-AB9C-B389B88372F4}" srcId="{52D87084-AFBE-4989-9BD2-502ABA7D8ACA}" destId="{95C11F17-6503-422E-8E41-43B4334A25C9}" srcOrd="0" destOrd="0" parTransId="{A47C33DB-71E1-4B08-9456-FB8A41B79690}" sibTransId="{C6838AE8-9E87-4A89-B175-D557B95E4588}"/>
    <dgm:cxn modelId="{2E4272DD-D6E4-4470-ACE3-9FEA5AF935EC}" type="presOf" srcId="{3ADEB9F1-1950-419E-AF5B-4DFA8B443CD7}" destId="{945FFB66-CDB5-4166-A26C-C8A8870E538C}" srcOrd="0" destOrd="1" presId="urn:microsoft.com/office/officeart/2005/8/layout/vList5"/>
    <dgm:cxn modelId="{AD7DDC60-D052-4841-B98C-045C33F7D897}" type="presOf" srcId="{41B368F1-39B0-423D-8279-8000958EB8ED}" destId="{18230932-AD4A-4BF2-A22B-5BF06045C3DD}" srcOrd="0" destOrd="1" presId="urn:microsoft.com/office/officeart/2005/8/layout/vList5"/>
    <dgm:cxn modelId="{86B1490E-2B31-4DB4-9E6B-5F5A106515FA}" type="presOf" srcId="{10890729-91C2-45E2-913D-EC56978F84C0}" destId="{ABBC1798-A31F-460D-9D80-14BF670FD977}" srcOrd="0" destOrd="0" presId="urn:microsoft.com/office/officeart/2005/8/layout/vList5"/>
    <dgm:cxn modelId="{3FDC977B-30F1-412E-9AAC-3E9E1868C2A8}" type="presOf" srcId="{95C11F17-6503-422E-8E41-43B4334A25C9}" destId="{55C8E710-757B-498B-8F93-995E11F07FC7}" srcOrd="0" destOrd="0" presId="urn:microsoft.com/office/officeart/2005/8/layout/vList5"/>
    <dgm:cxn modelId="{E5AF47E4-52B5-439E-A617-A49073E6A4E7}" type="presOf" srcId="{1AB67E60-DB7C-4F01-9C63-3A208677E56E}" destId="{AEE15BC6-DD1A-479A-8E76-D23601035538}" srcOrd="0" destOrd="0" presId="urn:microsoft.com/office/officeart/2005/8/layout/vList5"/>
    <dgm:cxn modelId="{0D481D4C-2F80-4632-B147-06EF12804213}" srcId="{B9875E29-4C68-4BA2-8815-EE6E3A779879}" destId="{41B368F1-39B0-423D-8279-8000958EB8ED}" srcOrd="1" destOrd="0" parTransId="{AAB7F309-5FEA-4D29-96C8-824A2290A927}" sibTransId="{A0171F95-C7C8-4295-8460-1D4645344841}"/>
    <dgm:cxn modelId="{6AF00742-1AFF-40C0-B8A9-4C2C1A8E0730}" srcId="{09E19B41-9556-45ED-AD83-A85846E970AA}" destId="{B058F6AF-77E6-452B-88F8-A216A793A058}" srcOrd="0" destOrd="0" parTransId="{05E74A12-08E5-40C8-9277-77CA41AB417D}" sibTransId="{A96197F8-35F0-4A4F-93E1-2A71F8370895}"/>
    <dgm:cxn modelId="{88FFDDF6-FE4B-46DE-9055-259C9EF97C22}" srcId="{B9875E29-4C68-4BA2-8815-EE6E3A779879}" destId="{B959E1F9-38F5-4963-94F7-A6CA39F3AC73}" srcOrd="0" destOrd="0" parTransId="{2497282A-EF95-498A-BE65-0B6B21D66DFF}" sibTransId="{D6C8EF44-AFFC-4B3C-A347-35E7A0669D0B}"/>
    <dgm:cxn modelId="{8F80001C-7907-48F2-9709-5178D61304A1}" srcId="{09E19B41-9556-45ED-AD83-A85846E970AA}" destId="{3ADEB9F1-1950-419E-AF5B-4DFA8B443CD7}" srcOrd="1" destOrd="0" parTransId="{3F1105C7-643A-4A86-BC5B-8F0B9B9C53EB}" sibTransId="{737826E3-95C0-4E2F-9E01-2D5B5C27C12B}"/>
    <dgm:cxn modelId="{E2EE316E-FEFD-42B2-9702-DB377BD74BBC}" type="presParOf" srcId="{ABBC1798-A31F-460D-9D80-14BF670FD977}" destId="{CA247F09-2776-4797-90B4-B961D2D2DCEA}" srcOrd="0" destOrd="0" presId="urn:microsoft.com/office/officeart/2005/8/layout/vList5"/>
    <dgm:cxn modelId="{548A42DA-78CA-4342-8805-972F1BF35C81}" type="presParOf" srcId="{CA247F09-2776-4797-90B4-B961D2D2DCEA}" destId="{99A43AAE-5A9E-4006-AA16-FAE5FC0097DF}" srcOrd="0" destOrd="0" presId="urn:microsoft.com/office/officeart/2005/8/layout/vList5"/>
    <dgm:cxn modelId="{87371F70-0C5E-40C6-A46C-FF408298744B}" type="presParOf" srcId="{CA247F09-2776-4797-90B4-B961D2D2DCEA}" destId="{18230932-AD4A-4BF2-A22B-5BF06045C3DD}" srcOrd="1" destOrd="0" presId="urn:microsoft.com/office/officeart/2005/8/layout/vList5"/>
    <dgm:cxn modelId="{453CE5F5-46F8-4E66-96AC-4CFD9F8F31DB}" type="presParOf" srcId="{ABBC1798-A31F-460D-9D80-14BF670FD977}" destId="{AEF3E2A9-3E88-491E-9505-D03AB0041B2A}" srcOrd="1" destOrd="0" presId="urn:microsoft.com/office/officeart/2005/8/layout/vList5"/>
    <dgm:cxn modelId="{234F5E26-2C5C-4485-B6FE-4708E8477DD0}" type="presParOf" srcId="{ABBC1798-A31F-460D-9D80-14BF670FD977}" destId="{B7EDB4ED-8FA6-4BDC-831F-E80D9666FDE0}" srcOrd="2" destOrd="0" presId="urn:microsoft.com/office/officeart/2005/8/layout/vList5"/>
    <dgm:cxn modelId="{1D201C72-7786-47D0-9A06-9E8C0B8AA991}" type="presParOf" srcId="{B7EDB4ED-8FA6-4BDC-831F-E80D9666FDE0}" destId="{5646F242-0EBB-4AD7-BE9C-899111608D00}" srcOrd="0" destOrd="0" presId="urn:microsoft.com/office/officeart/2005/8/layout/vList5"/>
    <dgm:cxn modelId="{74FB900B-3DAB-41DB-8CC1-14330DE31BBB}" type="presParOf" srcId="{B7EDB4ED-8FA6-4BDC-831F-E80D9666FDE0}" destId="{945FFB66-CDB5-4166-A26C-C8A8870E538C}" srcOrd="1" destOrd="0" presId="urn:microsoft.com/office/officeart/2005/8/layout/vList5"/>
    <dgm:cxn modelId="{0D60C78A-D538-410B-9DED-E405799B8BBB}" type="presParOf" srcId="{ABBC1798-A31F-460D-9D80-14BF670FD977}" destId="{C7763D9A-F8B1-4B5F-8514-F1C539948B85}" srcOrd="3" destOrd="0" presId="urn:microsoft.com/office/officeart/2005/8/layout/vList5"/>
    <dgm:cxn modelId="{BE7B4D67-8BBC-4026-9258-B60338F35519}" type="presParOf" srcId="{ABBC1798-A31F-460D-9D80-14BF670FD977}" destId="{4CED58FB-CDCE-4259-AE36-2D89C307465C}" srcOrd="4" destOrd="0" presId="urn:microsoft.com/office/officeart/2005/8/layout/vList5"/>
    <dgm:cxn modelId="{5C81D13F-838F-48A1-A012-48B806FE214E}" type="presParOf" srcId="{4CED58FB-CDCE-4259-AE36-2D89C307465C}" destId="{1FBC2D9C-469D-4BC5-8772-274D8E2DAAFC}" srcOrd="0" destOrd="0" presId="urn:microsoft.com/office/officeart/2005/8/layout/vList5"/>
    <dgm:cxn modelId="{2AE83C95-AEAB-421C-A3DE-18F479538FA0}" type="presParOf" srcId="{4CED58FB-CDCE-4259-AE36-2D89C307465C}" destId="{AEE15BC6-DD1A-479A-8E76-D23601035538}" srcOrd="1" destOrd="0" presId="urn:microsoft.com/office/officeart/2005/8/layout/vList5"/>
    <dgm:cxn modelId="{601AD45B-9FAD-4F50-93CC-EDFFD687B48A}" type="presParOf" srcId="{ABBC1798-A31F-460D-9D80-14BF670FD977}" destId="{8313B4C5-DE3E-417A-9A33-5E196CF97F3D}" srcOrd="5" destOrd="0" presId="urn:microsoft.com/office/officeart/2005/8/layout/vList5"/>
    <dgm:cxn modelId="{5BF08277-903E-4940-9355-3BB7EE977BDE}" type="presParOf" srcId="{ABBC1798-A31F-460D-9D80-14BF670FD977}" destId="{AE79093A-EBA4-4EFE-ABE4-EA7ECAB6546B}" srcOrd="6" destOrd="0" presId="urn:microsoft.com/office/officeart/2005/8/layout/vList5"/>
    <dgm:cxn modelId="{BCF558C5-9781-4E25-B94B-B6461CC325A5}" type="presParOf" srcId="{AE79093A-EBA4-4EFE-ABE4-EA7ECAB6546B}" destId="{63DD5535-6B8F-4C4E-B03D-73AB1FD84744}" srcOrd="0" destOrd="0" presId="urn:microsoft.com/office/officeart/2005/8/layout/vList5"/>
    <dgm:cxn modelId="{B02D4D99-2D32-4E84-A799-6C39EA883A79}" type="presParOf" srcId="{AE79093A-EBA4-4EFE-ABE4-EA7ECAB6546B}" destId="{55C8E710-757B-498B-8F93-995E11F07FC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0890729-91C2-45E2-913D-EC56978F84C0}" type="doc">
      <dgm:prSet loTypeId="urn:microsoft.com/office/officeart/2005/8/layout/vList5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B9875E29-4C68-4BA2-8815-EE6E3A779879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/>
            <a:t>автономія</a:t>
          </a:r>
          <a:endParaRPr lang="ru-RU" sz="1600" dirty="0"/>
        </a:p>
      </dgm:t>
    </dgm:pt>
    <dgm:pt modelId="{E1C32AE7-CE36-45C7-B0F7-F85CBE7A24A2}" type="parTrans" cxnId="{1D8F55DE-AB7D-4B71-9BD7-6DC3DCF5191D}">
      <dgm:prSet/>
      <dgm:spPr/>
      <dgm:t>
        <a:bodyPr/>
        <a:lstStyle/>
        <a:p>
          <a:endParaRPr lang="ru-RU"/>
        </a:p>
      </dgm:t>
    </dgm:pt>
    <dgm:pt modelId="{F3FE9D6E-BFAB-48FB-9B8F-54D73851864E}" type="sibTrans" cxnId="{1D8F55DE-AB7D-4B71-9BD7-6DC3DCF5191D}">
      <dgm:prSet/>
      <dgm:spPr/>
      <dgm:t>
        <a:bodyPr/>
        <a:lstStyle/>
        <a:p>
          <a:endParaRPr lang="ru-RU"/>
        </a:p>
      </dgm:t>
    </dgm:pt>
    <dgm:pt modelId="{B959E1F9-38F5-4963-94F7-A6CA39F3AC73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smtClean="0"/>
            <a:t> </a:t>
          </a:r>
          <a:r>
            <a:rPr lang="ru-RU" sz="1600" dirty="0" err="1" smtClean="0"/>
            <a:t>прагнення</a:t>
          </a:r>
          <a:r>
            <a:rPr lang="ru-RU" sz="1600" dirty="0" smtClean="0"/>
            <a:t> до </a:t>
          </a:r>
          <a:r>
            <a:rPr lang="ru-RU" sz="1600" dirty="0" err="1" smtClean="0"/>
            <a:t>незалежності</a:t>
          </a:r>
          <a:r>
            <a:rPr lang="ru-RU" sz="1600" dirty="0" smtClean="0"/>
            <a:t>, </a:t>
          </a:r>
          <a:r>
            <a:rPr lang="ru-RU" sz="1600" dirty="0" err="1" smtClean="0"/>
            <a:t>можливості</a:t>
          </a:r>
          <a:r>
            <a:rPr lang="ru-RU" sz="1600" dirty="0" smtClean="0"/>
            <a:t> </a:t>
          </a:r>
          <a:r>
            <a:rPr lang="ru-RU" sz="1600" dirty="0" err="1" smtClean="0"/>
            <a:t>робити</a:t>
          </a:r>
          <a:r>
            <a:rPr lang="ru-RU" sz="1600" dirty="0" smtClean="0"/>
            <a:t> все </a:t>
          </a:r>
          <a:r>
            <a:rPr lang="ru-RU" sz="1600" dirty="0" err="1" smtClean="0"/>
            <a:t>по-своєму</a:t>
          </a:r>
          <a:r>
            <a:rPr lang="ru-RU" sz="1600" dirty="0" smtClean="0"/>
            <a:t>. </a:t>
          </a:r>
          <a:endParaRPr lang="ru-RU" sz="1600" dirty="0"/>
        </a:p>
      </dgm:t>
    </dgm:pt>
    <dgm:pt modelId="{2497282A-EF95-498A-BE65-0B6B21D66DFF}" type="parTrans" cxnId="{88FFDDF6-FE4B-46DE-9055-259C9EF97C22}">
      <dgm:prSet/>
      <dgm:spPr/>
      <dgm:t>
        <a:bodyPr/>
        <a:lstStyle/>
        <a:p>
          <a:endParaRPr lang="ru-RU"/>
        </a:p>
      </dgm:t>
    </dgm:pt>
    <dgm:pt modelId="{D6C8EF44-AFFC-4B3C-A347-35E7A0669D0B}" type="sibTrans" cxnId="{88FFDDF6-FE4B-46DE-9055-259C9EF97C22}">
      <dgm:prSet/>
      <dgm:spPr/>
      <dgm:t>
        <a:bodyPr/>
        <a:lstStyle/>
        <a:p>
          <a:endParaRPr lang="ru-RU"/>
        </a:p>
      </dgm:t>
    </dgm:pt>
    <dgm:pt modelId="{D8CD8D2F-E472-480A-9586-02C31BE79D8F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/>
            <a:t>безпека</a:t>
          </a:r>
          <a:r>
            <a:rPr lang="ru-RU" sz="1600" dirty="0" smtClean="0"/>
            <a:t> і </a:t>
          </a:r>
          <a:r>
            <a:rPr lang="ru-RU" sz="1600" dirty="0" err="1" smtClean="0"/>
            <a:t>стабільність</a:t>
          </a:r>
          <a:endParaRPr lang="ru-RU" sz="1600" dirty="0"/>
        </a:p>
      </dgm:t>
    </dgm:pt>
    <dgm:pt modelId="{DD58FB12-421F-4E9B-92BD-F274F0E82D14}" type="parTrans" cxnId="{21A5F286-2A0A-48E4-AC75-1DAD278966B1}">
      <dgm:prSet/>
      <dgm:spPr/>
      <dgm:t>
        <a:bodyPr/>
        <a:lstStyle/>
        <a:p>
          <a:endParaRPr lang="ru-RU"/>
        </a:p>
      </dgm:t>
    </dgm:pt>
    <dgm:pt modelId="{F21D2731-BF30-4602-BAED-5F021F18C01E}" type="sibTrans" cxnId="{21A5F286-2A0A-48E4-AC75-1DAD278966B1}">
      <dgm:prSet/>
      <dgm:spPr/>
      <dgm:t>
        <a:bodyPr/>
        <a:lstStyle/>
        <a:p>
          <a:endParaRPr lang="ru-RU"/>
        </a:p>
      </dgm:t>
    </dgm:pt>
    <dgm:pt modelId="{1AB67E60-DB7C-4F01-9C63-3A208677E56E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/>
            <a:t>прагнення</a:t>
          </a:r>
          <a:r>
            <a:rPr lang="ru-RU" sz="1600" dirty="0" smtClean="0"/>
            <a:t> </a:t>
          </a:r>
          <a:r>
            <a:rPr lang="ru-RU" sz="1600" dirty="0" err="1" smtClean="0"/>
            <a:t>зберегти</a:t>
          </a:r>
          <a:r>
            <a:rPr lang="ru-RU" sz="1600" dirty="0" smtClean="0"/>
            <a:t> і </a:t>
          </a:r>
          <a:r>
            <a:rPr lang="ru-RU" sz="1600" dirty="0" err="1" smtClean="0"/>
            <a:t>зміцнити</a:t>
          </a:r>
          <a:r>
            <a:rPr lang="ru-RU" sz="1600" dirty="0" smtClean="0"/>
            <a:t> свою </a:t>
          </a:r>
          <a:r>
            <a:rPr lang="ru-RU" sz="1600" dirty="0" err="1" smtClean="0"/>
            <a:t>позицію</a:t>
          </a:r>
          <a:r>
            <a:rPr lang="ru-RU" sz="1600" dirty="0" smtClean="0"/>
            <a:t> в </a:t>
          </a:r>
          <a:r>
            <a:rPr lang="ru-RU" sz="1600" dirty="0" err="1" smtClean="0"/>
            <a:t>організації</a:t>
          </a:r>
          <a:r>
            <a:rPr lang="ru-RU" sz="1600" dirty="0" smtClean="0"/>
            <a:t>, тому </a:t>
          </a:r>
          <a:r>
            <a:rPr lang="ru-RU" sz="1600" dirty="0" err="1" smtClean="0"/>
            <a:t>основне</a:t>
          </a:r>
          <a:r>
            <a:rPr lang="ru-RU" sz="1600" dirty="0" smtClean="0"/>
            <a:t> </a:t>
          </a:r>
          <a:r>
            <a:rPr lang="ru-RU" sz="1600" dirty="0" err="1" smtClean="0"/>
            <a:t>завдання</a:t>
          </a:r>
          <a:r>
            <a:rPr lang="ru-RU" sz="1600" dirty="0" smtClean="0"/>
            <a:t> -  </a:t>
          </a:r>
          <a:r>
            <a:rPr lang="ru-RU" sz="1600" dirty="0" err="1" smtClean="0"/>
            <a:t>отримання</a:t>
          </a:r>
          <a:r>
            <a:rPr lang="ru-RU" sz="1600" dirty="0" smtClean="0"/>
            <a:t> посади, </a:t>
          </a:r>
          <a:r>
            <a:rPr lang="ru-RU" sz="1600" dirty="0" err="1" smtClean="0"/>
            <a:t>котра</a:t>
          </a:r>
          <a:r>
            <a:rPr lang="ru-RU" sz="1600" dirty="0" smtClean="0"/>
            <a:t> </a:t>
          </a:r>
          <a:r>
            <a:rPr lang="ru-RU" sz="1600" dirty="0" err="1" smtClean="0"/>
            <a:t>дає</a:t>
          </a:r>
          <a:r>
            <a:rPr lang="ru-RU" sz="1600" dirty="0" smtClean="0"/>
            <a:t> </a:t>
          </a:r>
          <a:r>
            <a:rPr lang="ru-RU" sz="1600" dirty="0" err="1" smtClean="0"/>
            <a:t>такі</a:t>
          </a:r>
          <a:r>
            <a:rPr lang="ru-RU" sz="1600" dirty="0" smtClean="0"/>
            <a:t> </a:t>
          </a:r>
          <a:r>
            <a:rPr lang="ru-RU" sz="1600" dirty="0" err="1" smtClean="0"/>
            <a:t>гарантії</a:t>
          </a:r>
          <a:endParaRPr lang="ru-RU" sz="1600" dirty="0"/>
        </a:p>
      </dgm:t>
    </dgm:pt>
    <dgm:pt modelId="{FC761A79-DF78-4578-9AD9-5F2D799E7A0C}" type="parTrans" cxnId="{51ADFACC-B812-4483-A897-2E6EC750C896}">
      <dgm:prSet/>
      <dgm:spPr/>
      <dgm:t>
        <a:bodyPr/>
        <a:lstStyle/>
        <a:p>
          <a:endParaRPr lang="ru-RU"/>
        </a:p>
      </dgm:t>
    </dgm:pt>
    <dgm:pt modelId="{364B724B-A9BE-4529-AB34-891843C47E2C}" type="sibTrans" cxnId="{51ADFACC-B812-4483-A897-2E6EC750C896}">
      <dgm:prSet/>
      <dgm:spPr/>
      <dgm:t>
        <a:bodyPr/>
        <a:lstStyle/>
        <a:p>
          <a:endParaRPr lang="ru-RU"/>
        </a:p>
      </dgm:t>
    </dgm:pt>
    <dgm:pt modelId="{52D87084-AFBE-4989-9BD2-502ABA7D8ACA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/>
            <a:t>управлінська</a:t>
          </a:r>
          <a:r>
            <a:rPr lang="ru-RU" sz="1600" dirty="0" smtClean="0"/>
            <a:t> </a:t>
          </a:r>
          <a:r>
            <a:rPr lang="ru-RU" sz="1600" dirty="0" err="1" smtClean="0"/>
            <a:t>компетентність</a:t>
          </a:r>
          <a:endParaRPr lang="ru-RU" sz="1600" dirty="0"/>
        </a:p>
      </dgm:t>
    </dgm:pt>
    <dgm:pt modelId="{D4EE09E6-B279-4073-9F3A-2811045CE113}" type="parTrans" cxnId="{51183E54-266A-42A5-A364-106B7E3070DB}">
      <dgm:prSet/>
      <dgm:spPr/>
      <dgm:t>
        <a:bodyPr/>
        <a:lstStyle/>
        <a:p>
          <a:endParaRPr lang="ru-RU"/>
        </a:p>
      </dgm:t>
    </dgm:pt>
    <dgm:pt modelId="{EECFF228-3C92-4364-A858-181BB34F2390}" type="sibTrans" cxnId="{51183E54-266A-42A5-A364-106B7E3070DB}">
      <dgm:prSet/>
      <dgm:spPr/>
      <dgm:t>
        <a:bodyPr/>
        <a:lstStyle/>
        <a:p>
          <a:endParaRPr lang="ru-RU"/>
        </a:p>
      </dgm:t>
    </dgm:pt>
    <dgm:pt modelId="{95C11F17-6503-422E-8E41-43B4334A25C9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/>
            <a:t>прагнення</a:t>
          </a:r>
          <a:r>
            <a:rPr lang="ru-RU" sz="1600" dirty="0" smtClean="0"/>
            <a:t> до </a:t>
          </a:r>
          <a:r>
            <a:rPr lang="ru-RU" sz="1600" dirty="0" err="1" smtClean="0"/>
            <a:t>влади</a:t>
          </a:r>
          <a:r>
            <a:rPr lang="ru-RU" sz="1600" dirty="0" smtClean="0"/>
            <a:t>, </a:t>
          </a:r>
          <a:r>
            <a:rPr lang="ru-RU" sz="1600" dirty="0" err="1" smtClean="0"/>
            <a:t>лідерства</a:t>
          </a:r>
          <a:r>
            <a:rPr lang="ru-RU" sz="1600" dirty="0" smtClean="0"/>
            <a:t>, </a:t>
          </a:r>
          <a:r>
            <a:rPr lang="ru-RU" sz="1600" dirty="0" err="1" smtClean="0"/>
            <a:t>успіху</a:t>
          </a:r>
          <a:r>
            <a:rPr lang="ru-RU" sz="1600" dirty="0" smtClean="0"/>
            <a:t>, </a:t>
          </a:r>
          <a:r>
            <a:rPr lang="ru-RU" sz="1600" dirty="0" err="1" smtClean="0"/>
            <a:t>що</a:t>
          </a:r>
          <a:r>
            <a:rPr lang="ru-RU" sz="1600" dirty="0" smtClean="0"/>
            <a:t> </a:t>
          </a:r>
          <a:r>
            <a:rPr lang="ru-RU" sz="1600" dirty="0" err="1" smtClean="0"/>
            <a:t>асоціюються</a:t>
          </a:r>
          <a:r>
            <a:rPr lang="ru-RU" sz="1600" dirty="0" smtClean="0"/>
            <a:t> з </a:t>
          </a:r>
          <a:r>
            <a:rPr lang="ru-RU" sz="1600" dirty="0" err="1" smtClean="0"/>
            <a:t>високою</a:t>
          </a:r>
          <a:r>
            <a:rPr lang="ru-RU" sz="1600" dirty="0" smtClean="0"/>
            <a:t> </a:t>
          </a:r>
          <a:r>
            <a:rPr lang="ru-RU" sz="1600" dirty="0" err="1" smtClean="0"/>
            <a:t>посадою</a:t>
          </a:r>
          <a:r>
            <a:rPr lang="ru-RU" sz="1600" dirty="0" smtClean="0"/>
            <a:t>, рангом, </a:t>
          </a:r>
          <a:r>
            <a:rPr lang="ru-RU" sz="1600" dirty="0" err="1" smtClean="0"/>
            <a:t>званням</a:t>
          </a:r>
          <a:r>
            <a:rPr lang="ru-RU" sz="1600" dirty="0" smtClean="0"/>
            <a:t>, </a:t>
          </a:r>
          <a:r>
            <a:rPr lang="ru-RU" sz="1600" dirty="0" err="1" smtClean="0"/>
            <a:t>статусними</a:t>
          </a:r>
          <a:r>
            <a:rPr lang="ru-RU" sz="1600" dirty="0" smtClean="0"/>
            <a:t> символами, </a:t>
          </a:r>
          <a:r>
            <a:rPr lang="ru-RU" sz="1600" dirty="0" err="1" smtClean="0"/>
            <a:t>важливою</a:t>
          </a:r>
          <a:r>
            <a:rPr lang="ru-RU" sz="1600" dirty="0" smtClean="0"/>
            <a:t> і </a:t>
          </a:r>
          <a:r>
            <a:rPr lang="ru-RU" sz="1600" dirty="0" err="1" smtClean="0"/>
            <a:t>відповідальною</a:t>
          </a:r>
          <a:r>
            <a:rPr lang="ru-RU" sz="1600" dirty="0" smtClean="0"/>
            <a:t> </a:t>
          </a:r>
          <a:r>
            <a:rPr lang="ru-RU" sz="1600" dirty="0" err="1" smtClean="0"/>
            <a:t>роботою</a:t>
          </a:r>
          <a:r>
            <a:rPr lang="ru-RU" sz="1600" dirty="0" smtClean="0"/>
            <a:t>, </a:t>
          </a:r>
          <a:r>
            <a:rPr lang="ru-RU" sz="1600" dirty="0" err="1" smtClean="0"/>
            <a:t>високою</a:t>
          </a:r>
          <a:r>
            <a:rPr lang="ru-RU" sz="1600" dirty="0" smtClean="0"/>
            <a:t> </a:t>
          </a:r>
          <a:r>
            <a:rPr lang="ru-RU" sz="1600" dirty="0" err="1" smtClean="0"/>
            <a:t>заробітною</a:t>
          </a:r>
          <a:r>
            <a:rPr lang="ru-RU" sz="1600" dirty="0" smtClean="0"/>
            <a:t> платою, </a:t>
          </a:r>
          <a:r>
            <a:rPr lang="ru-RU" sz="1600" dirty="0" err="1" smtClean="0"/>
            <a:t>привілеями</a:t>
          </a:r>
          <a:r>
            <a:rPr lang="ru-RU" sz="1600" dirty="0" smtClean="0"/>
            <a:t>, </a:t>
          </a:r>
          <a:r>
            <a:rPr lang="ru-RU" sz="1600" dirty="0" err="1" smtClean="0"/>
            <a:t>визнанням</a:t>
          </a:r>
          <a:r>
            <a:rPr lang="ru-RU" sz="1600" dirty="0" smtClean="0"/>
            <a:t> </a:t>
          </a:r>
          <a:r>
            <a:rPr lang="ru-RU" sz="1600" dirty="0" err="1" smtClean="0"/>
            <a:t>керівництва</a:t>
          </a:r>
          <a:r>
            <a:rPr lang="ru-RU" sz="1600" dirty="0" smtClean="0"/>
            <a:t>, </a:t>
          </a:r>
          <a:r>
            <a:rPr lang="ru-RU" sz="1600" dirty="0" err="1" smtClean="0"/>
            <a:t>швидким</a:t>
          </a:r>
          <a:r>
            <a:rPr lang="ru-RU" sz="1600" dirty="0" smtClean="0"/>
            <a:t> </a:t>
          </a:r>
          <a:r>
            <a:rPr lang="ru-RU" sz="1600" dirty="0" err="1" smtClean="0"/>
            <a:t>просуванням</a:t>
          </a:r>
          <a:r>
            <a:rPr lang="ru-RU" sz="1600" dirty="0" smtClean="0"/>
            <a:t> </a:t>
          </a:r>
          <a:r>
            <a:rPr lang="ru-RU" sz="1600" dirty="0" err="1" smtClean="0"/>
            <a:t>службовими</a:t>
          </a:r>
          <a:r>
            <a:rPr lang="ru-RU" sz="1600" dirty="0" smtClean="0"/>
            <a:t> </a:t>
          </a:r>
          <a:r>
            <a:rPr lang="ru-RU" sz="1600" dirty="0" err="1" smtClean="0"/>
            <a:t>сходинками</a:t>
          </a:r>
          <a:endParaRPr lang="ru-RU" sz="1600" dirty="0"/>
        </a:p>
      </dgm:t>
    </dgm:pt>
    <dgm:pt modelId="{A47C33DB-71E1-4B08-9456-FB8A41B79690}" type="parTrans" cxnId="{F66CA0ED-DBDB-4E91-AB9C-B389B88372F4}">
      <dgm:prSet/>
      <dgm:spPr/>
      <dgm:t>
        <a:bodyPr/>
        <a:lstStyle/>
        <a:p>
          <a:endParaRPr lang="ru-RU"/>
        </a:p>
      </dgm:t>
    </dgm:pt>
    <dgm:pt modelId="{C6838AE8-9E87-4A89-B175-D557B95E4588}" type="sibTrans" cxnId="{F66CA0ED-DBDB-4E91-AB9C-B389B88372F4}">
      <dgm:prSet/>
      <dgm:spPr/>
      <dgm:t>
        <a:bodyPr/>
        <a:lstStyle/>
        <a:p>
          <a:endParaRPr lang="ru-RU"/>
        </a:p>
      </dgm:t>
    </dgm:pt>
    <dgm:pt modelId="{09E19B41-9556-45ED-AD83-A85846E970AA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/>
            <a:t>функціональна</a:t>
          </a:r>
          <a:r>
            <a:rPr lang="ru-RU" sz="1600" dirty="0" smtClean="0"/>
            <a:t> </a:t>
          </a:r>
          <a:r>
            <a:rPr lang="ru-RU" sz="1600" dirty="0" err="1" smtClean="0"/>
            <a:t>компетентність</a:t>
          </a:r>
          <a:endParaRPr lang="ru-RU" sz="1600" dirty="0"/>
        </a:p>
      </dgm:t>
    </dgm:pt>
    <dgm:pt modelId="{2ACC021D-7EFC-4739-8155-EC286989B405}" type="parTrans" cxnId="{A288CFB6-DF03-4B1E-8B6B-1E695D59A637}">
      <dgm:prSet/>
      <dgm:spPr/>
      <dgm:t>
        <a:bodyPr/>
        <a:lstStyle/>
        <a:p>
          <a:endParaRPr lang="ru-RU"/>
        </a:p>
      </dgm:t>
    </dgm:pt>
    <dgm:pt modelId="{0805BA4B-1620-4A19-9DED-A3ED062D6F6E}" type="sibTrans" cxnId="{A288CFB6-DF03-4B1E-8B6B-1E695D59A637}">
      <dgm:prSet/>
      <dgm:spPr/>
      <dgm:t>
        <a:bodyPr/>
        <a:lstStyle/>
        <a:p>
          <a:endParaRPr lang="ru-RU"/>
        </a:p>
      </dgm:t>
    </dgm:pt>
    <dgm:pt modelId="{B058F6AF-77E6-452B-88F8-A216A793A058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/>
            <a:t>прагнення</a:t>
          </a:r>
          <a:r>
            <a:rPr lang="ru-RU" sz="1600" dirty="0" smtClean="0"/>
            <a:t> бути </a:t>
          </a:r>
          <a:r>
            <a:rPr lang="ru-RU" sz="1600" dirty="0" err="1" smtClean="0"/>
            <a:t>кращим</a:t>
          </a:r>
          <a:r>
            <a:rPr lang="ru-RU" sz="1600" dirty="0" smtClean="0"/>
            <a:t> </a:t>
          </a:r>
          <a:r>
            <a:rPr lang="ru-RU" sz="1600" dirty="0" err="1" smtClean="0"/>
            <a:t>фахівцем</a:t>
          </a:r>
          <a:r>
            <a:rPr lang="ru-RU" sz="1600" dirty="0" smtClean="0"/>
            <a:t> у </a:t>
          </a:r>
          <a:r>
            <a:rPr lang="ru-RU" sz="1600" dirty="0" err="1" smtClean="0"/>
            <a:t>своїй</a:t>
          </a:r>
          <a:r>
            <a:rPr lang="ru-RU" sz="1600" dirty="0" smtClean="0"/>
            <a:t> </a:t>
          </a:r>
          <a:r>
            <a:rPr lang="ru-RU" sz="1600" dirty="0" err="1" smtClean="0"/>
            <a:t>справі</a:t>
          </a:r>
          <a:r>
            <a:rPr lang="ru-RU" sz="1600" dirty="0" smtClean="0"/>
            <a:t> та </a:t>
          </a:r>
          <a:r>
            <a:rPr lang="ru-RU" sz="1600" dirty="0" err="1" smtClean="0"/>
            <a:t>вміти</a:t>
          </a:r>
          <a:r>
            <a:rPr lang="ru-RU" sz="1600" dirty="0" smtClean="0"/>
            <a:t> </a:t>
          </a:r>
          <a:r>
            <a:rPr lang="ru-RU" sz="1600" dirty="0" err="1" smtClean="0"/>
            <a:t>вирішувати</a:t>
          </a:r>
          <a:r>
            <a:rPr lang="ru-RU" sz="1600" dirty="0" smtClean="0"/>
            <a:t> </a:t>
          </a:r>
          <a:r>
            <a:rPr lang="ru-RU" sz="1600" dirty="0" err="1" smtClean="0"/>
            <a:t>найскладніші</a:t>
          </a:r>
          <a:r>
            <a:rPr lang="ru-RU" sz="1600" dirty="0" smtClean="0"/>
            <a:t> </a:t>
          </a:r>
          <a:r>
            <a:rPr lang="ru-RU" sz="1600" dirty="0" err="1" smtClean="0"/>
            <a:t>проблеми</a:t>
          </a:r>
          <a:r>
            <a:rPr lang="ru-RU" sz="1600" dirty="0" smtClean="0"/>
            <a:t>, </a:t>
          </a:r>
          <a:r>
            <a:rPr lang="ru-RU" sz="1600" dirty="0" err="1" smtClean="0"/>
            <a:t>орієнтуючись</a:t>
          </a:r>
          <a:r>
            <a:rPr lang="ru-RU" sz="1600" dirty="0" smtClean="0"/>
            <a:t> для </a:t>
          </a:r>
          <a:r>
            <a:rPr lang="ru-RU" sz="1600" dirty="0" err="1" smtClean="0"/>
            <a:t>цього</a:t>
          </a:r>
          <a:r>
            <a:rPr lang="ru-RU" sz="1600" dirty="0" smtClean="0"/>
            <a:t> на </a:t>
          </a:r>
          <a:r>
            <a:rPr lang="ru-RU" sz="1600" dirty="0" err="1" smtClean="0"/>
            <a:t>професійне</a:t>
          </a:r>
          <a:r>
            <a:rPr lang="ru-RU" sz="1600" dirty="0" smtClean="0"/>
            <a:t> </a:t>
          </a:r>
          <a:r>
            <a:rPr lang="ru-RU" sz="1600" dirty="0" err="1" smtClean="0"/>
            <a:t>зростання</a:t>
          </a:r>
          <a:endParaRPr lang="ru-RU" sz="1600" dirty="0"/>
        </a:p>
      </dgm:t>
    </dgm:pt>
    <dgm:pt modelId="{05E74A12-08E5-40C8-9277-77CA41AB417D}" type="parTrans" cxnId="{6AF00742-1AFF-40C0-B8A9-4C2C1A8E0730}">
      <dgm:prSet/>
      <dgm:spPr/>
      <dgm:t>
        <a:bodyPr/>
        <a:lstStyle/>
        <a:p>
          <a:endParaRPr lang="ru-RU"/>
        </a:p>
      </dgm:t>
    </dgm:pt>
    <dgm:pt modelId="{A96197F8-35F0-4A4F-93E1-2A71F8370895}" type="sibTrans" cxnId="{6AF00742-1AFF-40C0-B8A9-4C2C1A8E0730}">
      <dgm:prSet/>
      <dgm:spPr/>
      <dgm:t>
        <a:bodyPr/>
        <a:lstStyle/>
        <a:p>
          <a:endParaRPr lang="ru-RU"/>
        </a:p>
      </dgm:t>
    </dgm:pt>
    <dgm:pt modelId="{44EE5A22-96EC-410B-82F8-FB851445517D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smtClean="0"/>
            <a:t>потреба в </a:t>
          </a:r>
          <a:r>
            <a:rPr lang="ru-RU" sz="1600" dirty="0" err="1" smtClean="0"/>
            <a:t>першості</a:t>
          </a:r>
          <a:endParaRPr lang="ru-RU" sz="1600" dirty="0"/>
        </a:p>
      </dgm:t>
    </dgm:pt>
    <dgm:pt modelId="{AAD85D33-AB7C-496A-BA28-654EFF02EFC2}" type="parTrans" cxnId="{170F0D76-47B8-4CB3-A564-6AD43EC63F1D}">
      <dgm:prSet/>
      <dgm:spPr/>
      <dgm:t>
        <a:bodyPr/>
        <a:lstStyle/>
        <a:p>
          <a:endParaRPr lang="ru-RU"/>
        </a:p>
      </dgm:t>
    </dgm:pt>
    <dgm:pt modelId="{296681FC-6E37-48A3-97B9-D202C4759C8A}" type="sibTrans" cxnId="{170F0D76-47B8-4CB3-A564-6AD43EC63F1D}">
      <dgm:prSet/>
      <dgm:spPr/>
      <dgm:t>
        <a:bodyPr/>
        <a:lstStyle/>
        <a:p>
          <a:endParaRPr lang="ru-RU"/>
        </a:p>
      </dgm:t>
    </dgm:pt>
    <dgm:pt modelId="{0C500A6D-DA6B-48D5-8CC3-4767C9010EB0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/>
            <a:t>Прагнення</a:t>
          </a:r>
          <a:r>
            <a:rPr lang="ru-RU" sz="1600" dirty="0" smtClean="0"/>
            <a:t> </a:t>
          </a:r>
          <a:r>
            <a:rPr lang="ru-RU" sz="1600" dirty="0" err="1" smtClean="0"/>
            <a:t>кар’єри</a:t>
          </a:r>
          <a:r>
            <a:rPr lang="ru-RU" sz="1600" dirty="0" smtClean="0"/>
            <a:t> </a:t>
          </a:r>
          <a:r>
            <a:rPr lang="ru-RU" sz="1600" dirty="0" err="1" smtClean="0"/>
            <a:t>заради</a:t>
          </a:r>
          <a:r>
            <a:rPr lang="ru-RU" sz="1600" dirty="0" smtClean="0"/>
            <a:t> того, </a:t>
          </a:r>
          <a:r>
            <a:rPr lang="ru-RU" sz="1600" dirty="0" err="1" smtClean="0"/>
            <a:t>щоб</a:t>
          </a:r>
          <a:r>
            <a:rPr lang="ru-RU" sz="1600" dirty="0" smtClean="0"/>
            <a:t> </a:t>
          </a:r>
          <a:r>
            <a:rPr lang="ru-RU" sz="1600" dirty="0" err="1" smtClean="0"/>
            <a:t>завжди</a:t>
          </a:r>
          <a:r>
            <a:rPr lang="ru-RU" sz="1600" dirty="0" smtClean="0"/>
            <a:t> і </a:t>
          </a:r>
          <a:r>
            <a:rPr lang="ru-RU" sz="1600" dirty="0" err="1" smtClean="0"/>
            <a:t>всюди</a:t>
          </a:r>
          <a:r>
            <a:rPr lang="ru-RU" sz="1600" dirty="0" smtClean="0"/>
            <a:t> бути першим, «</a:t>
          </a:r>
          <a:r>
            <a:rPr lang="ru-RU" sz="1600" dirty="0" err="1" smtClean="0"/>
            <a:t>обійти</a:t>
          </a:r>
          <a:r>
            <a:rPr lang="ru-RU" sz="1600" dirty="0" smtClean="0"/>
            <a:t>» </a:t>
          </a:r>
          <a:r>
            <a:rPr lang="ru-RU" sz="1600" dirty="0" err="1" smtClean="0"/>
            <a:t>своїх</a:t>
          </a:r>
          <a:r>
            <a:rPr lang="ru-RU" sz="1600" dirty="0" smtClean="0"/>
            <a:t> </a:t>
          </a:r>
          <a:r>
            <a:rPr lang="ru-RU" sz="1600" dirty="0" err="1" smtClean="0"/>
            <a:t>колег</a:t>
          </a:r>
          <a:endParaRPr lang="ru-RU" sz="1600" dirty="0"/>
        </a:p>
      </dgm:t>
    </dgm:pt>
    <dgm:pt modelId="{B99DF0FD-4148-43D6-9A95-84BA58F6C1ED}" type="parTrans" cxnId="{C355721E-29D0-4461-A4E8-BA4B5AA34572}">
      <dgm:prSet/>
      <dgm:spPr/>
      <dgm:t>
        <a:bodyPr/>
        <a:lstStyle/>
        <a:p>
          <a:endParaRPr lang="ru-RU"/>
        </a:p>
      </dgm:t>
    </dgm:pt>
    <dgm:pt modelId="{07340236-E6D1-4873-8A83-2CB2BDBC9A48}" type="sibTrans" cxnId="{C355721E-29D0-4461-A4E8-BA4B5AA34572}">
      <dgm:prSet/>
      <dgm:spPr/>
      <dgm:t>
        <a:bodyPr/>
        <a:lstStyle/>
        <a:p>
          <a:endParaRPr lang="ru-RU"/>
        </a:p>
      </dgm:t>
    </dgm:pt>
    <dgm:pt modelId="{06A713D1-DCCD-4F16-BDA5-66EE5254E42E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/>
            <a:t>досягнення</a:t>
          </a:r>
          <a:r>
            <a:rPr lang="ru-RU" sz="1600" dirty="0" smtClean="0"/>
            <a:t> </a:t>
          </a:r>
          <a:r>
            <a:rPr lang="ru-RU" sz="1600" dirty="0" err="1" smtClean="0"/>
            <a:t>високих</a:t>
          </a:r>
          <a:r>
            <a:rPr lang="ru-RU" sz="1600" dirty="0" smtClean="0"/>
            <a:t> посад, статусу, авторитету, заслуг, з </a:t>
          </a:r>
          <a:r>
            <a:rPr lang="ru-RU" sz="1600" dirty="0" err="1" smtClean="0"/>
            <a:t>якими</a:t>
          </a:r>
          <a:r>
            <a:rPr lang="ru-RU" sz="1600" dirty="0" smtClean="0"/>
            <a:t> </a:t>
          </a:r>
          <a:r>
            <a:rPr lang="ru-RU" sz="1600" dirty="0" err="1" smtClean="0"/>
            <a:t>всі</a:t>
          </a:r>
          <a:r>
            <a:rPr lang="ru-RU" sz="1600" dirty="0" smtClean="0"/>
            <a:t> </a:t>
          </a:r>
          <a:r>
            <a:rPr lang="ru-RU" sz="1600" dirty="0" err="1" smtClean="0"/>
            <a:t>змушені</a:t>
          </a:r>
          <a:r>
            <a:rPr lang="ru-RU" sz="1600" dirty="0" smtClean="0"/>
            <a:t> </a:t>
          </a:r>
          <a:r>
            <a:rPr lang="ru-RU" sz="1600" dirty="0" err="1" smtClean="0"/>
            <a:t>рахуватися</a:t>
          </a:r>
          <a:r>
            <a:rPr lang="ru-RU" sz="1600" dirty="0" smtClean="0"/>
            <a:t> в </a:t>
          </a:r>
          <a:r>
            <a:rPr lang="ru-RU" sz="1600" dirty="0" err="1" smtClean="0"/>
            <a:t>організації</a:t>
          </a:r>
          <a:endParaRPr lang="ru-RU" sz="1600" dirty="0"/>
        </a:p>
      </dgm:t>
    </dgm:pt>
    <dgm:pt modelId="{010F7C30-81C1-46FF-B692-1B2515125245}" type="parTrans" cxnId="{0D22CEF8-9619-42BD-BCBC-F1522AB2AA2E}">
      <dgm:prSet/>
      <dgm:spPr/>
      <dgm:t>
        <a:bodyPr/>
        <a:lstStyle/>
        <a:p>
          <a:endParaRPr lang="ru-RU"/>
        </a:p>
      </dgm:t>
    </dgm:pt>
    <dgm:pt modelId="{4E38490E-CB19-4D63-9AFA-19E8C61AF26F}" type="sibTrans" cxnId="{0D22CEF8-9619-42BD-BCBC-F1522AB2AA2E}">
      <dgm:prSet/>
      <dgm:spPr/>
      <dgm:t>
        <a:bodyPr/>
        <a:lstStyle/>
        <a:p>
          <a:endParaRPr lang="ru-RU"/>
        </a:p>
      </dgm:t>
    </dgm:pt>
    <dgm:pt modelId="{175EE057-3DD0-499D-8C62-66436C5B2AE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smtClean="0"/>
            <a:t>до </a:t>
          </a:r>
          <a:r>
            <a:rPr lang="ru-RU" sz="1600" dirty="0" err="1" smtClean="0"/>
            <a:t>матеріальної</a:t>
          </a:r>
          <a:r>
            <a:rPr lang="ru-RU" sz="1600" dirty="0" smtClean="0"/>
            <a:t> </a:t>
          </a:r>
          <a:r>
            <a:rPr lang="ru-RU" sz="1600" dirty="0" err="1" smtClean="0"/>
            <a:t>сторони</a:t>
          </a:r>
          <a:r>
            <a:rPr lang="ru-RU" sz="1600" dirty="0" smtClean="0"/>
            <a:t> </a:t>
          </a:r>
          <a:r>
            <a:rPr lang="ru-RU" sz="1600" dirty="0" err="1" smtClean="0"/>
            <a:t>справи</a:t>
          </a:r>
          <a:r>
            <a:rPr lang="ru-RU" sz="1600" dirty="0" smtClean="0"/>
            <a:t> </a:t>
          </a:r>
          <a:r>
            <a:rPr lang="ru-RU" sz="1600" dirty="0" err="1" smtClean="0"/>
            <a:t>такі</a:t>
          </a:r>
          <a:r>
            <a:rPr lang="ru-RU" sz="1600" dirty="0" smtClean="0"/>
            <a:t> люди в основному </a:t>
          </a:r>
          <a:r>
            <a:rPr lang="ru-RU" sz="1600" dirty="0" err="1" smtClean="0"/>
            <a:t>байдужі</a:t>
          </a:r>
          <a:r>
            <a:rPr lang="ru-RU" sz="1600" dirty="0" smtClean="0"/>
            <a:t>, </a:t>
          </a:r>
          <a:r>
            <a:rPr lang="ru-RU" sz="1600" dirty="0" err="1" smtClean="0"/>
            <a:t>зате</a:t>
          </a:r>
          <a:r>
            <a:rPr lang="ru-RU" sz="1600" dirty="0" smtClean="0"/>
            <a:t> </a:t>
          </a:r>
          <a:r>
            <a:rPr lang="ru-RU" sz="1600" dirty="0" err="1" smtClean="0"/>
            <a:t>високо</a:t>
          </a:r>
          <a:r>
            <a:rPr lang="ru-RU" sz="1600" dirty="0" smtClean="0"/>
            <a:t> </a:t>
          </a:r>
          <a:r>
            <a:rPr lang="ru-RU" sz="1600" dirty="0" err="1" smtClean="0"/>
            <a:t>цінують</a:t>
          </a:r>
          <a:r>
            <a:rPr lang="ru-RU" sz="1600" dirty="0" smtClean="0"/>
            <a:t> </a:t>
          </a:r>
          <a:r>
            <a:rPr lang="ru-RU" sz="1600" dirty="0" err="1" smtClean="0"/>
            <a:t>зовнішнє</a:t>
          </a:r>
          <a:r>
            <a:rPr lang="ru-RU" sz="1600" dirty="0" smtClean="0"/>
            <a:t> </a:t>
          </a:r>
          <a:r>
            <a:rPr lang="ru-RU" sz="1600" dirty="0" err="1" smtClean="0"/>
            <a:t>визнання</a:t>
          </a:r>
          <a:r>
            <a:rPr lang="ru-RU" sz="1600" dirty="0" smtClean="0"/>
            <a:t> з боку </a:t>
          </a:r>
          <a:r>
            <a:rPr lang="ru-RU" sz="1600" dirty="0" err="1" smtClean="0"/>
            <a:t>адміністрації</a:t>
          </a:r>
          <a:r>
            <a:rPr lang="ru-RU" sz="1600" dirty="0" smtClean="0"/>
            <a:t> і </a:t>
          </a:r>
          <a:r>
            <a:rPr lang="ru-RU" sz="1600" dirty="0" err="1" smtClean="0"/>
            <a:t>колег</a:t>
          </a:r>
          <a:endParaRPr lang="ru-RU" sz="1600" dirty="0"/>
        </a:p>
      </dgm:t>
    </dgm:pt>
    <dgm:pt modelId="{7805485D-7ABA-4414-9486-4ACE85FA5BF9}" type="parTrans" cxnId="{8D31A72D-F4FA-4095-A3D4-2304C3B742A8}">
      <dgm:prSet/>
      <dgm:spPr/>
    </dgm:pt>
    <dgm:pt modelId="{987F1A7B-BA91-4D5D-98F9-F37BAEBC3390}" type="sibTrans" cxnId="{8D31A72D-F4FA-4095-A3D4-2304C3B742A8}">
      <dgm:prSet/>
      <dgm:spPr/>
    </dgm:pt>
    <dgm:pt modelId="{ABBC1798-A31F-460D-9D80-14BF670FD977}" type="pres">
      <dgm:prSet presAssocID="{10890729-91C2-45E2-913D-EC56978F84C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A247F09-2776-4797-90B4-B961D2D2DCEA}" type="pres">
      <dgm:prSet presAssocID="{B9875E29-4C68-4BA2-8815-EE6E3A779879}" presName="linNode" presStyleCnt="0"/>
      <dgm:spPr/>
    </dgm:pt>
    <dgm:pt modelId="{99A43AAE-5A9E-4006-AA16-FAE5FC0097DF}" type="pres">
      <dgm:prSet presAssocID="{B9875E29-4C68-4BA2-8815-EE6E3A779879}" presName="parentText" presStyleLbl="node1" presStyleIdx="0" presStyleCnt="5" custScaleX="54867" custLinFactNeighborX="-12694" custLinFactNeighborY="-22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230932-AD4A-4BF2-A22B-5BF06045C3DD}" type="pres">
      <dgm:prSet presAssocID="{B9875E29-4C68-4BA2-8815-EE6E3A779879}" presName="descendantText" presStyleLbl="alignAccFollowNode1" presStyleIdx="0" presStyleCnt="5" custScaleX="1253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F3E2A9-3E88-491E-9505-D03AB0041B2A}" type="pres">
      <dgm:prSet presAssocID="{F3FE9D6E-BFAB-48FB-9B8F-54D73851864E}" presName="sp" presStyleCnt="0"/>
      <dgm:spPr/>
    </dgm:pt>
    <dgm:pt modelId="{B7EDB4ED-8FA6-4BDC-831F-E80D9666FDE0}" type="pres">
      <dgm:prSet presAssocID="{09E19B41-9556-45ED-AD83-A85846E970AA}" presName="linNode" presStyleCnt="0"/>
      <dgm:spPr/>
    </dgm:pt>
    <dgm:pt modelId="{5646F242-0EBB-4AD7-BE9C-899111608D00}" type="pres">
      <dgm:prSet presAssocID="{09E19B41-9556-45ED-AD83-A85846E970AA}" presName="parentText" presStyleLbl="node1" presStyleIdx="1" presStyleCnt="5" custScaleX="54867" custLinFactNeighborX="-12694" custLinFactNeighborY="-22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5FFB66-CDB5-4166-A26C-C8A8870E538C}" type="pres">
      <dgm:prSet presAssocID="{09E19B41-9556-45ED-AD83-A85846E970AA}" presName="descendantText" presStyleLbl="alignAccFollowNode1" presStyleIdx="1" presStyleCnt="5" custScaleX="125350" custScaleY="1629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763D9A-F8B1-4B5F-8514-F1C539948B85}" type="pres">
      <dgm:prSet presAssocID="{0805BA4B-1620-4A19-9DED-A3ED062D6F6E}" presName="sp" presStyleCnt="0"/>
      <dgm:spPr/>
    </dgm:pt>
    <dgm:pt modelId="{4CED58FB-CDCE-4259-AE36-2D89C307465C}" type="pres">
      <dgm:prSet presAssocID="{D8CD8D2F-E472-480A-9586-02C31BE79D8F}" presName="linNode" presStyleCnt="0"/>
      <dgm:spPr/>
    </dgm:pt>
    <dgm:pt modelId="{1FBC2D9C-469D-4BC5-8772-274D8E2DAAFC}" type="pres">
      <dgm:prSet presAssocID="{D8CD8D2F-E472-480A-9586-02C31BE79D8F}" presName="parentText" presStyleLbl="node1" presStyleIdx="2" presStyleCnt="5" custScaleX="54867" custLinFactNeighborX="-12694" custLinFactNeighborY="-22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E15BC6-DD1A-479A-8E76-D23601035538}" type="pres">
      <dgm:prSet presAssocID="{D8CD8D2F-E472-480A-9586-02C31BE79D8F}" presName="descendantText" presStyleLbl="alignAccFollowNode1" presStyleIdx="2" presStyleCnt="5" custScaleX="1253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13B4C5-DE3E-417A-9A33-5E196CF97F3D}" type="pres">
      <dgm:prSet presAssocID="{F21D2731-BF30-4602-BAED-5F021F18C01E}" presName="sp" presStyleCnt="0"/>
      <dgm:spPr/>
    </dgm:pt>
    <dgm:pt modelId="{AE79093A-EBA4-4EFE-ABE4-EA7ECAB6546B}" type="pres">
      <dgm:prSet presAssocID="{52D87084-AFBE-4989-9BD2-502ABA7D8ACA}" presName="linNode" presStyleCnt="0"/>
      <dgm:spPr/>
    </dgm:pt>
    <dgm:pt modelId="{63DD5535-6B8F-4C4E-B03D-73AB1FD84744}" type="pres">
      <dgm:prSet presAssocID="{52D87084-AFBE-4989-9BD2-502ABA7D8ACA}" presName="parentText" presStyleLbl="node1" presStyleIdx="3" presStyleCnt="5" custScaleX="54867" custLinFactNeighborX="-12694" custLinFactNeighborY="-22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C8E710-757B-498B-8F93-995E11F07FC7}" type="pres">
      <dgm:prSet presAssocID="{52D87084-AFBE-4989-9BD2-502ABA7D8ACA}" presName="descendantText" presStyleLbl="alignAccFollowNode1" presStyleIdx="3" presStyleCnt="5" custScaleX="125350" custScaleY="1605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71E460-42B6-466F-A545-25583CB1A57B}" type="pres">
      <dgm:prSet presAssocID="{EECFF228-3C92-4364-A858-181BB34F2390}" presName="sp" presStyleCnt="0"/>
      <dgm:spPr/>
    </dgm:pt>
    <dgm:pt modelId="{99715D08-4398-4A81-884E-6390F971C0A2}" type="pres">
      <dgm:prSet presAssocID="{44EE5A22-96EC-410B-82F8-FB851445517D}" presName="linNode" presStyleCnt="0"/>
      <dgm:spPr/>
    </dgm:pt>
    <dgm:pt modelId="{96AB43F2-7F07-4EFF-93AA-CF154ED090CA}" type="pres">
      <dgm:prSet presAssocID="{44EE5A22-96EC-410B-82F8-FB851445517D}" presName="parentText" presStyleLbl="node1" presStyleIdx="4" presStyleCnt="5" custScaleX="54867" custLinFactNeighborX="-12694" custLinFactNeighborY="-22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26FB51-C12A-410F-9051-486FA56DF754}" type="pres">
      <dgm:prSet presAssocID="{44EE5A22-96EC-410B-82F8-FB851445517D}" presName="descendantText" presStyleLbl="alignAccFollowNode1" presStyleIdx="4" presStyleCnt="5" custScaleX="1253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288CFB6-DF03-4B1E-8B6B-1E695D59A637}" srcId="{10890729-91C2-45E2-913D-EC56978F84C0}" destId="{09E19B41-9556-45ED-AD83-A85846E970AA}" srcOrd="1" destOrd="0" parTransId="{2ACC021D-7EFC-4739-8155-EC286989B405}" sibTransId="{0805BA4B-1620-4A19-9DED-A3ED062D6F6E}"/>
    <dgm:cxn modelId="{8D31A72D-F4FA-4095-A3D4-2304C3B742A8}" srcId="{09E19B41-9556-45ED-AD83-A85846E970AA}" destId="{175EE057-3DD0-499D-8C62-66436C5B2AE4}" srcOrd="1" destOrd="0" parTransId="{7805485D-7ABA-4414-9486-4ACE85FA5BF9}" sibTransId="{987F1A7B-BA91-4D5D-98F9-F37BAEBC3390}"/>
    <dgm:cxn modelId="{FAE629A3-2967-4BDD-A9B5-3DCA9416ACB4}" type="presOf" srcId="{B058F6AF-77E6-452B-88F8-A216A793A058}" destId="{945FFB66-CDB5-4166-A26C-C8A8870E538C}" srcOrd="0" destOrd="0" presId="urn:microsoft.com/office/officeart/2005/8/layout/vList5"/>
    <dgm:cxn modelId="{5051DF9F-599E-4804-A96A-648C4B0D208E}" type="presOf" srcId="{0C500A6D-DA6B-48D5-8CC3-4767C9010EB0}" destId="{2926FB51-C12A-410F-9051-486FA56DF754}" srcOrd="0" destOrd="0" presId="urn:microsoft.com/office/officeart/2005/8/layout/vList5"/>
    <dgm:cxn modelId="{CB405A4E-914F-47A1-A719-8D28A868C4EC}" type="presOf" srcId="{09E19B41-9556-45ED-AD83-A85846E970AA}" destId="{5646F242-0EBB-4AD7-BE9C-899111608D00}" srcOrd="0" destOrd="0" presId="urn:microsoft.com/office/officeart/2005/8/layout/vList5"/>
    <dgm:cxn modelId="{88FFDDF6-FE4B-46DE-9055-259C9EF97C22}" srcId="{B9875E29-4C68-4BA2-8815-EE6E3A779879}" destId="{B959E1F9-38F5-4963-94F7-A6CA39F3AC73}" srcOrd="0" destOrd="0" parTransId="{2497282A-EF95-498A-BE65-0B6B21D66DFF}" sibTransId="{D6C8EF44-AFFC-4B3C-A347-35E7A0669D0B}"/>
    <dgm:cxn modelId="{3E1EF233-9398-4540-AF90-AB23F4294285}" type="presOf" srcId="{B9875E29-4C68-4BA2-8815-EE6E3A779879}" destId="{99A43AAE-5A9E-4006-AA16-FAE5FC0097DF}" srcOrd="0" destOrd="0" presId="urn:microsoft.com/office/officeart/2005/8/layout/vList5"/>
    <dgm:cxn modelId="{20AC34F0-32D6-4147-B3CE-6C45492BC859}" type="presOf" srcId="{44EE5A22-96EC-410B-82F8-FB851445517D}" destId="{96AB43F2-7F07-4EFF-93AA-CF154ED090CA}" srcOrd="0" destOrd="0" presId="urn:microsoft.com/office/officeart/2005/8/layout/vList5"/>
    <dgm:cxn modelId="{0D22CEF8-9619-42BD-BCBC-F1522AB2AA2E}" srcId="{B9875E29-4C68-4BA2-8815-EE6E3A779879}" destId="{06A713D1-DCCD-4F16-BDA5-66EE5254E42E}" srcOrd="1" destOrd="0" parTransId="{010F7C30-81C1-46FF-B692-1B2515125245}" sibTransId="{4E38490E-CB19-4D63-9AFA-19E8C61AF26F}"/>
    <dgm:cxn modelId="{1D8F55DE-AB7D-4B71-9BD7-6DC3DCF5191D}" srcId="{10890729-91C2-45E2-913D-EC56978F84C0}" destId="{B9875E29-4C68-4BA2-8815-EE6E3A779879}" srcOrd="0" destOrd="0" parTransId="{E1C32AE7-CE36-45C7-B0F7-F85CBE7A24A2}" sibTransId="{F3FE9D6E-BFAB-48FB-9B8F-54D73851864E}"/>
    <dgm:cxn modelId="{C355721E-29D0-4461-A4E8-BA4B5AA34572}" srcId="{44EE5A22-96EC-410B-82F8-FB851445517D}" destId="{0C500A6D-DA6B-48D5-8CC3-4767C9010EB0}" srcOrd="0" destOrd="0" parTransId="{B99DF0FD-4148-43D6-9A95-84BA58F6C1ED}" sibTransId="{07340236-E6D1-4873-8A83-2CB2BDBC9A48}"/>
    <dgm:cxn modelId="{21A5F286-2A0A-48E4-AC75-1DAD278966B1}" srcId="{10890729-91C2-45E2-913D-EC56978F84C0}" destId="{D8CD8D2F-E472-480A-9586-02C31BE79D8F}" srcOrd="2" destOrd="0" parTransId="{DD58FB12-421F-4E9B-92BD-F274F0E82D14}" sibTransId="{F21D2731-BF30-4602-BAED-5F021F18C01E}"/>
    <dgm:cxn modelId="{2F98DE52-11FE-4228-B949-48676D3BAC27}" type="presOf" srcId="{175EE057-3DD0-499D-8C62-66436C5B2AE4}" destId="{945FFB66-CDB5-4166-A26C-C8A8870E538C}" srcOrd="0" destOrd="1" presId="urn:microsoft.com/office/officeart/2005/8/layout/vList5"/>
    <dgm:cxn modelId="{F4043E6A-FEF9-4364-8C8E-973249F322A6}" type="presOf" srcId="{B959E1F9-38F5-4963-94F7-A6CA39F3AC73}" destId="{18230932-AD4A-4BF2-A22B-5BF06045C3DD}" srcOrd="0" destOrd="0" presId="urn:microsoft.com/office/officeart/2005/8/layout/vList5"/>
    <dgm:cxn modelId="{BDE7BCB4-4A48-4453-A57F-BDE6C3D6524B}" type="presOf" srcId="{52D87084-AFBE-4989-9BD2-502ABA7D8ACA}" destId="{63DD5535-6B8F-4C4E-B03D-73AB1FD84744}" srcOrd="0" destOrd="0" presId="urn:microsoft.com/office/officeart/2005/8/layout/vList5"/>
    <dgm:cxn modelId="{6F52928F-5A55-42E0-81AE-4901AA29BB0A}" type="presOf" srcId="{06A713D1-DCCD-4F16-BDA5-66EE5254E42E}" destId="{18230932-AD4A-4BF2-A22B-5BF06045C3DD}" srcOrd="0" destOrd="1" presId="urn:microsoft.com/office/officeart/2005/8/layout/vList5"/>
    <dgm:cxn modelId="{1E26D382-A64B-44EB-8170-A37B21964520}" type="presOf" srcId="{1AB67E60-DB7C-4F01-9C63-3A208677E56E}" destId="{AEE15BC6-DD1A-479A-8E76-D23601035538}" srcOrd="0" destOrd="0" presId="urn:microsoft.com/office/officeart/2005/8/layout/vList5"/>
    <dgm:cxn modelId="{51ADFACC-B812-4483-A897-2E6EC750C896}" srcId="{D8CD8D2F-E472-480A-9586-02C31BE79D8F}" destId="{1AB67E60-DB7C-4F01-9C63-3A208677E56E}" srcOrd="0" destOrd="0" parTransId="{FC761A79-DF78-4578-9AD9-5F2D799E7A0C}" sibTransId="{364B724B-A9BE-4529-AB34-891843C47E2C}"/>
    <dgm:cxn modelId="{F66CA0ED-DBDB-4E91-AB9C-B389B88372F4}" srcId="{52D87084-AFBE-4989-9BD2-502ABA7D8ACA}" destId="{95C11F17-6503-422E-8E41-43B4334A25C9}" srcOrd="0" destOrd="0" parTransId="{A47C33DB-71E1-4B08-9456-FB8A41B79690}" sibTransId="{C6838AE8-9E87-4A89-B175-D557B95E4588}"/>
    <dgm:cxn modelId="{96BD3C47-5100-4646-AD93-FCD5592F327A}" type="presOf" srcId="{95C11F17-6503-422E-8E41-43B4334A25C9}" destId="{55C8E710-757B-498B-8F93-995E11F07FC7}" srcOrd="0" destOrd="0" presId="urn:microsoft.com/office/officeart/2005/8/layout/vList5"/>
    <dgm:cxn modelId="{6AF00742-1AFF-40C0-B8A9-4C2C1A8E0730}" srcId="{09E19B41-9556-45ED-AD83-A85846E970AA}" destId="{B058F6AF-77E6-452B-88F8-A216A793A058}" srcOrd="0" destOrd="0" parTransId="{05E74A12-08E5-40C8-9277-77CA41AB417D}" sibTransId="{A96197F8-35F0-4A4F-93E1-2A71F8370895}"/>
    <dgm:cxn modelId="{51183E54-266A-42A5-A364-106B7E3070DB}" srcId="{10890729-91C2-45E2-913D-EC56978F84C0}" destId="{52D87084-AFBE-4989-9BD2-502ABA7D8ACA}" srcOrd="3" destOrd="0" parTransId="{D4EE09E6-B279-4073-9F3A-2811045CE113}" sibTransId="{EECFF228-3C92-4364-A858-181BB34F2390}"/>
    <dgm:cxn modelId="{96F3533E-ED75-4623-B050-B64721B50C8E}" type="presOf" srcId="{10890729-91C2-45E2-913D-EC56978F84C0}" destId="{ABBC1798-A31F-460D-9D80-14BF670FD977}" srcOrd="0" destOrd="0" presId="urn:microsoft.com/office/officeart/2005/8/layout/vList5"/>
    <dgm:cxn modelId="{170F0D76-47B8-4CB3-A564-6AD43EC63F1D}" srcId="{10890729-91C2-45E2-913D-EC56978F84C0}" destId="{44EE5A22-96EC-410B-82F8-FB851445517D}" srcOrd="4" destOrd="0" parTransId="{AAD85D33-AB7C-496A-BA28-654EFF02EFC2}" sibTransId="{296681FC-6E37-48A3-97B9-D202C4759C8A}"/>
    <dgm:cxn modelId="{B7D6F4BC-FE2E-430E-90BD-1BEBB4BB579B}" type="presOf" srcId="{D8CD8D2F-E472-480A-9586-02C31BE79D8F}" destId="{1FBC2D9C-469D-4BC5-8772-274D8E2DAAFC}" srcOrd="0" destOrd="0" presId="urn:microsoft.com/office/officeart/2005/8/layout/vList5"/>
    <dgm:cxn modelId="{587E603C-BA96-4607-B9B0-837153FD3B8F}" type="presParOf" srcId="{ABBC1798-A31F-460D-9D80-14BF670FD977}" destId="{CA247F09-2776-4797-90B4-B961D2D2DCEA}" srcOrd="0" destOrd="0" presId="urn:microsoft.com/office/officeart/2005/8/layout/vList5"/>
    <dgm:cxn modelId="{4C4849C6-3032-4E6F-8727-811BBD171F4F}" type="presParOf" srcId="{CA247F09-2776-4797-90B4-B961D2D2DCEA}" destId="{99A43AAE-5A9E-4006-AA16-FAE5FC0097DF}" srcOrd="0" destOrd="0" presId="urn:microsoft.com/office/officeart/2005/8/layout/vList5"/>
    <dgm:cxn modelId="{966074EB-E507-413F-88DE-72ABCDC2CA73}" type="presParOf" srcId="{CA247F09-2776-4797-90B4-B961D2D2DCEA}" destId="{18230932-AD4A-4BF2-A22B-5BF06045C3DD}" srcOrd="1" destOrd="0" presId="urn:microsoft.com/office/officeart/2005/8/layout/vList5"/>
    <dgm:cxn modelId="{EF35552B-45AF-478A-9043-9AA6588C3630}" type="presParOf" srcId="{ABBC1798-A31F-460D-9D80-14BF670FD977}" destId="{AEF3E2A9-3E88-491E-9505-D03AB0041B2A}" srcOrd="1" destOrd="0" presId="urn:microsoft.com/office/officeart/2005/8/layout/vList5"/>
    <dgm:cxn modelId="{81B3C505-BD9F-48C0-A279-BE1FA1130712}" type="presParOf" srcId="{ABBC1798-A31F-460D-9D80-14BF670FD977}" destId="{B7EDB4ED-8FA6-4BDC-831F-E80D9666FDE0}" srcOrd="2" destOrd="0" presId="urn:microsoft.com/office/officeart/2005/8/layout/vList5"/>
    <dgm:cxn modelId="{EDF2B18E-EC14-4CF9-B6D3-1AA1B7E1C21E}" type="presParOf" srcId="{B7EDB4ED-8FA6-4BDC-831F-E80D9666FDE0}" destId="{5646F242-0EBB-4AD7-BE9C-899111608D00}" srcOrd="0" destOrd="0" presId="urn:microsoft.com/office/officeart/2005/8/layout/vList5"/>
    <dgm:cxn modelId="{B8487D00-6CBB-4D09-8799-7BD818FE9034}" type="presParOf" srcId="{B7EDB4ED-8FA6-4BDC-831F-E80D9666FDE0}" destId="{945FFB66-CDB5-4166-A26C-C8A8870E538C}" srcOrd="1" destOrd="0" presId="urn:microsoft.com/office/officeart/2005/8/layout/vList5"/>
    <dgm:cxn modelId="{F77FAACD-14CA-472B-B815-76A2B85DE51E}" type="presParOf" srcId="{ABBC1798-A31F-460D-9D80-14BF670FD977}" destId="{C7763D9A-F8B1-4B5F-8514-F1C539948B85}" srcOrd="3" destOrd="0" presId="urn:microsoft.com/office/officeart/2005/8/layout/vList5"/>
    <dgm:cxn modelId="{F1B8077F-F9CA-421B-B971-4437447737E3}" type="presParOf" srcId="{ABBC1798-A31F-460D-9D80-14BF670FD977}" destId="{4CED58FB-CDCE-4259-AE36-2D89C307465C}" srcOrd="4" destOrd="0" presId="urn:microsoft.com/office/officeart/2005/8/layout/vList5"/>
    <dgm:cxn modelId="{88E7EBCF-ED0A-48F9-B660-A362B0B0ACF8}" type="presParOf" srcId="{4CED58FB-CDCE-4259-AE36-2D89C307465C}" destId="{1FBC2D9C-469D-4BC5-8772-274D8E2DAAFC}" srcOrd="0" destOrd="0" presId="urn:microsoft.com/office/officeart/2005/8/layout/vList5"/>
    <dgm:cxn modelId="{E3FBF091-3C24-47E5-AC98-ED2933E3092B}" type="presParOf" srcId="{4CED58FB-CDCE-4259-AE36-2D89C307465C}" destId="{AEE15BC6-DD1A-479A-8E76-D23601035538}" srcOrd="1" destOrd="0" presId="urn:microsoft.com/office/officeart/2005/8/layout/vList5"/>
    <dgm:cxn modelId="{6AFC2681-477F-40A8-8E3F-38CD19410193}" type="presParOf" srcId="{ABBC1798-A31F-460D-9D80-14BF670FD977}" destId="{8313B4C5-DE3E-417A-9A33-5E196CF97F3D}" srcOrd="5" destOrd="0" presId="urn:microsoft.com/office/officeart/2005/8/layout/vList5"/>
    <dgm:cxn modelId="{79AA289D-2EB1-4E1D-88D5-D501CD6A4F07}" type="presParOf" srcId="{ABBC1798-A31F-460D-9D80-14BF670FD977}" destId="{AE79093A-EBA4-4EFE-ABE4-EA7ECAB6546B}" srcOrd="6" destOrd="0" presId="urn:microsoft.com/office/officeart/2005/8/layout/vList5"/>
    <dgm:cxn modelId="{07F6AC33-B4EA-4029-ADC3-3433BC06B104}" type="presParOf" srcId="{AE79093A-EBA4-4EFE-ABE4-EA7ECAB6546B}" destId="{63DD5535-6B8F-4C4E-B03D-73AB1FD84744}" srcOrd="0" destOrd="0" presId="urn:microsoft.com/office/officeart/2005/8/layout/vList5"/>
    <dgm:cxn modelId="{96D73FC8-3BCF-4A4F-BAA5-69E5DDEB216A}" type="presParOf" srcId="{AE79093A-EBA4-4EFE-ABE4-EA7ECAB6546B}" destId="{55C8E710-757B-498B-8F93-995E11F07FC7}" srcOrd="1" destOrd="0" presId="urn:microsoft.com/office/officeart/2005/8/layout/vList5"/>
    <dgm:cxn modelId="{AF3191AC-E33C-46EB-A38E-874A2CF5327C}" type="presParOf" srcId="{ABBC1798-A31F-460D-9D80-14BF670FD977}" destId="{CD71E460-42B6-466F-A545-25583CB1A57B}" srcOrd="7" destOrd="0" presId="urn:microsoft.com/office/officeart/2005/8/layout/vList5"/>
    <dgm:cxn modelId="{03611470-0473-42D4-B047-A1048F865605}" type="presParOf" srcId="{ABBC1798-A31F-460D-9D80-14BF670FD977}" destId="{99715D08-4398-4A81-884E-6390F971C0A2}" srcOrd="8" destOrd="0" presId="urn:microsoft.com/office/officeart/2005/8/layout/vList5"/>
    <dgm:cxn modelId="{D7FDF6D4-291E-40BC-88FE-02CD4769331E}" type="presParOf" srcId="{99715D08-4398-4A81-884E-6390F971C0A2}" destId="{96AB43F2-7F07-4EFF-93AA-CF154ED090CA}" srcOrd="0" destOrd="0" presId="urn:microsoft.com/office/officeart/2005/8/layout/vList5"/>
    <dgm:cxn modelId="{E175BA5D-ABFE-4F34-9BA6-0E122ECFAD40}" type="presParOf" srcId="{99715D08-4398-4A81-884E-6390F971C0A2}" destId="{2926FB51-C12A-410F-9051-486FA56DF75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0890729-91C2-45E2-913D-EC56978F84C0}" type="doc">
      <dgm:prSet loTypeId="urn:microsoft.com/office/officeart/2005/8/layout/vList5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B9875E29-4C68-4BA2-8815-EE6E3A779879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>
              <a:latin typeface="+mn-lt"/>
            </a:rPr>
            <a:t>підприєм-ницька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креативність</a:t>
          </a:r>
          <a:endParaRPr lang="ru-RU" sz="1600" dirty="0">
            <a:latin typeface="+mn-lt"/>
          </a:endParaRPr>
        </a:p>
      </dgm:t>
    </dgm:pt>
    <dgm:pt modelId="{E1C32AE7-CE36-45C7-B0F7-F85CBE7A24A2}" type="parTrans" cxnId="{1D8F55DE-AB7D-4B71-9BD7-6DC3DCF5191D}">
      <dgm:prSet/>
      <dgm:spPr/>
      <dgm:t>
        <a:bodyPr/>
        <a:lstStyle/>
        <a:p>
          <a:endParaRPr lang="ru-RU"/>
        </a:p>
      </dgm:t>
    </dgm:pt>
    <dgm:pt modelId="{F3FE9D6E-BFAB-48FB-9B8F-54D73851864E}" type="sibTrans" cxnId="{1D8F55DE-AB7D-4B71-9BD7-6DC3DCF5191D}">
      <dgm:prSet/>
      <dgm:spPr/>
      <dgm:t>
        <a:bodyPr/>
        <a:lstStyle/>
        <a:p>
          <a:endParaRPr lang="ru-RU"/>
        </a:p>
      </dgm:t>
    </dgm:pt>
    <dgm:pt modelId="{B959E1F9-38F5-4963-94F7-A6CA39F3AC73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>
              <a:latin typeface="+mn-lt"/>
            </a:rPr>
            <a:t>прагнення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створювати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або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організувати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щось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нове</a:t>
          </a:r>
          <a:r>
            <a:rPr lang="ru-RU" sz="1600" dirty="0" smtClean="0">
              <a:latin typeface="+mn-lt"/>
            </a:rPr>
            <a:t>, </a:t>
          </a:r>
          <a:r>
            <a:rPr lang="ru-RU" sz="1600" dirty="0" err="1" smtClean="0">
              <a:latin typeface="+mn-lt"/>
            </a:rPr>
            <a:t>працювати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творчо</a:t>
          </a:r>
          <a:endParaRPr lang="ru-RU" sz="1600" dirty="0">
            <a:latin typeface="+mn-lt"/>
          </a:endParaRPr>
        </a:p>
      </dgm:t>
    </dgm:pt>
    <dgm:pt modelId="{2497282A-EF95-498A-BE65-0B6B21D66DFF}" type="parTrans" cxnId="{88FFDDF6-FE4B-46DE-9055-259C9EF97C22}">
      <dgm:prSet/>
      <dgm:spPr/>
      <dgm:t>
        <a:bodyPr/>
        <a:lstStyle/>
        <a:p>
          <a:endParaRPr lang="ru-RU"/>
        </a:p>
      </dgm:t>
    </dgm:pt>
    <dgm:pt modelId="{D6C8EF44-AFFC-4B3C-A347-35E7A0669D0B}" type="sibTrans" cxnId="{88FFDDF6-FE4B-46DE-9055-259C9EF97C22}">
      <dgm:prSet/>
      <dgm:spPr/>
      <dgm:t>
        <a:bodyPr/>
        <a:lstStyle/>
        <a:p>
          <a:endParaRPr lang="ru-RU"/>
        </a:p>
      </dgm:t>
    </dgm:pt>
    <dgm:pt modelId="{D8CD8D2F-E472-480A-9586-02C31BE79D8F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>
              <a:latin typeface="+mn-lt"/>
            </a:rPr>
            <a:t>матеріальний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добробут</a:t>
          </a:r>
          <a:endParaRPr lang="ru-RU" sz="1600" dirty="0">
            <a:latin typeface="+mn-lt"/>
          </a:endParaRPr>
        </a:p>
      </dgm:t>
    </dgm:pt>
    <dgm:pt modelId="{DD58FB12-421F-4E9B-92BD-F274F0E82D14}" type="parTrans" cxnId="{21A5F286-2A0A-48E4-AC75-1DAD278966B1}">
      <dgm:prSet/>
      <dgm:spPr/>
      <dgm:t>
        <a:bodyPr/>
        <a:lstStyle/>
        <a:p>
          <a:endParaRPr lang="ru-RU"/>
        </a:p>
      </dgm:t>
    </dgm:pt>
    <dgm:pt modelId="{F21D2731-BF30-4602-BAED-5F021F18C01E}" type="sibTrans" cxnId="{21A5F286-2A0A-48E4-AC75-1DAD278966B1}">
      <dgm:prSet/>
      <dgm:spPr/>
      <dgm:t>
        <a:bodyPr/>
        <a:lstStyle/>
        <a:p>
          <a:endParaRPr lang="ru-RU"/>
        </a:p>
      </dgm:t>
    </dgm:pt>
    <dgm:pt modelId="{1AB67E60-DB7C-4F01-9C63-3A208677E56E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>
              <a:latin typeface="+mn-lt"/>
            </a:rPr>
            <a:t>бажання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отримати</a:t>
          </a:r>
          <a:r>
            <a:rPr lang="ru-RU" sz="1600" dirty="0" smtClean="0">
              <a:latin typeface="+mn-lt"/>
            </a:rPr>
            <a:t> посаду, </a:t>
          </a:r>
          <a:r>
            <a:rPr lang="ru-RU" sz="1600" dirty="0" err="1" smtClean="0">
              <a:latin typeface="+mn-lt"/>
            </a:rPr>
            <a:t>пов’язану</a:t>
          </a:r>
          <a:r>
            <a:rPr lang="ru-RU" sz="1600" dirty="0" smtClean="0">
              <a:latin typeface="+mn-lt"/>
            </a:rPr>
            <a:t> з </a:t>
          </a:r>
          <a:r>
            <a:rPr lang="ru-RU" sz="1600" dirty="0" err="1" smtClean="0">
              <a:latin typeface="+mn-lt"/>
            </a:rPr>
            <a:t>високою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заробітною</a:t>
          </a:r>
          <a:r>
            <a:rPr lang="ru-RU" sz="1600" dirty="0" smtClean="0">
              <a:latin typeface="+mn-lt"/>
            </a:rPr>
            <a:t> платою </a:t>
          </a:r>
          <a:r>
            <a:rPr lang="ru-RU" sz="1600" dirty="0" err="1" smtClean="0">
              <a:latin typeface="+mn-lt"/>
            </a:rPr>
            <a:t>чи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іншими</a:t>
          </a:r>
          <a:r>
            <a:rPr lang="ru-RU" sz="1600" dirty="0" smtClean="0">
              <a:latin typeface="+mn-lt"/>
            </a:rPr>
            <a:t> факторами </a:t>
          </a:r>
          <a:r>
            <a:rPr lang="ru-RU" sz="1600" dirty="0" err="1" smtClean="0">
              <a:latin typeface="+mn-lt"/>
            </a:rPr>
            <a:t>винагороди</a:t>
          </a:r>
          <a:endParaRPr lang="ru-RU" sz="1600" dirty="0">
            <a:latin typeface="+mn-lt"/>
          </a:endParaRPr>
        </a:p>
      </dgm:t>
    </dgm:pt>
    <dgm:pt modelId="{FC761A79-DF78-4578-9AD9-5F2D799E7A0C}" type="parTrans" cxnId="{51ADFACC-B812-4483-A897-2E6EC750C896}">
      <dgm:prSet/>
      <dgm:spPr/>
      <dgm:t>
        <a:bodyPr/>
        <a:lstStyle/>
        <a:p>
          <a:endParaRPr lang="ru-RU"/>
        </a:p>
      </dgm:t>
    </dgm:pt>
    <dgm:pt modelId="{364B724B-A9BE-4529-AB34-891843C47E2C}" type="sibTrans" cxnId="{51ADFACC-B812-4483-A897-2E6EC750C896}">
      <dgm:prSet/>
      <dgm:spPr/>
      <dgm:t>
        <a:bodyPr/>
        <a:lstStyle/>
        <a:p>
          <a:endParaRPr lang="ru-RU"/>
        </a:p>
      </dgm:t>
    </dgm:pt>
    <dgm:pt modelId="{52D87084-AFBE-4989-9BD2-502ABA7D8ACA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>
              <a:latin typeface="+mn-lt"/>
            </a:rPr>
            <a:t>забезпечення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здорових</a:t>
          </a:r>
          <a:r>
            <a:rPr lang="ru-RU" sz="1600" dirty="0" smtClean="0">
              <a:latin typeface="+mn-lt"/>
            </a:rPr>
            <a:t> умов</a:t>
          </a:r>
          <a:endParaRPr lang="ru-RU" sz="1600" dirty="0">
            <a:latin typeface="+mn-lt"/>
          </a:endParaRPr>
        </a:p>
      </dgm:t>
    </dgm:pt>
    <dgm:pt modelId="{D4EE09E6-B279-4073-9F3A-2811045CE113}" type="parTrans" cxnId="{51183E54-266A-42A5-A364-106B7E3070DB}">
      <dgm:prSet/>
      <dgm:spPr/>
      <dgm:t>
        <a:bodyPr/>
        <a:lstStyle/>
        <a:p>
          <a:endParaRPr lang="ru-RU"/>
        </a:p>
      </dgm:t>
    </dgm:pt>
    <dgm:pt modelId="{EECFF228-3C92-4364-A858-181BB34F2390}" type="sibTrans" cxnId="{51183E54-266A-42A5-A364-106B7E3070DB}">
      <dgm:prSet/>
      <dgm:spPr/>
      <dgm:t>
        <a:bodyPr/>
        <a:lstStyle/>
        <a:p>
          <a:endParaRPr lang="ru-RU"/>
        </a:p>
      </dgm:t>
    </dgm:pt>
    <dgm:pt modelId="{95C11F17-6503-422E-8E41-43B4334A25C9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>
              <a:latin typeface="+mn-lt"/>
            </a:rPr>
            <a:t>прагнення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одержати</a:t>
          </a:r>
          <a:r>
            <a:rPr lang="ru-RU" sz="1600" dirty="0" smtClean="0">
              <a:latin typeface="+mn-lt"/>
            </a:rPr>
            <a:t> посаду, </a:t>
          </a:r>
          <a:r>
            <a:rPr lang="ru-RU" sz="1600" dirty="0" err="1" smtClean="0">
              <a:latin typeface="+mn-lt"/>
            </a:rPr>
            <a:t>котра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передбачає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виконання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службових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обов’язків</a:t>
          </a:r>
          <a:r>
            <a:rPr lang="ru-RU" sz="1600" dirty="0" smtClean="0">
              <a:latin typeface="+mn-lt"/>
            </a:rPr>
            <a:t> у </a:t>
          </a:r>
          <a:r>
            <a:rPr lang="ru-RU" sz="1600" dirty="0" err="1" smtClean="0">
              <a:latin typeface="+mn-lt"/>
            </a:rPr>
            <a:t>нормальних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безпечних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умовах</a:t>
          </a:r>
          <a:endParaRPr lang="ru-RU" sz="1600" dirty="0">
            <a:latin typeface="+mn-lt"/>
          </a:endParaRPr>
        </a:p>
      </dgm:t>
    </dgm:pt>
    <dgm:pt modelId="{A47C33DB-71E1-4B08-9456-FB8A41B79690}" type="parTrans" cxnId="{F66CA0ED-DBDB-4E91-AB9C-B389B88372F4}">
      <dgm:prSet/>
      <dgm:spPr/>
      <dgm:t>
        <a:bodyPr/>
        <a:lstStyle/>
        <a:p>
          <a:endParaRPr lang="ru-RU"/>
        </a:p>
      </dgm:t>
    </dgm:pt>
    <dgm:pt modelId="{C6838AE8-9E87-4A89-B175-D557B95E4588}" type="sibTrans" cxnId="{F66CA0ED-DBDB-4E91-AB9C-B389B88372F4}">
      <dgm:prSet/>
      <dgm:spPr/>
      <dgm:t>
        <a:bodyPr/>
        <a:lstStyle/>
        <a:p>
          <a:endParaRPr lang="ru-RU"/>
        </a:p>
      </dgm:t>
    </dgm:pt>
    <dgm:pt modelId="{09E19B41-9556-45ED-AD83-A85846E970AA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smtClean="0">
              <a:latin typeface="+mn-lt"/>
            </a:rPr>
            <a:t>стиль </a:t>
          </a:r>
          <a:r>
            <a:rPr lang="ru-RU" sz="1600" dirty="0" err="1" smtClean="0">
              <a:latin typeface="+mn-lt"/>
            </a:rPr>
            <a:t>життя</a:t>
          </a:r>
          <a:endParaRPr lang="ru-RU" sz="1600" dirty="0">
            <a:latin typeface="+mn-lt"/>
          </a:endParaRPr>
        </a:p>
      </dgm:t>
    </dgm:pt>
    <dgm:pt modelId="{2ACC021D-7EFC-4739-8155-EC286989B405}" type="parTrans" cxnId="{A288CFB6-DF03-4B1E-8B6B-1E695D59A637}">
      <dgm:prSet/>
      <dgm:spPr/>
      <dgm:t>
        <a:bodyPr/>
        <a:lstStyle/>
        <a:p>
          <a:endParaRPr lang="ru-RU"/>
        </a:p>
      </dgm:t>
    </dgm:pt>
    <dgm:pt modelId="{0805BA4B-1620-4A19-9DED-A3ED062D6F6E}" type="sibTrans" cxnId="{A288CFB6-DF03-4B1E-8B6B-1E695D59A637}">
      <dgm:prSet/>
      <dgm:spPr/>
      <dgm:t>
        <a:bodyPr/>
        <a:lstStyle/>
        <a:p>
          <a:endParaRPr lang="ru-RU"/>
        </a:p>
      </dgm:t>
    </dgm:pt>
    <dgm:pt modelId="{B058F6AF-77E6-452B-88F8-A216A793A058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>
              <a:latin typeface="+mn-lt"/>
            </a:rPr>
            <a:t>завдання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інтегруючи</a:t>
          </a:r>
          <a:r>
            <a:rPr lang="ru-RU" sz="1600" dirty="0" smtClean="0">
              <a:latin typeface="+mn-lt"/>
            </a:rPr>
            <a:t> потреби </a:t>
          </a:r>
          <a:r>
            <a:rPr lang="ru-RU" sz="1600" dirty="0" err="1" smtClean="0">
              <a:latin typeface="+mn-lt"/>
            </a:rPr>
            <a:t>особистості</a:t>
          </a:r>
          <a:r>
            <a:rPr lang="ru-RU" sz="1600" dirty="0" smtClean="0">
              <a:latin typeface="+mn-lt"/>
            </a:rPr>
            <a:t> та </a:t>
          </a:r>
          <a:r>
            <a:rPr lang="ru-RU" sz="1600" dirty="0" err="1" smtClean="0">
              <a:latin typeface="+mn-lt"/>
            </a:rPr>
            <a:t>сім’ї</a:t>
          </a:r>
          <a:r>
            <a:rPr lang="ru-RU" sz="1600" dirty="0" smtClean="0">
              <a:latin typeface="+mn-lt"/>
            </a:rPr>
            <a:t>, </a:t>
          </a:r>
          <a:r>
            <a:rPr lang="ru-RU" sz="1600" dirty="0" err="1" smtClean="0">
              <a:latin typeface="+mn-lt"/>
            </a:rPr>
            <a:t>наприклад</a:t>
          </a:r>
          <a:r>
            <a:rPr lang="ru-RU" sz="1600" dirty="0" smtClean="0">
              <a:latin typeface="+mn-lt"/>
            </a:rPr>
            <a:t>, </a:t>
          </a:r>
          <a:r>
            <a:rPr lang="ru-RU" sz="1600" dirty="0" err="1" smtClean="0">
              <a:latin typeface="+mn-lt"/>
            </a:rPr>
            <a:t>отримати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цікаву</a:t>
          </a:r>
          <a:r>
            <a:rPr lang="ru-RU" sz="1600" dirty="0" smtClean="0">
              <a:latin typeface="+mn-lt"/>
            </a:rPr>
            <a:t>, </a:t>
          </a:r>
          <a:r>
            <a:rPr lang="ru-RU" sz="1600" dirty="0" err="1" smtClean="0">
              <a:latin typeface="+mn-lt"/>
            </a:rPr>
            <a:t>досить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високо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оплачувану</a:t>
          </a:r>
          <a:r>
            <a:rPr lang="ru-RU" sz="1600" dirty="0" smtClean="0">
              <a:latin typeface="+mn-lt"/>
            </a:rPr>
            <a:t> роботу, яка </a:t>
          </a:r>
          <a:r>
            <a:rPr lang="ru-RU" sz="1600" dirty="0" err="1" smtClean="0">
              <a:latin typeface="+mn-lt"/>
            </a:rPr>
            <a:t>надає</a:t>
          </a:r>
          <a:r>
            <a:rPr lang="ru-RU" sz="1600" dirty="0" smtClean="0">
              <a:latin typeface="+mn-lt"/>
            </a:rPr>
            <a:t> свободу </a:t>
          </a:r>
          <a:r>
            <a:rPr lang="ru-RU" sz="1600" dirty="0" err="1" smtClean="0">
              <a:latin typeface="+mn-lt"/>
            </a:rPr>
            <a:t>пересування</a:t>
          </a:r>
          <a:r>
            <a:rPr lang="ru-RU" sz="1600" dirty="0" smtClean="0">
              <a:latin typeface="+mn-lt"/>
            </a:rPr>
            <a:t>, </a:t>
          </a:r>
          <a:r>
            <a:rPr lang="ru-RU" sz="1600" dirty="0" err="1" smtClean="0">
              <a:latin typeface="+mn-lt"/>
            </a:rPr>
            <a:t>розпорядження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своїм</a:t>
          </a:r>
          <a:r>
            <a:rPr lang="ru-RU" sz="1600" dirty="0" smtClean="0">
              <a:latin typeface="+mn-lt"/>
            </a:rPr>
            <a:t> часом </a:t>
          </a:r>
          <a:r>
            <a:rPr lang="ru-RU" sz="1600" dirty="0" err="1" smtClean="0">
              <a:latin typeface="+mn-lt"/>
            </a:rPr>
            <a:t>тощо</a:t>
          </a:r>
          <a:endParaRPr lang="ru-RU" sz="1600" dirty="0">
            <a:latin typeface="+mn-lt"/>
          </a:endParaRPr>
        </a:p>
      </dgm:t>
    </dgm:pt>
    <dgm:pt modelId="{05E74A12-08E5-40C8-9277-77CA41AB417D}" type="parTrans" cxnId="{6AF00742-1AFF-40C0-B8A9-4C2C1A8E0730}">
      <dgm:prSet/>
      <dgm:spPr/>
      <dgm:t>
        <a:bodyPr/>
        <a:lstStyle/>
        <a:p>
          <a:endParaRPr lang="ru-RU"/>
        </a:p>
      </dgm:t>
    </dgm:pt>
    <dgm:pt modelId="{A96197F8-35F0-4A4F-93E1-2A71F8370895}" type="sibTrans" cxnId="{6AF00742-1AFF-40C0-B8A9-4C2C1A8E0730}">
      <dgm:prSet/>
      <dgm:spPr/>
      <dgm:t>
        <a:bodyPr/>
        <a:lstStyle/>
        <a:p>
          <a:endParaRPr lang="ru-RU"/>
        </a:p>
      </dgm:t>
    </dgm:pt>
    <dgm:pt modelId="{41B368F1-39B0-423D-8279-8000958EB8ED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>
              <a:latin typeface="+mn-lt"/>
            </a:rPr>
            <a:t>основний</a:t>
          </a:r>
          <a:r>
            <a:rPr lang="ru-RU" sz="1600" dirty="0" smtClean="0">
              <a:latin typeface="+mn-lt"/>
            </a:rPr>
            <a:t> мотив </a:t>
          </a:r>
          <a:r>
            <a:rPr lang="ru-RU" sz="1600" dirty="0" err="1" smtClean="0">
              <a:latin typeface="+mn-lt"/>
            </a:rPr>
            <a:t>кар’єри</a:t>
          </a:r>
          <a:r>
            <a:rPr lang="ru-RU" sz="1600" dirty="0" smtClean="0">
              <a:latin typeface="+mn-lt"/>
            </a:rPr>
            <a:t> - </a:t>
          </a:r>
          <a:r>
            <a:rPr lang="ru-RU" sz="1600" dirty="0" err="1" smtClean="0">
              <a:latin typeface="+mn-lt"/>
            </a:rPr>
            <a:t>набуття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необхідної</a:t>
          </a:r>
          <a:r>
            <a:rPr lang="ru-RU" sz="1600" dirty="0" smtClean="0">
              <a:latin typeface="+mn-lt"/>
            </a:rPr>
            <a:t> для </a:t>
          </a:r>
          <a:r>
            <a:rPr lang="ru-RU" sz="1600" dirty="0" err="1" smtClean="0">
              <a:latin typeface="+mn-lt"/>
            </a:rPr>
            <a:t>цього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влади</a:t>
          </a:r>
          <a:r>
            <a:rPr lang="ru-RU" sz="1600" dirty="0" smtClean="0">
              <a:latin typeface="+mn-lt"/>
            </a:rPr>
            <a:t> і </a:t>
          </a:r>
          <a:r>
            <a:rPr lang="ru-RU" sz="1600" dirty="0" err="1" smtClean="0">
              <a:latin typeface="+mn-lt"/>
            </a:rPr>
            <a:t>свободи</a:t>
          </a:r>
          <a:r>
            <a:rPr lang="ru-RU" sz="1600" dirty="0" smtClean="0">
              <a:latin typeface="+mn-lt"/>
            </a:rPr>
            <a:t>, </a:t>
          </a:r>
          <a:r>
            <a:rPr lang="ru-RU" sz="1600" dirty="0" err="1" smtClean="0">
              <a:latin typeface="+mn-lt"/>
            </a:rPr>
            <a:t>які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надаються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відповідною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посадою</a:t>
          </a:r>
          <a:endParaRPr lang="ru-RU" sz="1600" dirty="0">
            <a:latin typeface="+mn-lt"/>
          </a:endParaRPr>
        </a:p>
      </dgm:t>
    </dgm:pt>
    <dgm:pt modelId="{AAB7F309-5FEA-4D29-96C8-824A2290A927}" type="parTrans" cxnId="{0D481D4C-2F80-4632-B147-06EF12804213}">
      <dgm:prSet/>
      <dgm:spPr/>
    </dgm:pt>
    <dgm:pt modelId="{A0171F95-C7C8-4295-8460-1D4645344841}" type="sibTrans" cxnId="{0D481D4C-2F80-4632-B147-06EF12804213}">
      <dgm:prSet/>
      <dgm:spPr/>
    </dgm:pt>
    <dgm:pt modelId="{3ADEB9F1-1950-419E-AF5B-4DFA8B443CD7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>
              <a:latin typeface="+mn-lt"/>
            </a:rPr>
            <a:t>якщо</a:t>
          </a:r>
          <a:r>
            <a:rPr lang="ru-RU" sz="1600" dirty="0" smtClean="0">
              <a:latin typeface="+mn-lt"/>
            </a:rPr>
            <a:t> в </a:t>
          </a:r>
          <a:r>
            <a:rPr lang="ru-RU" sz="1600" dirty="0" err="1" smtClean="0">
              <a:latin typeface="+mn-lt"/>
            </a:rPr>
            <a:t>людини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немає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сім’ї</a:t>
          </a:r>
          <a:r>
            <a:rPr lang="ru-RU" sz="1600" dirty="0" smtClean="0">
              <a:latin typeface="+mn-lt"/>
            </a:rPr>
            <a:t>, то </a:t>
          </a:r>
          <a:r>
            <a:rPr lang="ru-RU" sz="1600" dirty="0" err="1" smtClean="0">
              <a:latin typeface="+mn-lt"/>
            </a:rPr>
            <a:t>пріоритети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надаються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змістовності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роботи</a:t>
          </a:r>
          <a:r>
            <a:rPr lang="ru-RU" sz="1600" dirty="0" smtClean="0">
              <a:latin typeface="+mn-lt"/>
            </a:rPr>
            <a:t>, </a:t>
          </a:r>
          <a:r>
            <a:rPr lang="ru-RU" sz="1600" dirty="0" err="1" smtClean="0">
              <a:latin typeface="+mn-lt"/>
            </a:rPr>
            <a:t>її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різноманітності</a:t>
          </a:r>
          <a:endParaRPr lang="ru-RU" sz="1600" dirty="0">
            <a:latin typeface="+mn-lt"/>
          </a:endParaRPr>
        </a:p>
      </dgm:t>
    </dgm:pt>
    <dgm:pt modelId="{3F1105C7-643A-4A86-BC5B-8F0B9B9C53EB}" type="parTrans" cxnId="{8F80001C-7907-48F2-9709-5178D61304A1}">
      <dgm:prSet/>
      <dgm:spPr/>
    </dgm:pt>
    <dgm:pt modelId="{737826E3-95C0-4E2F-9E01-2D5B5C27C12B}" type="sibTrans" cxnId="{8F80001C-7907-48F2-9709-5178D61304A1}">
      <dgm:prSet/>
      <dgm:spPr/>
    </dgm:pt>
    <dgm:pt modelId="{ABBC1798-A31F-460D-9D80-14BF670FD977}" type="pres">
      <dgm:prSet presAssocID="{10890729-91C2-45E2-913D-EC56978F84C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A247F09-2776-4797-90B4-B961D2D2DCEA}" type="pres">
      <dgm:prSet presAssocID="{B9875E29-4C68-4BA2-8815-EE6E3A779879}" presName="linNode" presStyleCnt="0"/>
      <dgm:spPr/>
    </dgm:pt>
    <dgm:pt modelId="{99A43AAE-5A9E-4006-AA16-FAE5FC0097DF}" type="pres">
      <dgm:prSet presAssocID="{B9875E29-4C68-4BA2-8815-EE6E3A779879}" presName="parentText" presStyleLbl="node1" presStyleIdx="0" presStyleCnt="4" custScaleX="45813" custLinFactNeighborX="-15240" custLinFactNeighborY="-20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230932-AD4A-4BF2-A22B-5BF06045C3DD}" type="pres">
      <dgm:prSet presAssocID="{B9875E29-4C68-4BA2-8815-EE6E3A779879}" presName="descendantText" presStyleLbl="alignAccFollowNode1" presStyleIdx="0" presStyleCnt="4" custScaleX="130112" custLinFactNeighborY="41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F3E2A9-3E88-491E-9505-D03AB0041B2A}" type="pres">
      <dgm:prSet presAssocID="{F3FE9D6E-BFAB-48FB-9B8F-54D73851864E}" presName="sp" presStyleCnt="0"/>
      <dgm:spPr/>
    </dgm:pt>
    <dgm:pt modelId="{B7EDB4ED-8FA6-4BDC-831F-E80D9666FDE0}" type="pres">
      <dgm:prSet presAssocID="{09E19B41-9556-45ED-AD83-A85846E970AA}" presName="linNode" presStyleCnt="0"/>
      <dgm:spPr/>
    </dgm:pt>
    <dgm:pt modelId="{5646F242-0EBB-4AD7-BE9C-899111608D00}" type="pres">
      <dgm:prSet presAssocID="{09E19B41-9556-45ED-AD83-A85846E970AA}" presName="parentText" presStyleLbl="node1" presStyleIdx="1" presStyleCnt="4" custScaleX="45813" custLinFactNeighborX="-15240" custLinFactNeighborY="311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5FFB66-CDB5-4166-A26C-C8A8870E538C}" type="pres">
      <dgm:prSet presAssocID="{09E19B41-9556-45ED-AD83-A85846E970AA}" presName="descendantText" presStyleLbl="alignAccFollowNode1" presStyleIdx="1" presStyleCnt="4" custScaleX="131859" custScaleY="1342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763D9A-F8B1-4B5F-8514-F1C539948B85}" type="pres">
      <dgm:prSet presAssocID="{0805BA4B-1620-4A19-9DED-A3ED062D6F6E}" presName="sp" presStyleCnt="0"/>
      <dgm:spPr/>
    </dgm:pt>
    <dgm:pt modelId="{4CED58FB-CDCE-4259-AE36-2D89C307465C}" type="pres">
      <dgm:prSet presAssocID="{D8CD8D2F-E472-480A-9586-02C31BE79D8F}" presName="linNode" presStyleCnt="0"/>
      <dgm:spPr/>
    </dgm:pt>
    <dgm:pt modelId="{1FBC2D9C-469D-4BC5-8772-274D8E2DAAFC}" type="pres">
      <dgm:prSet presAssocID="{D8CD8D2F-E472-480A-9586-02C31BE79D8F}" presName="parentText" presStyleLbl="node1" presStyleIdx="2" presStyleCnt="4" custScaleX="45813" custLinFactNeighborX="-15240" custLinFactNeighborY="311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E15BC6-DD1A-479A-8E76-D23601035538}" type="pres">
      <dgm:prSet presAssocID="{D8CD8D2F-E472-480A-9586-02C31BE79D8F}" presName="descendantText" presStyleLbl="alignAccFollowNode1" presStyleIdx="2" presStyleCnt="4" custScaleX="1318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13B4C5-DE3E-417A-9A33-5E196CF97F3D}" type="pres">
      <dgm:prSet presAssocID="{F21D2731-BF30-4602-BAED-5F021F18C01E}" presName="sp" presStyleCnt="0"/>
      <dgm:spPr/>
    </dgm:pt>
    <dgm:pt modelId="{AE79093A-EBA4-4EFE-ABE4-EA7ECAB6546B}" type="pres">
      <dgm:prSet presAssocID="{52D87084-AFBE-4989-9BD2-502ABA7D8ACA}" presName="linNode" presStyleCnt="0"/>
      <dgm:spPr/>
    </dgm:pt>
    <dgm:pt modelId="{63DD5535-6B8F-4C4E-B03D-73AB1FD84744}" type="pres">
      <dgm:prSet presAssocID="{52D87084-AFBE-4989-9BD2-502ABA7D8ACA}" presName="parentText" presStyleLbl="node1" presStyleIdx="3" presStyleCnt="4" custScaleX="45813" custLinFactNeighborX="-15240" custLinFactNeighborY="-20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C8E710-757B-498B-8F93-995E11F07FC7}" type="pres">
      <dgm:prSet presAssocID="{52D87084-AFBE-4989-9BD2-502ABA7D8ACA}" presName="descendantText" presStyleLbl="alignAccFollowNode1" presStyleIdx="3" presStyleCnt="4" custScaleX="1318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1A5F286-2A0A-48E4-AC75-1DAD278966B1}" srcId="{10890729-91C2-45E2-913D-EC56978F84C0}" destId="{D8CD8D2F-E472-480A-9586-02C31BE79D8F}" srcOrd="2" destOrd="0" parTransId="{DD58FB12-421F-4E9B-92BD-F274F0E82D14}" sibTransId="{F21D2731-BF30-4602-BAED-5F021F18C01E}"/>
    <dgm:cxn modelId="{1D8F55DE-AB7D-4B71-9BD7-6DC3DCF5191D}" srcId="{10890729-91C2-45E2-913D-EC56978F84C0}" destId="{B9875E29-4C68-4BA2-8815-EE6E3A779879}" srcOrd="0" destOrd="0" parTransId="{E1C32AE7-CE36-45C7-B0F7-F85CBE7A24A2}" sibTransId="{F3FE9D6E-BFAB-48FB-9B8F-54D73851864E}"/>
    <dgm:cxn modelId="{A288CFB6-DF03-4B1E-8B6B-1E695D59A637}" srcId="{10890729-91C2-45E2-913D-EC56978F84C0}" destId="{09E19B41-9556-45ED-AD83-A85846E970AA}" srcOrd="1" destOrd="0" parTransId="{2ACC021D-7EFC-4739-8155-EC286989B405}" sibTransId="{0805BA4B-1620-4A19-9DED-A3ED062D6F6E}"/>
    <dgm:cxn modelId="{0947B69D-76B5-468B-BAA4-33D190F159E8}" type="presOf" srcId="{10890729-91C2-45E2-913D-EC56978F84C0}" destId="{ABBC1798-A31F-460D-9D80-14BF670FD977}" srcOrd="0" destOrd="0" presId="urn:microsoft.com/office/officeart/2005/8/layout/vList5"/>
    <dgm:cxn modelId="{51ADFACC-B812-4483-A897-2E6EC750C896}" srcId="{D8CD8D2F-E472-480A-9586-02C31BE79D8F}" destId="{1AB67E60-DB7C-4F01-9C63-3A208677E56E}" srcOrd="0" destOrd="0" parTransId="{FC761A79-DF78-4578-9AD9-5F2D799E7A0C}" sibTransId="{364B724B-A9BE-4529-AB34-891843C47E2C}"/>
    <dgm:cxn modelId="{51183E54-266A-42A5-A364-106B7E3070DB}" srcId="{10890729-91C2-45E2-913D-EC56978F84C0}" destId="{52D87084-AFBE-4989-9BD2-502ABA7D8ACA}" srcOrd="3" destOrd="0" parTransId="{D4EE09E6-B279-4073-9F3A-2811045CE113}" sibTransId="{EECFF228-3C92-4364-A858-181BB34F2390}"/>
    <dgm:cxn modelId="{F66CA0ED-DBDB-4E91-AB9C-B389B88372F4}" srcId="{52D87084-AFBE-4989-9BD2-502ABA7D8ACA}" destId="{95C11F17-6503-422E-8E41-43B4334A25C9}" srcOrd="0" destOrd="0" parTransId="{A47C33DB-71E1-4B08-9456-FB8A41B79690}" sibTransId="{C6838AE8-9E87-4A89-B175-D557B95E4588}"/>
    <dgm:cxn modelId="{8BE25AEB-B5B9-455F-B0D1-396B3962CCB4}" type="presOf" srcId="{D8CD8D2F-E472-480A-9586-02C31BE79D8F}" destId="{1FBC2D9C-469D-4BC5-8772-274D8E2DAAFC}" srcOrd="0" destOrd="0" presId="urn:microsoft.com/office/officeart/2005/8/layout/vList5"/>
    <dgm:cxn modelId="{1DAF640B-08A2-44C2-9E5B-94F294744383}" type="presOf" srcId="{B9875E29-4C68-4BA2-8815-EE6E3A779879}" destId="{99A43AAE-5A9E-4006-AA16-FAE5FC0097DF}" srcOrd="0" destOrd="0" presId="urn:microsoft.com/office/officeart/2005/8/layout/vList5"/>
    <dgm:cxn modelId="{5A78E198-F836-44C2-9B18-6F4523395007}" type="presOf" srcId="{41B368F1-39B0-423D-8279-8000958EB8ED}" destId="{18230932-AD4A-4BF2-A22B-5BF06045C3DD}" srcOrd="0" destOrd="1" presId="urn:microsoft.com/office/officeart/2005/8/layout/vList5"/>
    <dgm:cxn modelId="{169011AE-FFC9-4640-A156-59FD725CB428}" type="presOf" srcId="{1AB67E60-DB7C-4F01-9C63-3A208677E56E}" destId="{AEE15BC6-DD1A-479A-8E76-D23601035538}" srcOrd="0" destOrd="0" presId="urn:microsoft.com/office/officeart/2005/8/layout/vList5"/>
    <dgm:cxn modelId="{CBBFF427-7771-424D-AD35-3B50AC15C0ED}" type="presOf" srcId="{95C11F17-6503-422E-8E41-43B4334A25C9}" destId="{55C8E710-757B-498B-8F93-995E11F07FC7}" srcOrd="0" destOrd="0" presId="urn:microsoft.com/office/officeart/2005/8/layout/vList5"/>
    <dgm:cxn modelId="{0C6270AA-E4B9-4ABD-9F75-7FDF8BE5A43A}" type="presOf" srcId="{B959E1F9-38F5-4963-94F7-A6CA39F3AC73}" destId="{18230932-AD4A-4BF2-A22B-5BF06045C3DD}" srcOrd="0" destOrd="0" presId="urn:microsoft.com/office/officeart/2005/8/layout/vList5"/>
    <dgm:cxn modelId="{4A9CAED8-63FD-4E3C-BB01-DBBD6989B850}" type="presOf" srcId="{52D87084-AFBE-4989-9BD2-502ABA7D8ACA}" destId="{63DD5535-6B8F-4C4E-B03D-73AB1FD84744}" srcOrd="0" destOrd="0" presId="urn:microsoft.com/office/officeart/2005/8/layout/vList5"/>
    <dgm:cxn modelId="{0D481D4C-2F80-4632-B147-06EF12804213}" srcId="{B9875E29-4C68-4BA2-8815-EE6E3A779879}" destId="{41B368F1-39B0-423D-8279-8000958EB8ED}" srcOrd="1" destOrd="0" parTransId="{AAB7F309-5FEA-4D29-96C8-824A2290A927}" sibTransId="{A0171F95-C7C8-4295-8460-1D4645344841}"/>
    <dgm:cxn modelId="{0372378C-324B-4C08-8A0D-AD4161AEC27D}" type="presOf" srcId="{3ADEB9F1-1950-419E-AF5B-4DFA8B443CD7}" destId="{945FFB66-CDB5-4166-A26C-C8A8870E538C}" srcOrd="0" destOrd="1" presId="urn:microsoft.com/office/officeart/2005/8/layout/vList5"/>
    <dgm:cxn modelId="{6AF00742-1AFF-40C0-B8A9-4C2C1A8E0730}" srcId="{09E19B41-9556-45ED-AD83-A85846E970AA}" destId="{B058F6AF-77E6-452B-88F8-A216A793A058}" srcOrd="0" destOrd="0" parTransId="{05E74A12-08E5-40C8-9277-77CA41AB417D}" sibTransId="{A96197F8-35F0-4A4F-93E1-2A71F8370895}"/>
    <dgm:cxn modelId="{88FFDDF6-FE4B-46DE-9055-259C9EF97C22}" srcId="{B9875E29-4C68-4BA2-8815-EE6E3A779879}" destId="{B959E1F9-38F5-4963-94F7-A6CA39F3AC73}" srcOrd="0" destOrd="0" parTransId="{2497282A-EF95-498A-BE65-0B6B21D66DFF}" sibTransId="{D6C8EF44-AFFC-4B3C-A347-35E7A0669D0B}"/>
    <dgm:cxn modelId="{8F80001C-7907-48F2-9709-5178D61304A1}" srcId="{09E19B41-9556-45ED-AD83-A85846E970AA}" destId="{3ADEB9F1-1950-419E-AF5B-4DFA8B443CD7}" srcOrd="1" destOrd="0" parTransId="{3F1105C7-643A-4A86-BC5B-8F0B9B9C53EB}" sibTransId="{737826E3-95C0-4E2F-9E01-2D5B5C27C12B}"/>
    <dgm:cxn modelId="{65897DA4-18E1-458A-A214-4C9FD711AD01}" type="presOf" srcId="{B058F6AF-77E6-452B-88F8-A216A793A058}" destId="{945FFB66-CDB5-4166-A26C-C8A8870E538C}" srcOrd="0" destOrd="0" presId="urn:microsoft.com/office/officeart/2005/8/layout/vList5"/>
    <dgm:cxn modelId="{B3487226-7A65-4A9C-802B-AB598D0DB9A3}" type="presOf" srcId="{09E19B41-9556-45ED-AD83-A85846E970AA}" destId="{5646F242-0EBB-4AD7-BE9C-899111608D00}" srcOrd="0" destOrd="0" presId="urn:microsoft.com/office/officeart/2005/8/layout/vList5"/>
    <dgm:cxn modelId="{DE5193B0-5EC7-419F-99B6-CCFE669942D0}" type="presParOf" srcId="{ABBC1798-A31F-460D-9D80-14BF670FD977}" destId="{CA247F09-2776-4797-90B4-B961D2D2DCEA}" srcOrd="0" destOrd="0" presId="urn:microsoft.com/office/officeart/2005/8/layout/vList5"/>
    <dgm:cxn modelId="{47AE6B1C-3F5F-40F0-9B20-7958271578D5}" type="presParOf" srcId="{CA247F09-2776-4797-90B4-B961D2D2DCEA}" destId="{99A43AAE-5A9E-4006-AA16-FAE5FC0097DF}" srcOrd="0" destOrd="0" presId="urn:microsoft.com/office/officeart/2005/8/layout/vList5"/>
    <dgm:cxn modelId="{BDBF8439-E25C-41D9-8107-121B138599BA}" type="presParOf" srcId="{CA247F09-2776-4797-90B4-B961D2D2DCEA}" destId="{18230932-AD4A-4BF2-A22B-5BF06045C3DD}" srcOrd="1" destOrd="0" presId="urn:microsoft.com/office/officeart/2005/8/layout/vList5"/>
    <dgm:cxn modelId="{2E7661A0-DFF8-4AB5-8CB3-E3DE02B16BF9}" type="presParOf" srcId="{ABBC1798-A31F-460D-9D80-14BF670FD977}" destId="{AEF3E2A9-3E88-491E-9505-D03AB0041B2A}" srcOrd="1" destOrd="0" presId="urn:microsoft.com/office/officeart/2005/8/layout/vList5"/>
    <dgm:cxn modelId="{5941C923-FC91-484F-B116-44F764635C86}" type="presParOf" srcId="{ABBC1798-A31F-460D-9D80-14BF670FD977}" destId="{B7EDB4ED-8FA6-4BDC-831F-E80D9666FDE0}" srcOrd="2" destOrd="0" presId="urn:microsoft.com/office/officeart/2005/8/layout/vList5"/>
    <dgm:cxn modelId="{159BFAD5-513E-4F07-8E37-3CEA0217833E}" type="presParOf" srcId="{B7EDB4ED-8FA6-4BDC-831F-E80D9666FDE0}" destId="{5646F242-0EBB-4AD7-BE9C-899111608D00}" srcOrd="0" destOrd="0" presId="urn:microsoft.com/office/officeart/2005/8/layout/vList5"/>
    <dgm:cxn modelId="{B11E59B6-3197-4AFF-AEE4-E85079055335}" type="presParOf" srcId="{B7EDB4ED-8FA6-4BDC-831F-E80D9666FDE0}" destId="{945FFB66-CDB5-4166-A26C-C8A8870E538C}" srcOrd="1" destOrd="0" presId="urn:microsoft.com/office/officeart/2005/8/layout/vList5"/>
    <dgm:cxn modelId="{517F3E84-5BAA-42D5-BD14-A90C9925DA77}" type="presParOf" srcId="{ABBC1798-A31F-460D-9D80-14BF670FD977}" destId="{C7763D9A-F8B1-4B5F-8514-F1C539948B85}" srcOrd="3" destOrd="0" presId="urn:microsoft.com/office/officeart/2005/8/layout/vList5"/>
    <dgm:cxn modelId="{98891258-6AEF-41DE-AD75-B934AB55BB58}" type="presParOf" srcId="{ABBC1798-A31F-460D-9D80-14BF670FD977}" destId="{4CED58FB-CDCE-4259-AE36-2D89C307465C}" srcOrd="4" destOrd="0" presId="urn:microsoft.com/office/officeart/2005/8/layout/vList5"/>
    <dgm:cxn modelId="{04AAE1F8-A9DF-4CB8-84D5-B2902B2F2BEF}" type="presParOf" srcId="{4CED58FB-CDCE-4259-AE36-2D89C307465C}" destId="{1FBC2D9C-469D-4BC5-8772-274D8E2DAAFC}" srcOrd="0" destOrd="0" presId="urn:microsoft.com/office/officeart/2005/8/layout/vList5"/>
    <dgm:cxn modelId="{2986CA4C-BB85-40AF-8188-4AC2F06EEA50}" type="presParOf" srcId="{4CED58FB-CDCE-4259-AE36-2D89C307465C}" destId="{AEE15BC6-DD1A-479A-8E76-D23601035538}" srcOrd="1" destOrd="0" presId="urn:microsoft.com/office/officeart/2005/8/layout/vList5"/>
    <dgm:cxn modelId="{404F9DBE-89F4-45AC-9CAC-5901530CCEAC}" type="presParOf" srcId="{ABBC1798-A31F-460D-9D80-14BF670FD977}" destId="{8313B4C5-DE3E-417A-9A33-5E196CF97F3D}" srcOrd="5" destOrd="0" presId="urn:microsoft.com/office/officeart/2005/8/layout/vList5"/>
    <dgm:cxn modelId="{B50E27A7-5106-42BD-A1A7-AC521E4A85C6}" type="presParOf" srcId="{ABBC1798-A31F-460D-9D80-14BF670FD977}" destId="{AE79093A-EBA4-4EFE-ABE4-EA7ECAB6546B}" srcOrd="6" destOrd="0" presId="urn:microsoft.com/office/officeart/2005/8/layout/vList5"/>
    <dgm:cxn modelId="{147B82B4-0A6B-42BE-A3FC-0458CA73EDE4}" type="presParOf" srcId="{AE79093A-EBA4-4EFE-ABE4-EA7ECAB6546B}" destId="{63DD5535-6B8F-4C4E-B03D-73AB1FD84744}" srcOrd="0" destOrd="0" presId="urn:microsoft.com/office/officeart/2005/8/layout/vList5"/>
    <dgm:cxn modelId="{8E593AD2-2010-41F6-8FB6-D273E968570D}" type="presParOf" srcId="{AE79093A-EBA4-4EFE-ABE4-EA7ECAB6546B}" destId="{55C8E710-757B-498B-8F93-995E11F07FC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C9D75D7-C292-4483-B996-82E54F16E2B3}" type="doc">
      <dgm:prSet loTypeId="urn:microsoft.com/office/officeart/2005/8/layout/list1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A8C608C2-B63B-427A-9582-345D8F058002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smtClean="0">
              <a:latin typeface="+mn-lt"/>
            </a:rPr>
            <a:t>вид </a:t>
          </a:r>
          <a:r>
            <a:rPr lang="ru-RU" sz="1600" dirty="0" err="1" smtClean="0">
              <a:latin typeface="+mn-lt"/>
            </a:rPr>
            <a:t>діяльності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або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займана</a:t>
          </a:r>
          <a:r>
            <a:rPr lang="ru-RU" sz="1600" dirty="0" smtClean="0">
              <a:latin typeface="+mn-lt"/>
            </a:rPr>
            <a:t> посада </a:t>
          </a:r>
          <a:r>
            <a:rPr lang="ru-RU" sz="1600" dirty="0" err="1" smtClean="0">
              <a:latin typeface="+mn-lt"/>
            </a:rPr>
            <a:t>були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відповідними</a:t>
          </a:r>
          <a:r>
            <a:rPr lang="ru-RU" sz="1600" dirty="0" smtClean="0">
              <a:latin typeface="+mn-lt"/>
            </a:rPr>
            <a:t> до </a:t>
          </a:r>
          <a:r>
            <a:rPr lang="ru-RU" sz="1600" dirty="0" err="1" smtClean="0">
              <a:latin typeface="+mn-lt"/>
            </a:rPr>
            <a:t>самооцінки</a:t>
          </a:r>
          <a:r>
            <a:rPr lang="ru-RU" sz="1600" dirty="0" smtClean="0">
              <a:latin typeface="+mn-lt"/>
            </a:rPr>
            <a:t> і тому </a:t>
          </a:r>
          <a:r>
            <a:rPr lang="ru-RU" sz="1600" dirty="0" err="1" smtClean="0">
              <a:latin typeface="+mn-lt"/>
            </a:rPr>
            <a:t>створювали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моральне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задоволення</a:t>
          </a:r>
          <a:endParaRPr lang="ru-RU" sz="1600" dirty="0">
            <a:latin typeface="+mn-lt"/>
          </a:endParaRPr>
        </a:p>
      </dgm:t>
    </dgm:pt>
    <dgm:pt modelId="{856D2968-15F0-494D-8E12-F164D52CE5EF}" type="parTrans" cxnId="{EABA8C53-5F36-4F94-B2D0-71BB369ED2F9}">
      <dgm:prSet/>
      <dgm:spPr/>
      <dgm:t>
        <a:bodyPr/>
        <a:lstStyle/>
        <a:p>
          <a:endParaRPr lang="ru-RU"/>
        </a:p>
      </dgm:t>
    </dgm:pt>
    <dgm:pt modelId="{AB62881D-DE34-4FA4-902B-DDDB3798F0A6}" type="sibTrans" cxnId="{EABA8C53-5F36-4F94-B2D0-71BB369ED2F9}">
      <dgm:prSet/>
      <dgm:spPr/>
      <dgm:t>
        <a:bodyPr/>
        <a:lstStyle/>
        <a:p>
          <a:endParaRPr lang="ru-RU"/>
        </a:p>
      </dgm:t>
    </dgm:pt>
    <dgm:pt modelId="{EF54C4DF-8155-421D-B180-1593FC8C9D8E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>
              <a:latin typeface="+mn-lt"/>
            </a:rPr>
            <a:t>умови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праці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підсилювали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можливості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людини</a:t>
          </a:r>
          <a:r>
            <a:rPr lang="ru-RU" sz="1600" dirty="0" smtClean="0">
              <a:latin typeface="+mn-lt"/>
            </a:rPr>
            <a:t> та </a:t>
          </a:r>
          <a:r>
            <a:rPr lang="ru-RU" sz="1600" dirty="0" err="1" smtClean="0">
              <a:latin typeface="+mn-lt"/>
            </a:rPr>
            <a:t>розвивали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їх</a:t>
          </a:r>
          <a:endParaRPr lang="ru-RU" sz="1600" dirty="0">
            <a:latin typeface="+mn-lt"/>
          </a:endParaRPr>
        </a:p>
      </dgm:t>
    </dgm:pt>
    <dgm:pt modelId="{5BF32DE5-4FB6-4FD4-85A2-93BF8237958F}" type="parTrans" cxnId="{9E8385D8-8E11-4E22-8C0E-128A12DFC1F9}">
      <dgm:prSet/>
      <dgm:spPr/>
      <dgm:t>
        <a:bodyPr/>
        <a:lstStyle/>
        <a:p>
          <a:endParaRPr lang="ru-RU"/>
        </a:p>
      </dgm:t>
    </dgm:pt>
    <dgm:pt modelId="{B7F2F665-3677-438B-A9F8-E119D799D86C}" type="sibTrans" cxnId="{9E8385D8-8E11-4E22-8C0E-128A12DFC1F9}">
      <dgm:prSet/>
      <dgm:spPr/>
      <dgm:t>
        <a:bodyPr/>
        <a:lstStyle/>
        <a:p>
          <a:endParaRPr lang="ru-RU"/>
        </a:p>
      </dgm:t>
    </dgm:pt>
    <dgm:pt modelId="{CF2CA46E-2114-40BF-9D67-E980784E2CC7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>
              <a:latin typeface="+mn-lt"/>
            </a:rPr>
            <a:t>праця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високо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оцінювалася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або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була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можливість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отримувати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високі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побічні</a:t>
          </a:r>
          <a:r>
            <a:rPr lang="ru-RU" sz="1600" dirty="0" smtClean="0">
              <a:latin typeface="+mn-lt"/>
            </a:rPr>
            <a:t> доходи</a:t>
          </a:r>
          <a:endParaRPr lang="ru-RU" sz="1600" dirty="0">
            <a:latin typeface="+mn-lt"/>
          </a:endParaRPr>
        </a:p>
      </dgm:t>
    </dgm:pt>
    <dgm:pt modelId="{49C74C25-F0DE-4CE0-AEB6-1C06AA02F444}" type="parTrans" cxnId="{5E4224A6-BC47-466A-9E1C-B17671622C0A}">
      <dgm:prSet/>
      <dgm:spPr/>
      <dgm:t>
        <a:bodyPr/>
        <a:lstStyle/>
        <a:p>
          <a:endParaRPr lang="ru-RU"/>
        </a:p>
      </dgm:t>
    </dgm:pt>
    <dgm:pt modelId="{2126D124-7149-4E4A-B31B-29F9139DFEAA}" type="sibTrans" cxnId="{5E4224A6-BC47-466A-9E1C-B17671622C0A}">
      <dgm:prSet/>
      <dgm:spPr/>
      <dgm:t>
        <a:bodyPr/>
        <a:lstStyle/>
        <a:p>
          <a:endParaRPr lang="ru-RU"/>
        </a:p>
      </dgm:t>
    </dgm:pt>
    <dgm:pt modelId="{27D26DD7-90AC-445C-8E21-0CDB9D82F72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smtClean="0">
              <a:latin typeface="+mn-lt"/>
            </a:rPr>
            <a:t>робота давала </a:t>
          </a:r>
          <a:r>
            <a:rPr lang="ru-RU" sz="1600" dirty="0" err="1" smtClean="0">
              <a:latin typeface="+mn-lt"/>
            </a:rPr>
            <a:t>можливість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продовжувати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навчання</a:t>
          </a:r>
          <a:r>
            <a:rPr lang="ru-RU" sz="1600" dirty="0" smtClean="0">
              <a:latin typeface="+mn-lt"/>
            </a:rPr>
            <a:t>, </a:t>
          </a:r>
          <a:r>
            <a:rPr lang="ru-RU" sz="1600" dirty="0" err="1" smtClean="0">
              <a:latin typeface="+mn-lt"/>
            </a:rPr>
            <a:t>займатися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вихованням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дітей</a:t>
          </a:r>
          <a:r>
            <a:rPr lang="ru-RU" sz="1600" dirty="0" smtClean="0">
              <a:latin typeface="+mn-lt"/>
            </a:rPr>
            <a:t> та </a:t>
          </a:r>
          <a:r>
            <a:rPr lang="ru-RU" sz="1600" dirty="0" err="1" smtClean="0">
              <a:latin typeface="+mn-lt"/>
            </a:rPr>
            <a:t>домашнім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господарством</a:t>
          </a:r>
          <a:endParaRPr lang="ru-RU" sz="1600" dirty="0">
            <a:latin typeface="+mn-lt"/>
          </a:endParaRPr>
        </a:p>
      </dgm:t>
    </dgm:pt>
    <dgm:pt modelId="{E7BEDCB8-70CE-41C1-886F-E793DD57230C}" type="parTrans" cxnId="{A4B81AE2-D8A1-4421-AF2E-A728AA606081}">
      <dgm:prSet/>
      <dgm:spPr/>
      <dgm:t>
        <a:bodyPr/>
        <a:lstStyle/>
        <a:p>
          <a:endParaRPr lang="ru-RU"/>
        </a:p>
      </dgm:t>
    </dgm:pt>
    <dgm:pt modelId="{9EEE5B24-6204-464E-B4FE-8F1F666E9659}" type="sibTrans" cxnId="{A4B81AE2-D8A1-4421-AF2E-A728AA606081}">
      <dgm:prSet/>
      <dgm:spPr/>
      <dgm:t>
        <a:bodyPr/>
        <a:lstStyle/>
        <a:p>
          <a:endParaRPr lang="ru-RU"/>
        </a:p>
      </dgm:t>
    </dgm:pt>
    <dgm:pt modelId="{85E9A91D-A5C2-4174-894F-825A50B6D287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smtClean="0">
              <a:latin typeface="+mn-lt"/>
            </a:rPr>
            <a:t>робота мала </a:t>
          </a:r>
          <a:r>
            <a:rPr lang="ru-RU" sz="1600" dirty="0" err="1" smtClean="0">
              <a:latin typeface="+mn-lt"/>
            </a:rPr>
            <a:t>творчий</a:t>
          </a:r>
          <a:r>
            <a:rPr lang="ru-RU" sz="1600" dirty="0" smtClean="0">
              <a:latin typeface="+mn-lt"/>
            </a:rPr>
            <a:t> характер та дозволяла </a:t>
          </a:r>
          <a:r>
            <a:rPr lang="ru-RU" sz="1600" dirty="0" err="1" smtClean="0">
              <a:latin typeface="+mn-lt"/>
            </a:rPr>
            <a:t>досягти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визначеного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рівня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незалежності</a:t>
          </a:r>
          <a:endParaRPr lang="ru-RU" sz="1600" dirty="0">
            <a:latin typeface="+mn-lt"/>
          </a:endParaRPr>
        </a:p>
      </dgm:t>
    </dgm:pt>
    <dgm:pt modelId="{961FDC96-E917-4CFA-8E19-6A672F932B3D}" type="parTrans" cxnId="{F3FB9A83-5776-4996-B7F1-40A9E6092D31}">
      <dgm:prSet/>
      <dgm:spPr/>
      <dgm:t>
        <a:bodyPr/>
        <a:lstStyle/>
        <a:p>
          <a:endParaRPr lang="ru-RU"/>
        </a:p>
      </dgm:t>
    </dgm:pt>
    <dgm:pt modelId="{5FAB3EB7-7849-477B-AF9C-5E3C1BCE993B}" type="sibTrans" cxnId="{F3FB9A83-5776-4996-B7F1-40A9E6092D31}">
      <dgm:prSet/>
      <dgm:spPr/>
      <dgm:t>
        <a:bodyPr/>
        <a:lstStyle/>
        <a:p>
          <a:endParaRPr lang="ru-RU"/>
        </a:p>
      </dgm:t>
    </dgm:pt>
    <dgm:pt modelId="{7F958028-633E-406B-917B-4D1E55C8355B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>
              <a:latin typeface="+mn-lt"/>
            </a:rPr>
            <a:t>місце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праці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знаходилося</a:t>
          </a:r>
          <a:r>
            <a:rPr lang="ru-RU" sz="1600" dirty="0" smtClean="0">
              <a:latin typeface="+mn-lt"/>
            </a:rPr>
            <a:t> у </a:t>
          </a:r>
          <a:r>
            <a:rPr lang="ru-RU" sz="1600" dirty="0" err="1" smtClean="0">
              <a:latin typeface="+mn-lt"/>
            </a:rPr>
            <a:t>місцевості</a:t>
          </a:r>
          <a:r>
            <a:rPr lang="ru-RU" sz="1600" dirty="0" smtClean="0">
              <a:latin typeface="+mn-lt"/>
            </a:rPr>
            <a:t>, </a:t>
          </a:r>
          <a:r>
            <a:rPr lang="ru-RU" sz="1600" dirty="0" err="1" smtClean="0">
              <a:latin typeface="+mn-lt"/>
            </a:rPr>
            <a:t>природні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умови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якої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сприятливо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діють</a:t>
          </a:r>
          <a:r>
            <a:rPr lang="ru-RU" sz="1600" dirty="0" smtClean="0">
              <a:latin typeface="+mn-lt"/>
            </a:rPr>
            <a:t> на стан </a:t>
          </a:r>
          <a:r>
            <a:rPr lang="ru-RU" sz="1600" dirty="0" err="1" smtClean="0">
              <a:latin typeface="+mn-lt"/>
            </a:rPr>
            <a:t>здоров’я</a:t>
          </a:r>
          <a:r>
            <a:rPr lang="ru-RU" sz="1600" dirty="0" smtClean="0">
              <a:latin typeface="+mn-lt"/>
            </a:rPr>
            <a:t> та </a:t>
          </a:r>
          <a:r>
            <a:rPr lang="ru-RU" sz="1600" dirty="0" err="1" smtClean="0">
              <a:latin typeface="+mn-lt"/>
            </a:rPr>
            <a:t>дають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змогу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організувати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дозвілля</a:t>
          </a:r>
          <a:endParaRPr lang="ru-RU" sz="1600" dirty="0">
            <a:latin typeface="+mn-lt"/>
          </a:endParaRPr>
        </a:p>
      </dgm:t>
    </dgm:pt>
    <dgm:pt modelId="{95C9BAB2-32D3-43CE-9977-CBB2971E2C0C}" type="parTrans" cxnId="{DCFBA77D-FEF3-47FE-9BEE-C8A13C2E785F}">
      <dgm:prSet/>
      <dgm:spPr/>
      <dgm:t>
        <a:bodyPr/>
        <a:lstStyle/>
        <a:p>
          <a:endParaRPr lang="ru-RU"/>
        </a:p>
      </dgm:t>
    </dgm:pt>
    <dgm:pt modelId="{4F0B588A-FB08-4A4A-AEAC-5D60D87AB404}" type="sibTrans" cxnId="{DCFBA77D-FEF3-47FE-9BEE-C8A13C2E785F}">
      <dgm:prSet/>
      <dgm:spPr/>
      <dgm:t>
        <a:bodyPr/>
        <a:lstStyle/>
        <a:p>
          <a:endParaRPr lang="ru-RU"/>
        </a:p>
      </dgm:t>
    </dgm:pt>
    <dgm:pt modelId="{7542E923-FA03-4EDC-B1A2-9C35BC212D09}" type="pres">
      <dgm:prSet presAssocID="{3C9D75D7-C292-4483-B996-82E54F16E2B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A5CA5B9-465D-4CC4-928B-AA6F5C54FED1}" type="pres">
      <dgm:prSet presAssocID="{A8C608C2-B63B-427A-9582-345D8F058002}" presName="parentLin" presStyleCnt="0"/>
      <dgm:spPr/>
    </dgm:pt>
    <dgm:pt modelId="{839EFEEF-A9B1-489D-B0B3-A713CBE85C58}" type="pres">
      <dgm:prSet presAssocID="{A8C608C2-B63B-427A-9582-345D8F058002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2964025C-3257-4791-98B2-3A566A0025C4}" type="pres">
      <dgm:prSet presAssocID="{A8C608C2-B63B-427A-9582-345D8F058002}" presName="parentText" presStyleLbl="node1" presStyleIdx="0" presStyleCnt="6" custScaleX="13742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1810C8-90B9-4FEB-9DC7-DC6123F7F985}" type="pres">
      <dgm:prSet presAssocID="{A8C608C2-B63B-427A-9582-345D8F058002}" presName="negativeSpace" presStyleCnt="0"/>
      <dgm:spPr/>
    </dgm:pt>
    <dgm:pt modelId="{5F457338-71E5-434A-B8A0-4BA5E2054F50}" type="pres">
      <dgm:prSet presAssocID="{A8C608C2-B63B-427A-9582-345D8F058002}" presName="childText" presStyleLbl="conFgAcc1" presStyleIdx="0" presStyleCnt="6">
        <dgm:presLayoutVars>
          <dgm:bulletEnabled val="1"/>
        </dgm:presLayoutVars>
      </dgm:prSet>
      <dgm:spPr/>
    </dgm:pt>
    <dgm:pt modelId="{1F65E56E-505A-45B5-9AEB-22B603DAD23E}" type="pres">
      <dgm:prSet presAssocID="{AB62881D-DE34-4FA4-902B-DDDB3798F0A6}" presName="spaceBetweenRectangles" presStyleCnt="0"/>
      <dgm:spPr/>
    </dgm:pt>
    <dgm:pt modelId="{B74FA37F-5BAE-4EF7-9012-46CD4C5EB6B7}" type="pres">
      <dgm:prSet presAssocID="{EF54C4DF-8155-421D-B180-1593FC8C9D8E}" presName="parentLin" presStyleCnt="0"/>
      <dgm:spPr/>
    </dgm:pt>
    <dgm:pt modelId="{209FD1F3-8BB5-40C6-B812-967BC223EB4F}" type="pres">
      <dgm:prSet presAssocID="{EF54C4DF-8155-421D-B180-1593FC8C9D8E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96B1A522-6D2B-45EC-9442-F5A5E1401BE0}" type="pres">
      <dgm:prSet presAssocID="{EF54C4DF-8155-421D-B180-1593FC8C9D8E}" presName="parentText" presStyleLbl="node1" presStyleIdx="1" presStyleCnt="6" custScaleX="13742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D82D66-5410-4636-863E-B0BA86103777}" type="pres">
      <dgm:prSet presAssocID="{EF54C4DF-8155-421D-B180-1593FC8C9D8E}" presName="negativeSpace" presStyleCnt="0"/>
      <dgm:spPr/>
    </dgm:pt>
    <dgm:pt modelId="{281380C9-20B9-4F6F-B8D6-30F48A39028F}" type="pres">
      <dgm:prSet presAssocID="{EF54C4DF-8155-421D-B180-1593FC8C9D8E}" presName="childText" presStyleLbl="conFgAcc1" presStyleIdx="1" presStyleCnt="6">
        <dgm:presLayoutVars>
          <dgm:bulletEnabled val="1"/>
        </dgm:presLayoutVars>
      </dgm:prSet>
      <dgm:spPr/>
    </dgm:pt>
    <dgm:pt modelId="{6831D0C9-F567-41E0-BBAB-6A93C1D86979}" type="pres">
      <dgm:prSet presAssocID="{B7F2F665-3677-438B-A9F8-E119D799D86C}" presName="spaceBetweenRectangles" presStyleCnt="0"/>
      <dgm:spPr/>
    </dgm:pt>
    <dgm:pt modelId="{A4E2B9F6-F95F-4146-BCB6-7DAD7130EFE2}" type="pres">
      <dgm:prSet presAssocID="{CF2CA46E-2114-40BF-9D67-E980784E2CC7}" presName="parentLin" presStyleCnt="0"/>
      <dgm:spPr/>
    </dgm:pt>
    <dgm:pt modelId="{846E17DD-8991-42CB-AE5D-CCFBA63BD28A}" type="pres">
      <dgm:prSet presAssocID="{CF2CA46E-2114-40BF-9D67-E980784E2CC7}" presName="parentLeftMargin" presStyleLbl="node1" presStyleIdx="1" presStyleCnt="6"/>
      <dgm:spPr/>
      <dgm:t>
        <a:bodyPr/>
        <a:lstStyle/>
        <a:p>
          <a:endParaRPr lang="ru-RU"/>
        </a:p>
      </dgm:t>
    </dgm:pt>
    <dgm:pt modelId="{E137C4EF-2B73-4A19-BFDD-559191B84817}" type="pres">
      <dgm:prSet presAssocID="{CF2CA46E-2114-40BF-9D67-E980784E2CC7}" presName="parentText" presStyleLbl="node1" presStyleIdx="2" presStyleCnt="6" custScaleX="13742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7452AFE-97AF-4E95-9FBD-678C8A851FD2}" type="pres">
      <dgm:prSet presAssocID="{CF2CA46E-2114-40BF-9D67-E980784E2CC7}" presName="negativeSpace" presStyleCnt="0"/>
      <dgm:spPr/>
    </dgm:pt>
    <dgm:pt modelId="{DBAC4428-13D9-4CC1-9165-FEDA7CC2493C}" type="pres">
      <dgm:prSet presAssocID="{CF2CA46E-2114-40BF-9D67-E980784E2CC7}" presName="childText" presStyleLbl="conFgAcc1" presStyleIdx="2" presStyleCnt="6">
        <dgm:presLayoutVars>
          <dgm:bulletEnabled val="1"/>
        </dgm:presLayoutVars>
      </dgm:prSet>
      <dgm:spPr/>
    </dgm:pt>
    <dgm:pt modelId="{4BE19899-799E-4AC6-B4E7-201E34029926}" type="pres">
      <dgm:prSet presAssocID="{2126D124-7149-4E4A-B31B-29F9139DFEAA}" presName="spaceBetweenRectangles" presStyleCnt="0"/>
      <dgm:spPr/>
    </dgm:pt>
    <dgm:pt modelId="{386024CC-4E80-432D-9819-7FE46810BA68}" type="pres">
      <dgm:prSet presAssocID="{27D26DD7-90AC-445C-8E21-0CDB9D82F721}" presName="parentLin" presStyleCnt="0"/>
      <dgm:spPr/>
    </dgm:pt>
    <dgm:pt modelId="{412B9E98-A060-442B-B4D5-2BFE79678210}" type="pres">
      <dgm:prSet presAssocID="{27D26DD7-90AC-445C-8E21-0CDB9D82F721}" presName="parentLeftMargin" presStyleLbl="node1" presStyleIdx="2" presStyleCnt="6"/>
      <dgm:spPr/>
      <dgm:t>
        <a:bodyPr/>
        <a:lstStyle/>
        <a:p>
          <a:endParaRPr lang="ru-RU"/>
        </a:p>
      </dgm:t>
    </dgm:pt>
    <dgm:pt modelId="{75825AF0-E7DB-4021-8248-CFC2C89EE1D2}" type="pres">
      <dgm:prSet presAssocID="{27D26DD7-90AC-445C-8E21-0CDB9D82F721}" presName="parentText" presStyleLbl="node1" presStyleIdx="3" presStyleCnt="6" custScaleX="13742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7B4F82-0710-49C8-983F-BAA949FF0685}" type="pres">
      <dgm:prSet presAssocID="{27D26DD7-90AC-445C-8E21-0CDB9D82F721}" presName="negativeSpace" presStyleCnt="0"/>
      <dgm:spPr/>
    </dgm:pt>
    <dgm:pt modelId="{A1083216-3768-4DCD-BACF-D3B8A2A3CAFB}" type="pres">
      <dgm:prSet presAssocID="{27D26DD7-90AC-445C-8E21-0CDB9D82F721}" presName="childText" presStyleLbl="conFgAcc1" presStyleIdx="3" presStyleCnt="6">
        <dgm:presLayoutVars>
          <dgm:bulletEnabled val="1"/>
        </dgm:presLayoutVars>
      </dgm:prSet>
      <dgm:spPr/>
    </dgm:pt>
    <dgm:pt modelId="{1B379E52-1B44-4BBC-9244-6BCFC7D992C4}" type="pres">
      <dgm:prSet presAssocID="{9EEE5B24-6204-464E-B4FE-8F1F666E9659}" presName="spaceBetweenRectangles" presStyleCnt="0"/>
      <dgm:spPr/>
    </dgm:pt>
    <dgm:pt modelId="{5039915A-B239-40AA-A27E-FC2AE2654D63}" type="pres">
      <dgm:prSet presAssocID="{85E9A91D-A5C2-4174-894F-825A50B6D287}" presName="parentLin" presStyleCnt="0"/>
      <dgm:spPr/>
    </dgm:pt>
    <dgm:pt modelId="{AF37E72C-56E2-447E-896A-F5D4EB038D1C}" type="pres">
      <dgm:prSet presAssocID="{85E9A91D-A5C2-4174-894F-825A50B6D287}" presName="parentLeftMargin" presStyleLbl="node1" presStyleIdx="3" presStyleCnt="6"/>
      <dgm:spPr/>
      <dgm:t>
        <a:bodyPr/>
        <a:lstStyle/>
        <a:p>
          <a:endParaRPr lang="ru-RU"/>
        </a:p>
      </dgm:t>
    </dgm:pt>
    <dgm:pt modelId="{311BF1B6-1A73-4D22-95DD-35505AAB4E10}" type="pres">
      <dgm:prSet presAssocID="{85E9A91D-A5C2-4174-894F-825A50B6D287}" presName="parentText" presStyleLbl="node1" presStyleIdx="4" presStyleCnt="6" custScaleX="13742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041C20-535E-44A9-9DDA-0D4117E3C617}" type="pres">
      <dgm:prSet presAssocID="{85E9A91D-A5C2-4174-894F-825A50B6D287}" presName="negativeSpace" presStyleCnt="0"/>
      <dgm:spPr/>
    </dgm:pt>
    <dgm:pt modelId="{E93DFA84-EE96-44BD-8945-31E8960691AD}" type="pres">
      <dgm:prSet presAssocID="{85E9A91D-A5C2-4174-894F-825A50B6D287}" presName="childText" presStyleLbl="conFgAcc1" presStyleIdx="4" presStyleCnt="6">
        <dgm:presLayoutVars>
          <dgm:bulletEnabled val="1"/>
        </dgm:presLayoutVars>
      </dgm:prSet>
      <dgm:spPr/>
    </dgm:pt>
    <dgm:pt modelId="{C438610F-108D-46C1-A692-C4B08D4C40C6}" type="pres">
      <dgm:prSet presAssocID="{5FAB3EB7-7849-477B-AF9C-5E3C1BCE993B}" presName="spaceBetweenRectangles" presStyleCnt="0"/>
      <dgm:spPr/>
    </dgm:pt>
    <dgm:pt modelId="{149104EC-68F3-4639-8A89-2013BAE0F6B3}" type="pres">
      <dgm:prSet presAssocID="{7F958028-633E-406B-917B-4D1E55C8355B}" presName="parentLin" presStyleCnt="0"/>
      <dgm:spPr/>
    </dgm:pt>
    <dgm:pt modelId="{F5A8D1CA-09FB-4215-83C1-6E006842A1A6}" type="pres">
      <dgm:prSet presAssocID="{7F958028-633E-406B-917B-4D1E55C8355B}" presName="parentLeftMargin" presStyleLbl="node1" presStyleIdx="4" presStyleCnt="6"/>
      <dgm:spPr/>
      <dgm:t>
        <a:bodyPr/>
        <a:lstStyle/>
        <a:p>
          <a:endParaRPr lang="ru-RU"/>
        </a:p>
      </dgm:t>
    </dgm:pt>
    <dgm:pt modelId="{83A96483-7C87-4CCE-A2BA-E87749FB712F}" type="pres">
      <dgm:prSet presAssocID="{7F958028-633E-406B-917B-4D1E55C8355B}" presName="parentText" presStyleLbl="node1" presStyleIdx="5" presStyleCnt="6" custScaleX="13742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F6B7EA-8E5A-4844-A0BB-CCB52F7CB048}" type="pres">
      <dgm:prSet presAssocID="{7F958028-633E-406B-917B-4D1E55C8355B}" presName="negativeSpace" presStyleCnt="0"/>
      <dgm:spPr/>
    </dgm:pt>
    <dgm:pt modelId="{D5AB8CBE-C295-4281-AF24-3D84ADAD3C68}" type="pres">
      <dgm:prSet presAssocID="{7F958028-633E-406B-917B-4D1E55C8355B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8E211B94-25EE-4EAD-97B7-AC646CE53FD8}" type="presOf" srcId="{85E9A91D-A5C2-4174-894F-825A50B6D287}" destId="{AF37E72C-56E2-447E-896A-F5D4EB038D1C}" srcOrd="0" destOrd="0" presId="urn:microsoft.com/office/officeart/2005/8/layout/list1"/>
    <dgm:cxn modelId="{5B5FD62B-814A-4D84-B9DF-0BD1D0B75EE5}" type="presOf" srcId="{7F958028-633E-406B-917B-4D1E55C8355B}" destId="{F5A8D1CA-09FB-4215-83C1-6E006842A1A6}" srcOrd="0" destOrd="0" presId="urn:microsoft.com/office/officeart/2005/8/layout/list1"/>
    <dgm:cxn modelId="{03CA2587-A6D7-4E42-8F49-F0185C90B150}" type="presOf" srcId="{7F958028-633E-406B-917B-4D1E55C8355B}" destId="{83A96483-7C87-4CCE-A2BA-E87749FB712F}" srcOrd="1" destOrd="0" presId="urn:microsoft.com/office/officeart/2005/8/layout/list1"/>
    <dgm:cxn modelId="{D1BBA865-4584-4C14-BC7E-2C81CB146ABC}" type="presOf" srcId="{85E9A91D-A5C2-4174-894F-825A50B6D287}" destId="{311BF1B6-1A73-4D22-95DD-35505AAB4E10}" srcOrd="1" destOrd="0" presId="urn:microsoft.com/office/officeart/2005/8/layout/list1"/>
    <dgm:cxn modelId="{BE7A7C29-7964-4A95-AF6D-4C9DFFEBE77B}" type="presOf" srcId="{EF54C4DF-8155-421D-B180-1593FC8C9D8E}" destId="{209FD1F3-8BB5-40C6-B812-967BC223EB4F}" srcOrd="0" destOrd="0" presId="urn:microsoft.com/office/officeart/2005/8/layout/list1"/>
    <dgm:cxn modelId="{EABA8C53-5F36-4F94-B2D0-71BB369ED2F9}" srcId="{3C9D75D7-C292-4483-B996-82E54F16E2B3}" destId="{A8C608C2-B63B-427A-9582-345D8F058002}" srcOrd="0" destOrd="0" parTransId="{856D2968-15F0-494D-8E12-F164D52CE5EF}" sibTransId="{AB62881D-DE34-4FA4-902B-DDDB3798F0A6}"/>
    <dgm:cxn modelId="{9E8385D8-8E11-4E22-8C0E-128A12DFC1F9}" srcId="{3C9D75D7-C292-4483-B996-82E54F16E2B3}" destId="{EF54C4DF-8155-421D-B180-1593FC8C9D8E}" srcOrd="1" destOrd="0" parTransId="{5BF32DE5-4FB6-4FD4-85A2-93BF8237958F}" sibTransId="{B7F2F665-3677-438B-A9F8-E119D799D86C}"/>
    <dgm:cxn modelId="{9B092A3A-7388-4318-AA0D-44BDB8508A99}" type="presOf" srcId="{CF2CA46E-2114-40BF-9D67-E980784E2CC7}" destId="{E137C4EF-2B73-4A19-BFDD-559191B84817}" srcOrd="1" destOrd="0" presId="urn:microsoft.com/office/officeart/2005/8/layout/list1"/>
    <dgm:cxn modelId="{E18FD4A0-9CBA-4C78-B40F-1A38EFA5A03D}" type="presOf" srcId="{A8C608C2-B63B-427A-9582-345D8F058002}" destId="{2964025C-3257-4791-98B2-3A566A0025C4}" srcOrd="1" destOrd="0" presId="urn:microsoft.com/office/officeart/2005/8/layout/list1"/>
    <dgm:cxn modelId="{F3FB9A83-5776-4996-B7F1-40A9E6092D31}" srcId="{3C9D75D7-C292-4483-B996-82E54F16E2B3}" destId="{85E9A91D-A5C2-4174-894F-825A50B6D287}" srcOrd="4" destOrd="0" parTransId="{961FDC96-E917-4CFA-8E19-6A672F932B3D}" sibTransId="{5FAB3EB7-7849-477B-AF9C-5E3C1BCE993B}"/>
    <dgm:cxn modelId="{C3EADB65-19D7-4594-B644-9AFA90E77306}" type="presOf" srcId="{A8C608C2-B63B-427A-9582-345D8F058002}" destId="{839EFEEF-A9B1-489D-B0B3-A713CBE85C58}" srcOrd="0" destOrd="0" presId="urn:microsoft.com/office/officeart/2005/8/layout/list1"/>
    <dgm:cxn modelId="{29ABCAEA-0D04-4DC1-B8E5-C5F5F726273A}" type="presOf" srcId="{CF2CA46E-2114-40BF-9D67-E980784E2CC7}" destId="{846E17DD-8991-42CB-AE5D-CCFBA63BD28A}" srcOrd="0" destOrd="0" presId="urn:microsoft.com/office/officeart/2005/8/layout/list1"/>
    <dgm:cxn modelId="{5E4224A6-BC47-466A-9E1C-B17671622C0A}" srcId="{3C9D75D7-C292-4483-B996-82E54F16E2B3}" destId="{CF2CA46E-2114-40BF-9D67-E980784E2CC7}" srcOrd="2" destOrd="0" parTransId="{49C74C25-F0DE-4CE0-AEB6-1C06AA02F444}" sibTransId="{2126D124-7149-4E4A-B31B-29F9139DFEAA}"/>
    <dgm:cxn modelId="{DCFBA77D-FEF3-47FE-9BEE-C8A13C2E785F}" srcId="{3C9D75D7-C292-4483-B996-82E54F16E2B3}" destId="{7F958028-633E-406B-917B-4D1E55C8355B}" srcOrd="5" destOrd="0" parTransId="{95C9BAB2-32D3-43CE-9977-CBB2971E2C0C}" sibTransId="{4F0B588A-FB08-4A4A-AEAC-5D60D87AB404}"/>
    <dgm:cxn modelId="{30A9BB51-A6C3-4847-BC45-63FCDE15897D}" type="presOf" srcId="{27D26DD7-90AC-445C-8E21-0CDB9D82F721}" destId="{75825AF0-E7DB-4021-8248-CFC2C89EE1D2}" srcOrd="1" destOrd="0" presId="urn:microsoft.com/office/officeart/2005/8/layout/list1"/>
    <dgm:cxn modelId="{73151B37-A38D-4492-A6E5-D9D48E006AFE}" type="presOf" srcId="{3C9D75D7-C292-4483-B996-82E54F16E2B3}" destId="{7542E923-FA03-4EDC-B1A2-9C35BC212D09}" srcOrd="0" destOrd="0" presId="urn:microsoft.com/office/officeart/2005/8/layout/list1"/>
    <dgm:cxn modelId="{AC14BD71-F866-4531-A4CF-4EF62445DF73}" type="presOf" srcId="{EF54C4DF-8155-421D-B180-1593FC8C9D8E}" destId="{96B1A522-6D2B-45EC-9442-F5A5E1401BE0}" srcOrd="1" destOrd="0" presId="urn:microsoft.com/office/officeart/2005/8/layout/list1"/>
    <dgm:cxn modelId="{A4B81AE2-D8A1-4421-AF2E-A728AA606081}" srcId="{3C9D75D7-C292-4483-B996-82E54F16E2B3}" destId="{27D26DD7-90AC-445C-8E21-0CDB9D82F721}" srcOrd="3" destOrd="0" parTransId="{E7BEDCB8-70CE-41C1-886F-E793DD57230C}" sibTransId="{9EEE5B24-6204-464E-B4FE-8F1F666E9659}"/>
    <dgm:cxn modelId="{4F4B7C6B-580D-4B3D-809A-CA679B37774E}" type="presOf" srcId="{27D26DD7-90AC-445C-8E21-0CDB9D82F721}" destId="{412B9E98-A060-442B-B4D5-2BFE79678210}" srcOrd="0" destOrd="0" presId="urn:microsoft.com/office/officeart/2005/8/layout/list1"/>
    <dgm:cxn modelId="{8AB5F177-BDD2-4E7E-89B8-EA36F24E0762}" type="presParOf" srcId="{7542E923-FA03-4EDC-B1A2-9C35BC212D09}" destId="{BA5CA5B9-465D-4CC4-928B-AA6F5C54FED1}" srcOrd="0" destOrd="0" presId="urn:microsoft.com/office/officeart/2005/8/layout/list1"/>
    <dgm:cxn modelId="{8D8BCD2E-944E-4427-80BA-FBF4EC4EA798}" type="presParOf" srcId="{BA5CA5B9-465D-4CC4-928B-AA6F5C54FED1}" destId="{839EFEEF-A9B1-489D-B0B3-A713CBE85C58}" srcOrd="0" destOrd="0" presId="urn:microsoft.com/office/officeart/2005/8/layout/list1"/>
    <dgm:cxn modelId="{A14AC58F-AC65-4E8E-865A-58913B1574A9}" type="presParOf" srcId="{BA5CA5B9-465D-4CC4-928B-AA6F5C54FED1}" destId="{2964025C-3257-4791-98B2-3A566A0025C4}" srcOrd="1" destOrd="0" presId="urn:microsoft.com/office/officeart/2005/8/layout/list1"/>
    <dgm:cxn modelId="{50932010-00AF-48A1-B512-EAD8C4745CA7}" type="presParOf" srcId="{7542E923-FA03-4EDC-B1A2-9C35BC212D09}" destId="{B61810C8-90B9-4FEB-9DC7-DC6123F7F985}" srcOrd="1" destOrd="0" presId="urn:microsoft.com/office/officeart/2005/8/layout/list1"/>
    <dgm:cxn modelId="{B2EB772D-A443-4C66-8A1D-5AAAEC524B39}" type="presParOf" srcId="{7542E923-FA03-4EDC-B1A2-9C35BC212D09}" destId="{5F457338-71E5-434A-B8A0-4BA5E2054F50}" srcOrd="2" destOrd="0" presId="urn:microsoft.com/office/officeart/2005/8/layout/list1"/>
    <dgm:cxn modelId="{8E86D17E-2323-443E-A41A-5B8D9EC2C282}" type="presParOf" srcId="{7542E923-FA03-4EDC-B1A2-9C35BC212D09}" destId="{1F65E56E-505A-45B5-9AEB-22B603DAD23E}" srcOrd="3" destOrd="0" presId="urn:microsoft.com/office/officeart/2005/8/layout/list1"/>
    <dgm:cxn modelId="{1E316280-3A43-4B26-B80C-D70FDCE48D88}" type="presParOf" srcId="{7542E923-FA03-4EDC-B1A2-9C35BC212D09}" destId="{B74FA37F-5BAE-4EF7-9012-46CD4C5EB6B7}" srcOrd="4" destOrd="0" presId="urn:microsoft.com/office/officeart/2005/8/layout/list1"/>
    <dgm:cxn modelId="{856DE784-5A60-4857-AE45-07320C0D7907}" type="presParOf" srcId="{B74FA37F-5BAE-4EF7-9012-46CD4C5EB6B7}" destId="{209FD1F3-8BB5-40C6-B812-967BC223EB4F}" srcOrd="0" destOrd="0" presId="urn:microsoft.com/office/officeart/2005/8/layout/list1"/>
    <dgm:cxn modelId="{F6ABB855-D9EC-4513-9D0D-4F77B01586D6}" type="presParOf" srcId="{B74FA37F-5BAE-4EF7-9012-46CD4C5EB6B7}" destId="{96B1A522-6D2B-45EC-9442-F5A5E1401BE0}" srcOrd="1" destOrd="0" presId="urn:microsoft.com/office/officeart/2005/8/layout/list1"/>
    <dgm:cxn modelId="{4F507066-9834-4069-9B9B-C1214B0C4767}" type="presParOf" srcId="{7542E923-FA03-4EDC-B1A2-9C35BC212D09}" destId="{6DD82D66-5410-4636-863E-B0BA86103777}" srcOrd="5" destOrd="0" presId="urn:microsoft.com/office/officeart/2005/8/layout/list1"/>
    <dgm:cxn modelId="{08A829FE-DC7C-4347-AD9C-EC523EA91200}" type="presParOf" srcId="{7542E923-FA03-4EDC-B1A2-9C35BC212D09}" destId="{281380C9-20B9-4F6F-B8D6-30F48A39028F}" srcOrd="6" destOrd="0" presId="urn:microsoft.com/office/officeart/2005/8/layout/list1"/>
    <dgm:cxn modelId="{FD5907AB-4D92-4C4E-AD6B-C0F6809EEEFE}" type="presParOf" srcId="{7542E923-FA03-4EDC-B1A2-9C35BC212D09}" destId="{6831D0C9-F567-41E0-BBAB-6A93C1D86979}" srcOrd="7" destOrd="0" presId="urn:microsoft.com/office/officeart/2005/8/layout/list1"/>
    <dgm:cxn modelId="{CE3D7A10-7CC8-488A-85F7-2D8F2A32F223}" type="presParOf" srcId="{7542E923-FA03-4EDC-B1A2-9C35BC212D09}" destId="{A4E2B9F6-F95F-4146-BCB6-7DAD7130EFE2}" srcOrd="8" destOrd="0" presId="urn:microsoft.com/office/officeart/2005/8/layout/list1"/>
    <dgm:cxn modelId="{1BCBF74D-384A-4EE8-BCDF-28D0089E6E0C}" type="presParOf" srcId="{A4E2B9F6-F95F-4146-BCB6-7DAD7130EFE2}" destId="{846E17DD-8991-42CB-AE5D-CCFBA63BD28A}" srcOrd="0" destOrd="0" presId="urn:microsoft.com/office/officeart/2005/8/layout/list1"/>
    <dgm:cxn modelId="{C5941D25-6F8A-4F2D-AEC8-4C3A64EFB435}" type="presParOf" srcId="{A4E2B9F6-F95F-4146-BCB6-7DAD7130EFE2}" destId="{E137C4EF-2B73-4A19-BFDD-559191B84817}" srcOrd="1" destOrd="0" presId="urn:microsoft.com/office/officeart/2005/8/layout/list1"/>
    <dgm:cxn modelId="{0559DA8B-9432-4405-B8FE-C44C26FEAC05}" type="presParOf" srcId="{7542E923-FA03-4EDC-B1A2-9C35BC212D09}" destId="{E7452AFE-97AF-4E95-9FBD-678C8A851FD2}" srcOrd="9" destOrd="0" presId="urn:microsoft.com/office/officeart/2005/8/layout/list1"/>
    <dgm:cxn modelId="{53A10510-DCDD-4065-AB15-AF00C9DCC3C5}" type="presParOf" srcId="{7542E923-FA03-4EDC-B1A2-9C35BC212D09}" destId="{DBAC4428-13D9-4CC1-9165-FEDA7CC2493C}" srcOrd="10" destOrd="0" presId="urn:microsoft.com/office/officeart/2005/8/layout/list1"/>
    <dgm:cxn modelId="{9AD3F246-31A2-4F7E-8880-26BBAC7B8968}" type="presParOf" srcId="{7542E923-FA03-4EDC-B1A2-9C35BC212D09}" destId="{4BE19899-799E-4AC6-B4E7-201E34029926}" srcOrd="11" destOrd="0" presId="urn:microsoft.com/office/officeart/2005/8/layout/list1"/>
    <dgm:cxn modelId="{96B42DC2-1F5A-4460-8CD3-D503D4A7E305}" type="presParOf" srcId="{7542E923-FA03-4EDC-B1A2-9C35BC212D09}" destId="{386024CC-4E80-432D-9819-7FE46810BA68}" srcOrd="12" destOrd="0" presId="urn:microsoft.com/office/officeart/2005/8/layout/list1"/>
    <dgm:cxn modelId="{D5357A9E-A7BA-46EE-9451-9D7209DA63AD}" type="presParOf" srcId="{386024CC-4E80-432D-9819-7FE46810BA68}" destId="{412B9E98-A060-442B-B4D5-2BFE79678210}" srcOrd="0" destOrd="0" presId="urn:microsoft.com/office/officeart/2005/8/layout/list1"/>
    <dgm:cxn modelId="{9B87B434-FAB8-4415-84A4-6EF02DD74F0F}" type="presParOf" srcId="{386024CC-4E80-432D-9819-7FE46810BA68}" destId="{75825AF0-E7DB-4021-8248-CFC2C89EE1D2}" srcOrd="1" destOrd="0" presId="urn:microsoft.com/office/officeart/2005/8/layout/list1"/>
    <dgm:cxn modelId="{B78A8FB3-FE70-4C97-94CE-95DC7A6115FF}" type="presParOf" srcId="{7542E923-FA03-4EDC-B1A2-9C35BC212D09}" destId="{567B4F82-0710-49C8-983F-BAA949FF0685}" srcOrd="13" destOrd="0" presId="urn:microsoft.com/office/officeart/2005/8/layout/list1"/>
    <dgm:cxn modelId="{80DE331E-5985-4744-964A-7C51857E4877}" type="presParOf" srcId="{7542E923-FA03-4EDC-B1A2-9C35BC212D09}" destId="{A1083216-3768-4DCD-BACF-D3B8A2A3CAFB}" srcOrd="14" destOrd="0" presId="urn:microsoft.com/office/officeart/2005/8/layout/list1"/>
    <dgm:cxn modelId="{090B8555-E911-4827-86F9-E67646F3ED7A}" type="presParOf" srcId="{7542E923-FA03-4EDC-B1A2-9C35BC212D09}" destId="{1B379E52-1B44-4BBC-9244-6BCFC7D992C4}" srcOrd="15" destOrd="0" presId="urn:microsoft.com/office/officeart/2005/8/layout/list1"/>
    <dgm:cxn modelId="{01E21DF5-B32C-471B-BC99-B8E35A3B88BD}" type="presParOf" srcId="{7542E923-FA03-4EDC-B1A2-9C35BC212D09}" destId="{5039915A-B239-40AA-A27E-FC2AE2654D63}" srcOrd="16" destOrd="0" presId="urn:microsoft.com/office/officeart/2005/8/layout/list1"/>
    <dgm:cxn modelId="{BA0C3140-960F-4BC4-AA60-1F1BC2A92A66}" type="presParOf" srcId="{5039915A-B239-40AA-A27E-FC2AE2654D63}" destId="{AF37E72C-56E2-447E-896A-F5D4EB038D1C}" srcOrd="0" destOrd="0" presId="urn:microsoft.com/office/officeart/2005/8/layout/list1"/>
    <dgm:cxn modelId="{029BFD5E-75BF-4FFA-872D-CF1EA054C08C}" type="presParOf" srcId="{5039915A-B239-40AA-A27E-FC2AE2654D63}" destId="{311BF1B6-1A73-4D22-95DD-35505AAB4E10}" srcOrd="1" destOrd="0" presId="urn:microsoft.com/office/officeart/2005/8/layout/list1"/>
    <dgm:cxn modelId="{F2F6D474-C57B-484B-B48C-ABA737F7DE39}" type="presParOf" srcId="{7542E923-FA03-4EDC-B1A2-9C35BC212D09}" destId="{DE041C20-535E-44A9-9DDA-0D4117E3C617}" srcOrd="17" destOrd="0" presId="urn:microsoft.com/office/officeart/2005/8/layout/list1"/>
    <dgm:cxn modelId="{23F2430F-AAF5-499E-88AB-8E3D3AE6FDF6}" type="presParOf" srcId="{7542E923-FA03-4EDC-B1A2-9C35BC212D09}" destId="{E93DFA84-EE96-44BD-8945-31E8960691AD}" srcOrd="18" destOrd="0" presId="urn:microsoft.com/office/officeart/2005/8/layout/list1"/>
    <dgm:cxn modelId="{E7E4D1B7-2976-4B26-A643-C03EFA641EB3}" type="presParOf" srcId="{7542E923-FA03-4EDC-B1A2-9C35BC212D09}" destId="{C438610F-108D-46C1-A692-C4B08D4C40C6}" srcOrd="19" destOrd="0" presId="urn:microsoft.com/office/officeart/2005/8/layout/list1"/>
    <dgm:cxn modelId="{85B64A7E-0879-411C-8769-A581AF6A9EAF}" type="presParOf" srcId="{7542E923-FA03-4EDC-B1A2-9C35BC212D09}" destId="{149104EC-68F3-4639-8A89-2013BAE0F6B3}" srcOrd="20" destOrd="0" presId="urn:microsoft.com/office/officeart/2005/8/layout/list1"/>
    <dgm:cxn modelId="{E2516533-DC9F-4A93-8C3E-F490D081F1B0}" type="presParOf" srcId="{149104EC-68F3-4639-8A89-2013BAE0F6B3}" destId="{F5A8D1CA-09FB-4215-83C1-6E006842A1A6}" srcOrd="0" destOrd="0" presId="urn:microsoft.com/office/officeart/2005/8/layout/list1"/>
    <dgm:cxn modelId="{830AB0E6-3F03-4609-935A-0E92B1316C57}" type="presParOf" srcId="{149104EC-68F3-4639-8A89-2013BAE0F6B3}" destId="{83A96483-7C87-4CCE-A2BA-E87749FB712F}" srcOrd="1" destOrd="0" presId="urn:microsoft.com/office/officeart/2005/8/layout/list1"/>
    <dgm:cxn modelId="{31CF3945-C424-464A-AB0F-61DD89177633}" type="presParOf" srcId="{7542E923-FA03-4EDC-B1A2-9C35BC212D09}" destId="{12F6B7EA-8E5A-4844-A0BB-CCB52F7CB048}" srcOrd="21" destOrd="0" presId="urn:microsoft.com/office/officeart/2005/8/layout/list1"/>
    <dgm:cxn modelId="{F9181019-4B60-4B4D-A3AE-C1B20A40F168}" type="presParOf" srcId="{7542E923-FA03-4EDC-B1A2-9C35BC212D09}" destId="{D5AB8CBE-C295-4281-AF24-3D84ADAD3C68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97C042-AE7B-4BF8-BB63-7FE18AECC065}">
      <dsp:nvSpPr>
        <dsp:cNvPr id="0" name=""/>
        <dsp:cNvSpPr/>
      </dsp:nvSpPr>
      <dsp:spPr>
        <a:xfrm>
          <a:off x="0" y="0"/>
          <a:ext cx="6096000" cy="40640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err="1" smtClean="0"/>
            <a:t>Кар'єра</a:t>
          </a:r>
          <a:r>
            <a:rPr lang="ru-RU" sz="1900" kern="1200" dirty="0" smtClean="0"/>
            <a:t> -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 </a:t>
          </a:r>
          <a:r>
            <a:rPr lang="ru-RU" sz="1900" kern="1200" dirty="0" err="1" smtClean="0"/>
            <a:t>це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індивідуально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усвідомлена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позиція</a:t>
          </a:r>
          <a:r>
            <a:rPr lang="ru-RU" sz="1900" kern="1200" dirty="0" smtClean="0"/>
            <a:t> і </a:t>
          </a:r>
          <a:r>
            <a:rPr lang="ru-RU" sz="1900" kern="1200" dirty="0" err="1" smtClean="0"/>
            <a:t>поведінка</a:t>
          </a:r>
          <a:r>
            <a:rPr lang="ru-RU" sz="1900" kern="1200" dirty="0" smtClean="0"/>
            <a:t>, </a:t>
          </a:r>
          <a:r>
            <a:rPr lang="ru-RU" sz="1900" kern="1200" dirty="0" err="1" smtClean="0"/>
            <a:t>пов'язані</a:t>
          </a:r>
          <a:r>
            <a:rPr lang="ru-RU" sz="1900" kern="1200" dirty="0" smtClean="0"/>
            <a:t> з </a:t>
          </a:r>
          <a:r>
            <a:rPr lang="ru-RU" sz="1900" kern="1200" dirty="0" err="1" smtClean="0"/>
            <a:t>накопиченням</a:t>
          </a:r>
          <a:r>
            <a:rPr lang="ru-RU" sz="1900" kern="1200" dirty="0" smtClean="0"/>
            <a:t> і </a:t>
          </a:r>
          <a:r>
            <a:rPr lang="ru-RU" sz="1900" kern="1200" dirty="0" err="1" smtClean="0"/>
            <a:t>використанням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зростаючого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людського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капіталу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протягом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робочого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життя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людини</a:t>
          </a:r>
          <a:endParaRPr lang="ru-RU" sz="1900" kern="1200" dirty="0"/>
        </a:p>
      </dsp:txBody>
      <dsp:txXfrm>
        <a:off x="0" y="1625600"/>
        <a:ext cx="6096000" cy="1625600"/>
      </dsp:txXfrm>
    </dsp:sp>
    <dsp:sp modelId="{6DB642B8-E8FC-4C6A-8BED-48CADDDECDD8}">
      <dsp:nvSpPr>
        <dsp:cNvPr id="0" name=""/>
        <dsp:cNvSpPr/>
      </dsp:nvSpPr>
      <dsp:spPr>
        <a:xfrm>
          <a:off x="2371344" y="243840"/>
          <a:ext cx="1353312" cy="1353312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838290-D5C7-4994-A431-D13FB1DEDEDD}">
      <dsp:nvSpPr>
        <dsp:cNvPr id="0" name=""/>
        <dsp:cNvSpPr/>
      </dsp:nvSpPr>
      <dsp:spPr>
        <a:xfrm>
          <a:off x="243839" y="3251200"/>
          <a:ext cx="5608320" cy="609600"/>
        </a:xfrm>
        <a:prstGeom prst="leftRightArrow">
          <a:avLst/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206729-4531-4502-ADEC-2AE8771B3017}">
      <dsp:nvSpPr>
        <dsp:cNvPr id="0" name=""/>
        <dsp:cNvSpPr/>
      </dsp:nvSpPr>
      <dsp:spPr>
        <a:xfrm>
          <a:off x="0" y="347191"/>
          <a:ext cx="7156361" cy="17199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5413" tIns="437388" rIns="555413" bIns="149352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smtClean="0"/>
            <a:t> </a:t>
          </a:r>
          <a:r>
            <a:rPr lang="ru-RU" sz="2100" kern="1200" dirty="0" err="1" smtClean="0"/>
            <a:t>швидке</a:t>
          </a:r>
          <a:r>
            <a:rPr lang="ru-RU" sz="2100" kern="1200" dirty="0" smtClean="0"/>
            <a:t> й </a:t>
          </a:r>
          <a:r>
            <a:rPr lang="ru-RU" sz="2100" kern="1200" dirty="0" err="1" smtClean="0"/>
            <a:t>успішне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просування</a:t>
          </a:r>
          <a:r>
            <a:rPr lang="ru-RU" sz="2100" kern="1200" dirty="0" smtClean="0"/>
            <a:t> по </a:t>
          </a:r>
          <a:r>
            <a:rPr lang="ru-RU" sz="2100" kern="1200" dirty="0" err="1" smtClean="0"/>
            <a:t>службовій</a:t>
          </a:r>
          <a:r>
            <a:rPr lang="ru-RU" sz="2100" kern="1200" dirty="0" smtClean="0"/>
            <a:t>, </a:t>
          </a:r>
          <a:r>
            <a:rPr lang="ru-RU" sz="2100" kern="1200" dirty="0" err="1" smtClean="0"/>
            <a:t>суспільній</a:t>
          </a:r>
          <a:r>
            <a:rPr lang="ru-RU" sz="2100" kern="1200" dirty="0" smtClean="0"/>
            <a:t>, </a:t>
          </a:r>
          <a:r>
            <a:rPr lang="ru-RU" sz="2100" kern="1200" dirty="0" err="1" smtClean="0"/>
            <a:t>науковій</a:t>
          </a:r>
          <a:r>
            <a:rPr lang="ru-RU" sz="2100" kern="1200" dirty="0" smtClean="0"/>
            <a:t> та </a:t>
          </a:r>
          <a:r>
            <a:rPr lang="ru-RU" sz="2100" kern="1200" dirty="0" err="1" smtClean="0"/>
            <a:t>іншій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діяльності</a:t>
          </a:r>
          <a:r>
            <a:rPr lang="ru-RU" sz="2100" kern="1200" dirty="0" smtClean="0"/>
            <a:t>, </a:t>
          </a:r>
          <a:r>
            <a:rPr lang="ru-RU" sz="2100" kern="1200" dirty="0" err="1" smtClean="0"/>
            <a:t>досягнення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популярності</a:t>
          </a:r>
          <a:r>
            <a:rPr lang="ru-RU" sz="2100" kern="1200" dirty="0" smtClean="0"/>
            <a:t>, </a:t>
          </a:r>
          <a:r>
            <a:rPr lang="ru-RU" sz="2100" kern="1200" dirty="0" err="1" smtClean="0"/>
            <a:t>матеріальних</a:t>
          </a:r>
          <a:r>
            <a:rPr lang="ru-RU" sz="2100" kern="1200" dirty="0" smtClean="0"/>
            <a:t> благ у </a:t>
          </a:r>
          <a:r>
            <a:rPr lang="ru-RU" sz="2100" kern="1200" dirty="0" err="1" smtClean="0"/>
            <a:t>певному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виді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діяльності</a:t>
          </a:r>
          <a:endParaRPr lang="ru-RU" sz="2100" i="1" kern="1200" dirty="0"/>
        </a:p>
      </dsp:txBody>
      <dsp:txXfrm>
        <a:off x="0" y="347191"/>
        <a:ext cx="7156361" cy="1719900"/>
      </dsp:txXfrm>
    </dsp:sp>
    <dsp:sp modelId="{24A43FC4-D050-4FE5-A18E-A0D9E2CD8A02}">
      <dsp:nvSpPr>
        <dsp:cNvPr id="0" name=""/>
        <dsp:cNvSpPr/>
      </dsp:nvSpPr>
      <dsp:spPr>
        <a:xfrm>
          <a:off x="357818" y="37231"/>
          <a:ext cx="5009452" cy="6199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12700" dir="528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89345" tIns="0" rIns="189345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err="1" smtClean="0"/>
            <a:t>італ</a:t>
          </a:r>
          <a:r>
            <a:rPr lang="ru-RU" sz="2100" kern="1200" dirty="0" smtClean="0"/>
            <a:t>. </a:t>
          </a:r>
          <a:r>
            <a:rPr lang="en-US" sz="2100" kern="1200" dirty="0" smtClean="0"/>
            <a:t>carrier</a:t>
          </a:r>
          <a:r>
            <a:rPr lang="uk-UA" sz="2100" kern="1200" dirty="0" smtClean="0"/>
            <a:t>а</a:t>
          </a:r>
          <a:r>
            <a:rPr lang="ru-RU" sz="2100" kern="1200" dirty="0" smtClean="0"/>
            <a:t> - </a:t>
          </a:r>
          <a:r>
            <a:rPr lang="ru-RU" sz="2100" kern="1200" dirty="0" err="1" smtClean="0"/>
            <a:t>дія</a:t>
          </a:r>
          <a:r>
            <a:rPr lang="ru-RU" sz="2100" kern="1200" dirty="0" smtClean="0"/>
            <a:t>, </a:t>
          </a:r>
          <a:r>
            <a:rPr lang="ru-RU" sz="2100" kern="1200" dirty="0" err="1" smtClean="0"/>
            <a:t>життєвий</a:t>
          </a:r>
          <a:r>
            <a:rPr lang="ru-RU" sz="2100" kern="1200" dirty="0" smtClean="0"/>
            <a:t> шлях, поприще, </a:t>
          </a:r>
          <a:r>
            <a:rPr lang="ru-RU" sz="2100" kern="1200" dirty="0" err="1" smtClean="0"/>
            <a:t>від</a:t>
          </a:r>
          <a:r>
            <a:rPr lang="ru-RU" sz="2100" kern="1200" dirty="0" smtClean="0"/>
            <a:t> лат. </a:t>
          </a:r>
          <a:r>
            <a:rPr lang="ru-RU" sz="2100" kern="1200" dirty="0" err="1" smtClean="0"/>
            <a:t>carrus</a:t>
          </a:r>
          <a:r>
            <a:rPr lang="ru-RU" sz="2100" kern="1200" dirty="0" smtClean="0"/>
            <a:t> - </a:t>
          </a:r>
          <a:r>
            <a:rPr lang="ru-RU" sz="2100" kern="1200" dirty="0" err="1" smtClean="0"/>
            <a:t>віз</a:t>
          </a:r>
          <a:r>
            <a:rPr lang="ru-RU" sz="2100" kern="1200" dirty="0" smtClean="0"/>
            <a:t>, </a:t>
          </a:r>
          <a:r>
            <a:rPr lang="ru-RU" sz="2100" kern="1200" dirty="0" err="1" smtClean="0"/>
            <a:t>візок</a:t>
          </a:r>
          <a:r>
            <a:rPr lang="ru-RU" sz="2100" kern="1200" dirty="0" smtClean="0"/>
            <a:t> </a:t>
          </a:r>
          <a:endParaRPr lang="ru-RU" sz="2100" kern="1200" dirty="0"/>
        </a:p>
      </dsp:txBody>
      <dsp:txXfrm>
        <a:off x="388080" y="67493"/>
        <a:ext cx="4948928" cy="559396"/>
      </dsp:txXfrm>
    </dsp:sp>
    <dsp:sp modelId="{73ED42C8-87BB-4B56-99CE-0480A195C770}">
      <dsp:nvSpPr>
        <dsp:cNvPr id="0" name=""/>
        <dsp:cNvSpPr/>
      </dsp:nvSpPr>
      <dsp:spPr>
        <a:xfrm>
          <a:off x="0" y="2490451"/>
          <a:ext cx="7156361" cy="1422225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5413" tIns="437388" rIns="555413" bIns="149352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smtClean="0"/>
            <a:t>це професійний шлях до успіху по службових сходинках, до престижного соціального статусу і положення у суспільстві</a:t>
          </a:r>
          <a:endParaRPr lang="ru-RU" sz="2100" kern="1200"/>
        </a:p>
      </dsp:txBody>
      <dsp:txXfrm>
        <a:off x="0" y="2490451"/>
        <a:ext cx="7156361" cy="1422225"/>
      </dsp:txXfrm>
    </dsp:sp>
    <dsp:sp modelId="{B121A5F8-A7C7-4190-9EE5-1EB0F2F29439}">
      <dsp:nvSpPr>
        <dsp:cNvPr id="0" name=""/>
        <dsp:cNvSpPr/>
      </dsp:nvSpPr>
      <dsp:spPr>
        <a:xfrm>
          <a:off x="357818" y="2180491"/>
          <a:ext cx="5009452" cy="6199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12700" dir="528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89345" tIns="0" rIns="189345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франц. </a:t>
          </a:r>
          <a:r>
            <a:rPr lang="ru-RU" sz="2100" kern="1200" dirty="0" err="1" smtClean="0"/>
            <a:t>carriete</a:t>
          </a:r>
          <a:r>
            <a:rPr lang="ru-RU" sz="2100" kern="1200" dirty="0" smtClean="0"/>
            <a:t> </a:t>
          </a:r>
          <a:endParaRPr lang="ru-RU" sz="2100" kern="1200" dirty="0"/>
        </a:p>
      </dsp:txBody>
      <dsp:txXfrm>
        <a:off x="388080" y="2210753"/>
        <a:ext cx="4948928" cy="559396"/>
      </dsp:txXfrm>
    </dsp:sp>
    <dsp:sp modelId="{E5ADA575-0BA0-4F39-9203-B1EAD5D6FE9D}">
      <dsp:nvSpPr>
        <dsp:cNvPr id="0" name=""/>
        <dsp:cNvSpPr/>
      </dsp:nvSpPr>
      <dsp:spPr>
        <a:xfrm>
          <a:off x="0" y="4336036"/>
          <a:ext cx="7156361" cy="1422225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5413" tIns="437388" rIns="555413" bIns="149352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err="1" smtClean="0"/>
            <a:t>успішне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просування</a:t>
          </a:r>
          <a:r>
            <a:rPr lang="ru-RU" sz="2100" kern="1200" dirty="0" smtClean="0"/>
            <a:t> в </a:t>
          </a:r>
          <a:r>
            <a:rPr lang="ru-RU" sz="2100" kern="1200" dirty="0" err="1" smtClean="0"/>
            <a:t>якій-небудь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сфері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діяльності</a:t>
          </a:r>
          <a:r>
            <a:rPr lang="ru-RU" sz="2100" kern="1200" dirty="0" smtClean="0"/>
            <a:t>, </a:t>
          </a:r>
          <a:r>
            <a:rPr lang="ru-RU" sz="2100" kern="1200" dirty="0" err="1" smtClean="0"/>
            <a:t>досягнення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популярності</a:t>
          </a:r>
          <a:r>
            <a:rPr lang="ru-RU" sz="2100" kern="1200" dirty="0" smtClean="0"/>
            <a:t>, </a:t>
          </a:r>
          <a:r>
            <a:rPr lang="ru-RU" sz="2100" kern="1200" dirty="0" err="1" smtClean="0"/>
            <a:t>слави</a:t>
          </a:r>
          <a:r>
            <a:rPr lang="ru-RU" sz="2100" kern="1200" dirty="0" smtClean="0"/>
            <a:t>, </a:t>
          </a:r>
          <a:r>
            <a:rPr lang="ru-RU" sz="2100" kern="1200" dirty="0" err="1" smtClean="0"/>
            <a:t>матеріального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процвітання</a:t>
          </a:r>
          <a:r>
            <a:rPr lang="ru-RU" sz="2100" kern="1200" dirty="0" smtClean="0"/>
            <a:t>.</a:t>
          </a:r>
          <a:endParaRPr lang="ru-RU" sz="2100" i="1" kern="1200" dirty="0"/>
        </a:p>
      </dsp:txBody>
      <dsp:txXfrm>
        <a:off x="0" y="4336036"/>
        <a:ext cx="7156361" cy="1422225"/>
      </dsp:txXfrm>
    </dsp:sp>
    <dsp:sp modelId="{FA2FF33B-3E7F-4222-AC8E-55859E6C520B}">
      <dsp:nvSpPr>
        <dsp:cNvPr id="0" name=""/>
        <dsp:cNvSpPr/>
      </dsp:nvSpPr>
      <dsp:spPr>
        <a:xfrm>
          <a:off x="357818" y="4026076"/>
          <a:ext cx="5009452" cy="6199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12700" dir="528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89345" tIns="0" rIns="189345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err="1" smtClean="0"/>
            <a:t>україн</a:t>
          </a:r>
          <a:r>
            <a:rPr lang="ru-RU" sz="2100" kern="1200" dirty="0" smtClean="0"/>
            <a:t>. </a:t>
          </a:r>
          <a:r>
            <a:rPr lang="ru-RU" sz="2100" kern="1200" dirty="0" err="1" smtClean="0"/>
            <a:t>кар'єра</a:t>
          </a:r>
          <a:r>
            <a:rPr lang="ru-RU" sz="2100" kern="1200" dirty="0" smtClean="0"/>
            <a:t> </a:t>
          </a:r>
          <a:endParaRPr lang="ru-RU" sz="2100" kern="1200" dirty="0"/>
        </a:p>
      </dsp:txBody>
      <dsp:txXfrm>
        <a:off x="388080" y="4056338"/>
        <a:ext cx="4948928" cy="559396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4CE74F-C07A-4A83-9A4C-0BF2733A170B}">
      <dsp:nvSpPr>
        <dsp:cNvPr id="0" name=""/>
        <dsp:cNvSpPr/>
      </dsp:nvSpPr>
      <dsp:spPr>
        <a:xfrm>
          <a:off x="2785" y="306394"/>
          <a:ext cx="2715429" cy="108617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rgbClr val="002060"/>
              </a:solidFill>
            </a:rPr>
            <a:t>у </a:t>
          </a:r>
          <a:r>
            <a:rPr lang="ru-RU" sz="2000" kern="1200" dirty="0" err="1" smtClean="0">
              <a:solidFill>
                <a:srgbClr val="002060"/>
              </a:solidFill>
            </a:rPr>
            <a:t>вузькому</a:t>
          </a:r>
          <a:r>
            <a:rPr lang="ru-RU" sz="2000" kern="1200" dirty="0" smtClean="0">
              <a:solidFill>
                <a:srgbClr val="002060"/>
              </a:solidFill>
            </a:rPr>
            <a:t> </a:t>
          </a:r>
          <a:r>
            <a:rPr lang="ru-RU" sz="2000" kern="1200" dirty="0" err="1" smtClean="0">
              <a:solidFill>
                <a:srgbClr val="002060"/>
              </a:solidFill>
            </a:rPr>
            <a:t>сенсі</a:t>
          </a:r>
          <a:r>
            <a:rPr lang="ru-RU" sz="2000" kern="1200" dirty="0" smtClean="0">
              <a:solidFill>
                <a:srgbClr val="002060"/>
              </a:solidFill>
            </a:rPr>
            <a:t> </a:t>
          </a:r>
          <a:endParaRPr lang="ru-RU" sz="2000" kern="1200" dirty="0">
            <a:solidFill>
              <a:srgbClr val="002060"/>
            </a:solidFill>
          </a:endParaRPr>
        </a:p>
      </dsp:txBody>
      <dsp:txXfrm>
        <a:off x="2785" y="306394"/>
        <a:ext cx="2715429" cy="1086171"/>
      </dsp:txXfrm>
    </dsp:sp>
    <dsp:sp modelId="{80E89981-A3BE-48FB-A085-5401C6F836CD}">
      <dsp:nvSpPr>
        <dsp:cNvPr id="0" name=""/>
        <dsp:cNvSpPr/>
      </dsp:nvSpPr>
      <dsp:spPr>
        <a:xfrm>
          <a:off x="2785" y="1392565"/>
          <a:ext cx="2715429" cy="3568499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err="1" smtClean="0">
              <a:solidFill>
                <a:srgbClr val="002060"/>
              </a:solidFill>
            </a:rPr>
            <a:t>індивідуальний</a:t>
          </a:r>
          <a:r>
            <a:rPr lang="ru-RU" sz="2000" kern="1200" dirty="0" smtClean="0">
              <a:solidFill>
                <a:srgbClr val="002060"/>
              </a:solidFill>
            </a:rPr>
            <a:t> </a:t>
          </a:r>
          <a:r>
            <a:rPr lang="ru-RU" sz="2000" kern="1200" dirty="0" err="1" smtClean="0">
              <a:solidFill>
                <a:srgbClr val="002060"/>
              </a:solidFill>
            </a:rPr>
            <a:t>трудовий</a:t>
          </a:r>
          <a:r>
            <a:rPr lang="ru-RU" sz="2000" kern="1200" dirty="0" smtClean="0">
              <a:solidFill>
                <a:srgbClr val="002060"/>
              </a:solidFill>
            </a:rPr>
            <a:t> шлях </a:t>
          </a:r>
          <a:r>
            <a:rPr lang="ru-RU" sz="2000" kern="1200" dirty="0" err="1" smtClean="0">
              <a:solidFill>
                <a:srgbClr val="002060"/>
              </a:solidFill>
            </a:rPr>
            <a:t>людини</a:t>
          </a:r>
          <a:r>
            <a:rPr lang="ru-RU" sz="2000" kern="1200" dirty="0" smtClean="0">
              <a:solidFill>
                <a:srgbClr val="002060"/>
              </a:solidFill>
            </a:rPr>
            <a:t>, </a:t>
          </a:r>
          <a:endParaRPr lang="ru-RU" sz="2000" kern="1200" dirty="0">
            <a:solidFill>
              <a:srgbClr val="002060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err="1" smtClean="0">
              <a:solidFill>
                <a:srgbClr val="002060"/>
              </a:solidFill>
            </a:rPr>
            <a:t>спосіб</a:t>
          </a:r>
          <a:r>
            <a:rPr lang="ru-RU" sz="2000" kern="1200" dirty="0" smtClean="0">
              <a:solidFill>
                <a:srgbClr val="002060"/>
              </a:solidFill>
            </a:rPr>
            <a:t> </a:t>
          </a:r>
          <a:r>
            <a:rPr lang="ru-RU" sz="2000" kern="1200" dirty="0" err="1" smtClean="0">
              <a:solidFill>
                <a:srgbClr val="002060"/>
              </a:solidFill>
            </a:rPr>
            <a:t>досягнення</a:t>
          </a:r>
          <a:r>
            <a:rPr lang="ru-RU" sz="2000" kern="1200" dirty="0" smtClean="0">
              <a:solidFill>
                <a:srgbClr val="002060"/>
              </a:solidFill>
            </a:rPr>
            <a:t> </a:t>
          </a:r>
          <a:r>
            <a:rPr lang="ru-RU" sz="2000" kern="1200" dirty="0" err="1" smtClean="0">
              <a:solidFill>
                <a:srgbClr val="002060"/>
              </a:solidFill>
            </a:rPr>
            <a:t>цілей</a:t>
          </a:r>
          <a:r>
            <a:rPr lang="ru-RU" sz="2000" kern="1200" dirty="0" smtClean="0">
              <a:solidFill>
                <a:srgbClr val="002060"/>
              </a:solidFill>
            </a:rPr>
            <a:t> і </a:t>
          </a:r>
          <a:r>
            <a:rPr lang="ru-RU" sz="2000" kern="1200" dirty="0" err="1" smtClean="0">
              <a:solidFill>
                <a:srgbClr val="002060"/>
              </a:solidFill>
            </a:rPr>
            <a:t>результатів</a:t>
          </a:r>
          <a:r>
            <a:rPr lang="ru-RU" sz="2000" kern="1200" dirty="0" smtClean="0">
              <a:solidFill>
                <a:srgbClr val="002060"/>
              </a:solidFill>
            </a:rPr>
            <a:t> в </a:t>
          </a:r>
          <a:r>
            <a:rPr lang="ru-RU" sz="2000" kern="1200" dirty="0" err="1" smtClean="0">
              <a:solidFill>
                <a:srgbClr val="002060"/>
              </a:solidFill>
            </a:rPr>
            <a:t>основній</a:t>
          </a:r>
          <a:r>
            <a:rPr lang="ru-RU" sz="2000" kern="1200" dirty="0" smtClean="0">
              <a:solidFill>
                <a:srgbClr val="002060"/>
              </a:solidFill>
            </a:rPr>
            <a:t> </a:t>
          </a:r>
          <a:r>
            <a:rPr lang="ru-RU" sz="2000" kern="1200" dirty="0" err="1" smtClean="0">
              <a:solidFill>
                <a:srgbClr val="002060"/>
              </a:solidFill>
            </a:rPr>
            <a:t>формі</a:t>
          </a:r>
          <a:r>
            <a:rPr lang="ru-RU" sz="2000" kern="1200" dirty="0" smtClean="0">
              <a:solidFill>
                <a:srgbClr val="002060"/>
              </a:solidFill>
            </a:rPr>
            <a:t> </a:t>
          </a:r>
          <a:r>
            <a:rPr lang="ru-RU" sz="2000" kern="1200" dirty="0" err="1" smtClean="0">
              <a:solidFill>
                <a:srgbClr val="002060"/>
              </a:solidFill>
            </a:rPr>
            <a:t>особистісного</a:t>
          </a:r>
          <a:r>
            <a:rPr lang="ru-RU" sz="2000" kern="1200" dirty="0" smtClean="0">
              <a:solidFill>
                <a:srgbClr val="002060"/>
              </a:solidFill>
            </a:rPr>
            <a:t> </a:t>
          </a:r>
          <a:r>
            <a:rPr lang="ru-RU" sz="2000" kern="1200" dirty="0" err="1" smtClean="0">
              <a:solidFill>
                <a:srgbClr val="002060"/>
              </a:solidFill>
            </a:rPr>
            <a:t>самовираження</a:t>
          </a:r>
          <a:endParaRPr lang="ru-RU" sz="2000" kern="1200" dirty="0">
            <a:solidFill>
              <a:srgbClr val="002060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err="1" smtClean="0">
              <a:solidFill>
                <a:srgbClr val="002060"/>
              </a:solidFill>
            </a:rPr>
            <a:t>професійний</a:t>
          </a:r>
          <a:r>
            <a:rPr lang="ru-RU" sz="2000" kern="1200" dirty="0" smtClean="0">
              <a:solidFill>
                <a:srgbClr val="002060"/>
              </a:solidFill>
            </a:rPr>
            <a:t> </a:t>
          </a:r>
          <a:r>
            <a:rPr lang="ru-RU" sz="2000" kern="1200" dirty="0" err="1" smtClean="0">
              <a:solidFill>
                <a:srgbClr val="002060"/>
              </a:solidFill>
            </a:rPr>
            <a:t>розвиток</a:t>
          </a:r>
          <a:r>
            <a:rPr lang="ru-RU" sz="2000" kern="1200" dirty="0" smtClean="0">
              <a:solidFill>
                <a:srgbClr val="002060"/>
              </a:solidFill>
            </a:rPr>
            <a:t> </a:t>
          </a:r>
          <a:r>
            <a:rPr lang="ru-RU" sz="2000" kern="1200" dirty="0" err="1" smtClean="0">
              <a:solidFill>
                <a:srgbClr val="002060"/>
              </a:solidFill>
            </a:rPr>
            <a:t>або</a:t>
          </a:r>
          <a:r>
            <a:rPr lang="ru-RU" sz="2000" kern="1200" dirty="0" smtClean="0">
              <a:solidFill>
                <a:srgbClr val="002060"/>
              </a:solidFill>
            </a:rPr>
            <a:t> </a:t>
          </a:r>
          <a:r>
            <a:rPr lang="ru-RU" sz="2000" kern="1200" dirty="0" err="1" smtClean="0">
              <a:solidFill>
                <a:srgbClr val="002060"/>
              </a:solidFill>
            </a:rPr>
            <a:t>посадова</a:t>
          </a:r>
          <a:r>
            <a:rPr lang="ru-RU" sz="2000" kern="1200" dirty="0" smtClean="0">
              <a:solidFill>
                <a:srgbClr val="002060"/>
              </a:solidFill>
            </a:rPr>
            <a:t> </a:t>
          </a:r>
          <a:r>
            <a:rPr lang="ru-RU" sz="2000" kern="1200" dirty="0" err="1" smtClean="0">
              <a:solidFill>
                <a:srgbClr val="002060"/>
              </a:solidFill>
            </a:rPr>
            <a:t>просування</a:t>
          </a:r>
          <a:r>
            <a:rPr lang="ru-RU" sz="2000" kern="1200" dirty="0" smtClean="0">
              <a:solidFill>
                <a:srgbClr val="002060"/>
              </a:solidFill>
            </a:rPr>
            <a:t> </a:t>
          </a:r>
          <a:r>
            <a:rPr lang="ru-RU" sz="2000" kern="1200" dirty="0" err="1" smtClean="0">
              <a:solidFill>
                <a:srgbClr val="002060"/>
              </a:solidFill>
            </a:rPr>
            <a:t>людини</a:t>
          </a:r>
          <a:endParaRPr lang="ru-RU" sz="2000" kern="1200" dirty="0">
            <a:solidFill>
              <a:srgbClr val="002060"/>
            </a:solidFill>
          </a:endParaRPr>
        </a:p>
      </dsp:txBody>
      <dsp:txXfrm>
        <a:off x="2785" y="1392565"/>
        <a:ext cx="2715429" cy="3568499"/>
      </dsp:txXfrm>
    </dsp:sp>
    <dsp:sp modelId="{050E0C7F-04C6-41A8-879A-AE5118D3C9A0}">
      <dsp:nvSpPr>
        <dsp:cNvPr id="0" name=""/>
        <dsp:cNvSpPr/>
      </dsp:nvSpPr>
      <dsp:spPr>
        <a:xfrm>
          <a:off x="3098374" y="306394"/>
          <a:ext cx="2715429" cy="108617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rgbClr val="002060"/>
              </a:solidFill>
            </a:rPr>
            <a:t>у широкому </a:t>
          </a:r>
          <a:r>
            <a:rPr lang="ru-RU" sz="2000" kern="1200" dirty="0" err="1" smtClean="0">
              <a:solidFill>
                <a:srgbClr val="002060"/>
              </a:solidFill>
            </a:rPr>
            <a:t>сенсі</a:t>
          </a:r>
          <a:endParaRPr lang="ru-RU" sz="2000" kern="1200" dirty="0">
            <a:solidFill>
              <a:srgbClr val="002060"/>
            </a:solidFill>
          </a:endParaRPr>
        </a:p>
      </dsp:txBody>
      <dsp:txXfrm>
        <a:off x="3098374" y="306394"/>
        <a:ext cx="2715429" cy="1086171"/>
      </dsp:txXfrm>
    </dsp:sp>
    <dsp:sp modelId="{ADAEE540-0561-4924-ACCE-78D0551037D6}">
      <dsp:nvSpPr>
        <dsp:cNvPr id="0" name=""/>
        <dsp:cNvSpPr/>
      </dsp:nvSpPr>
      <dsp:spPr>
        <a:xfrm>
          <a:off x="3098374" y="1504188"/>
          <a:ext cx="2715429" cy="3568499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err="1" smtClean="0">
              <a:solidFill>
                <a:srgbClr val="002060"/>
              </a:solidFill>
            </a:rPr>
            <a:t>активне</a:t>
          </a:r>
          <a:r>
            <a:rPr lang="ru-RU" sz="2000" kern="1200" dirty="0" smtClean="0">
              <a:solidFill>
                <a:srgbClr val="002060"/>
              </a:solidFill>
            </a:rPr>
            <a:t> </a:t>
          </a:r>
          <a:r>
            <a:rPr lang="ru-RU" sz="2000" kern="1200" dirty="0" err="1" smtClean="0">
              <a:solidFill>
                <a:srgbClr val="002060"/>
              </a:solidFill>
            </a:rPr>
            <a:t>просування</a:t>
          </a:r>
          <a:r>
            <a:rPr lang="ru-RU" sz="2000" kern="1200" dirty="0" smtClean="0">
              <a:solidFill>
                <a:srgbClr val="002060"/>
              </a:solidFill>
            </a:rPr>
            <a:t> </a:t>
          </a:r>
          <a:r>
            <a:rPr lang="ru-RU" sz="2000" kern="1200" dirty="0" err="1" smtClean="0">
              <a:solidFill>
                <a:srgbClr val="002060"/>
              </a:solidFill>
            </a:rPr>
            <a:t>людини</a:t>
          </a:r>
          <a:r>
            <a:rPr lang="ru-RU" sz="2000" kern="1200" dirty="0" smtClean="0">
              <a:solidFill>
                <a:srgbClr val="002060"/>
              </a:solidFill>
            </a:rPr>
            <a:t> в </a:t>
          </a:r>
          <a:r>
            <a:rPr lang="ru-RU" sz="2000" kern="1200" dirty="0" err="1" smtClean="0">
              <a:solidFill>
                <a:srgbClr val="002060"/>
              </a:solidFill>
            </a:rPr>
            <a:t>освоєнні</a:t>
          </a:r>
          <a:r>
            <a:rPr lang="ru-RU" sz="2000" kern="1200" dirty="0" smtClean="0">
              <a:solidFill>
                <a:srgbClr val="002060"/>
              </a:solidFill>
            </a:rPr>
            <a:t> та </a:t>
          </a:r>
          <a:r>
            <a:rPr lang="ru-RU" sz="2000" kern="1200" dirty="0" err="1" smtClean="0">
              <a:solidFill>
                <a:srgbClr val="002060"/>
              </a:solidFill>
            </a:rPr>
            <a:t>вдосконаленні</a:t>
          </a:r>
          <a:r>
            <a:rPr lang="ru-RU" sz="2000" kern="1200" dirty="0" smtClean="0">
              <a:solidFill>
                <a:srgbClr val="002060"/>
              </a:solidFill>
            </a:rPr>
            <a:t> способу </a:t>
          </a:r>
          <a:r>
            <a:rPr lang="ru-RU" sz="2000" kern="1200" dirty="0" err="1" smtClean="0">
              <a:solidFill>
                <a:srgbClr val="002060"/>
              </a:solidFill>
            </a:rPr>
            <a:t>життєдіяльності</a:t>
          </a:r>
          <a:r>
            <a:rPr lang="ru-RU" sz="2000" kern="1200" dirty="0" smtClean="0">
              <a:solidFill>
                <a:srgbClr val="002060"/>
              </a:solidFill>
            </a:rPr>
            <a:t>, </a:t>
          </a:r>
          <a:r>
            <a:rPr lang="ru-RU" sz="2000" kern="1200" dirty="0" err="1" smtClean="0">
              <a:solidFill>
                <a:srgbClr val="002060"/>
              </a:solidFill>
            </a:rPr>
            <a:t>основних</a:t>
          </a:r>
          <a:r>
            <a:rPr lang="ru-RU" sz="2000" kern="1200" dirty="0" smtClean="0">
              <a:solidFill>
                <a:srgbClr val="002060"/>
              </a:solidFill>
            </a:rPr>
            <a:t> сферах (</a:t>
          </a:r>
          <a:r>
            <a:rPr lang="ru-RU" sz="2000" kern="1200" dirty="0" err="1" smtClean="0">
              <a:solidFill>
                <a:srgbClr val="002060"/>
              </a:solidFill>
            </a:rPr>
            <a:t>професійної</a:t>
          </a:r>
          <a:r>
            <a:rPr lang="ru-RU" sz="2000" kern="1200" dirty="0" smtClean="0">
              <a:solidFill>
                <a:srgbClr val="002060"/>
              </a:solidFill>
            </a:rPr>
            <a:t>, </a:t>
          </a:r>
          <a:r>
            <a:rPr lang="ru-RU" sz="2000" kern="1200" dirty="0" err="1" smtClean="0">
              <a:solidFill>
                <a:srgbClr val="002060"/>
              </a:solidFill>
            </a:rPr>
            <a:t>сімейної</a:t>
          </a:r>
          <a:r>
            <a:rPr lang="ru-RU" sz="2000" kern="1200" dirty="0" smtClean="0">
              <a:solidFill>
                <a:srgbClr val="002060"/>
              </a:solidFill>
            </a:rPr>
            <a:t>, </a:t>
          </a:r>
          <a:r>
            <a:rPr lang="ru-RU" sz="2000" kern="1200" dirty="0" err="1" smtClean="0">
              <a:solidFill>
                <a:srgbClr val="002060"/>
              </a:solidFill>
            </a:rPr>
            <a:t>трудової</a:t>
          </a:r>
          <a:r>
            <a:rPr lang="ru-RU" sz="2000" kern="1200" dirty="0" smtClean="0">
              <a:solidFill>
                <a:srgbClr val="002060"/>
              </a:solidFill>
            </a:rPr>
            <a:t>, </a:t>
          </a:r>
          <a:r>
            <a:rPr lang="ru-RU" sz="2000" kern="1200" dirty="0" err="1" smtClean="0">
              <a:solidFill>
                <a:srgbClr val="002060"/>
              </a:solidFill>
            </a:rPr>
            <a:t>дозвіллєвої</a:t>
          </a:r>
          <a:r>
            <a:rPr lang="ru-RU" sz="2000" kern="1200" dirty="0" smtClean="0">
              <a:solidFill>
                <a:srgbClr val="002060"/>
              </a:solidFill>
            </a:rPr>
            <a:t> </a:t>
          </a:r>
          <a:r>
            <a:rPr lang="ru-RU" sz="2000" kern="1200" dirty="0" err="1" smtClean="0">
              <a:solidFill>
                <a:srgbClr val="002060"/>
              </a:solidFill>
            </a:rPr>
            <a:t>тощо</a:t>
          </a:r>
          <a:r>
            <a:rPr lang="ru-RU" sz="2000" kern="1200" smtClean="0">
              <a:solidFill>
                <a:srgbClr val="002060"/>
              </a:solidFill>
            </a:rPr>
            <a:t>)</a:t>
          </a:r>
          <a:endParaRPr lang="ru-RU" sz="2000" kern="1200" dirty="0">
            <a:solidFill>
              <a:srgbClr val="002060"/>
            </a:solidFill>
          </a:endParaRPr>
        </a:p>
      </dsp:txBody>
      <dsp:txXfrm>
        <a:off x="3098374" y="1504188"/>
        <a:ext cx="2715429" cy="3568499"/>
      </dsp:txXfrm>
    </dsp:sp>
    <dsp:sp modelId="{8E68A557-E332-486E-A1C9-AEA14066AAFC}">
      <dsp:nvSpPr>
        <dsp:cNvPr id="0" name=""/>
        <dsp:cNvSpPr/>
      </dsp:nvSpPr>
      <dsp:spPr>
        <a:xfrm>
          <a:off x="6193964" y="306394"/>
          <a:ext cx="2715429" cy="108617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>
              <a:solidFill>
                <a:srgbClr val="002060"/>
              </a:solidFill>
            </a:rPr>
            <a:t>управління</a:t>
          </a:r>
          <a:r>
            <a:rPr lang="ru-RU" sz="2000" kern="1200" dirty="0" smtClean="0">
              <a:solidFill>
                <a:srgbClr val="002060"/>
              </a:solidFill>
            </a:rPr>
            <a:t> </a:t>
          </a:r>
          <a:r>
            <a:rPr lang="ru-RU" sz="2000" kern="1200" dirty="0" err="1" smtClean="0">
              <a:solidFill>
                <a:srgbClr val="002060"/>
              </a:solidFill>
            </a:rPr>
            <a:t>кар'єрою</a:t>
          </a:r>
          <a:r>
            <a:rPr lang="ru-RU" sz="2000" kern="1200" dirty="0" smtClean="0">
              <a:solidFill>
                <a:srgbClr val="002060"/>
              </a:solidFill>
            </a:rPr>
            <a:t> </a:t>
          </a:r>
          <a:endParaRPr lang="ru-RU" sz="2000" kern="1200" dirty="0">
            <a:solidFill>
              <a:srgbClr val="002060"/>
            </a:solidFill>
          </a:endParaRPr>
        </a:p>
      </dsp:txBody>
      <dsp:txXfrm>
        <a:off x="6193964" y="306394"/>
        <a:ext cx="2715429" cy="1086171"/>
      </dsp:txXfrm>
    </dsp:sp>
    <dsp:sp modelId="{C56F5A33-57FF-43A4-AB71-A49DA7D0BB81}">
      <dsp:nvSpPr>
        <dsp:cNvPr id="0" name=""/>
        <dsp:cNvSpPr/>
      </dsp:nvSpPr>
      <dsp:spPr>
        <a:xfrm>
          <a:off x="6196749" y="1344712"/>
          <a:ext cx="2715429" cy="3568499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solidFill>
                <a:srgbClr val="002060"/>
              </a:solidFill>
            </a:rPr>
            <a:t>комплексна форма </a:t>
          </a:r>
          <a:r>
            <a:rPr lang="ru-RU" sz="2000" kern="1200" dirty="0" err="1" smtClean="0">
              <a:solidFill>
                <a:srgbClr val="002060"/>
              </a:solidFill>
            </a:rPr>
            <a:t>управління</a:t>
          </a:r>
          <a:r>
            <a:rPr lang="ru-RU" sz="2000" kern="1200" dirty="0" smtClean="0">
              <a:solidFill>
                <a:srgbClr val="002060"/>
              </a:solidFill>
            </a:rPr>
            <a:t> </a:t>
          </a:r>
          <a:r>
            <a:rPr lang="ru-RU" sz="2000" kern="1200" dirty="0" err="1" smtClean="0">
              <a:solidFill>
                <a:srgbClr val="002060"/>
              </a:solidFill>
            </a:rPr>
            <a:t>професійними</a:t>
          </a:r>
          <a:r>
            <a:rPr lang="ru-RU" sz="2000" kern="1200" dirty="0" smtClean="0">
              <a:solidFill>
                <a:srgbClr val="002060"/>
              </a:solidFill>
            </a:rPr>
            <a:t> </a:t>
          </a:r>
          <a:r>
            <a:rPr lang="ru-RU" sz="2000" kern="1200" dirty="0" err="1" smtClean="0">
              <a:solidFill>
                <a:srgbClr val="002060"/>
              </a:solidFill>
            </a:rPr>
            <a:t>можливостями</a:t>
          </a:r>
          <a:r>
            <a:rPr lang="ru-RU" sz="2000" kern="1200" dirty="0" smtClean="0">
              <a:solidFill>
                <a:srgbClr val="002060"/>
              </a:solidFill>
            </a:rPr>
            <a:t> </a:t>
          </a:r>
          <a:r>
            <a:rPr lang="ru-RU" sz="2000" kern="1200" dirty="0" err="1" smtClean="0">
              <a:solidFill>
                <a:srgbClr val="002060"/>
              </a:solidFill>
            </a:rPr>
            <a:t>людини</a:t>
          </a:r>
          <a:r>
            <a:rPr lang="ru-RU" sz="2000" kern="1200" dirty="0" smtClean="0">
              <a:solidFill>
                <a:srgbClr val="002060"/>
              </a:solidFill>
            </a:rPr>
            <a:t> в </a:t>
          </a:r>
          <a:r>
            <a:rPr lang="ru-RU" sz="2000" kern="1200" dirty="0" err="1" smtClean="0">
              <a:solidFill>
                <a:srgbClr val="002060"/>
              </a:solidFill>
            </a:rPr>
            <a:t>організації</a:t>
          </a:r>
          <a:r>
            <a:rPr lang="ru-RU" sz="2000" kern="1200" dirty="0" smtClean="0">
              <a:solidFill>
                <a:srgbClr val="002060"/>
              </a:solidFill>
            </a:rPr>
            <a:t>.</a:t>
          </a:r>
          <a:endParaRPr lang="ru-RU" sz="2000" kern="1200" dirty="0">
            <a:solidFill>
              <a:srgbClr val="002060"/>
            </a:solidFill>
          </a:endParaRPr>
        </a:p>
      </dsp:txBody>
      <dsp:txXfrm>
        <a:off x="6196749" y="1344712"/>
        <a:ext cx="2715429" cy="356849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2B6863-0924-430F-8A68-C23C0E98DB6D}">
      <dsp:nvSpPr>
        <dsp:cNvPr id="0" name=""/>
        <dsp:cNvSpPr/>
      </dsp:nvSpPr>
      <dsp:spPr>
        <a:xfrm>
          <a:off x="0" y="561540"/>
          <a:ext cx="8577330" cy="9576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E9FCFC-DF09-4548-A48D-48D141A18500}">
      <dsp:nvSpPr>
        <dsp:cNvPr id="0" name=""/>
        <dsp:cNvSpPr/>
      </dsp:nvSpPr>
      <dsp:spPr>
        <a:xfrm>
          <a:off x="414626" y="660"/>
          <a:ext cx="8158088" cy="11217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6942" tIns="0" rIns="226942" bIns="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суб'єктивно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усвідомлені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власні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судження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працівника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про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своє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трудове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майбутнє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очікувані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шляхи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самовираження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і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задоволення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працею</a:t>
          </a:r>
          <a:endParaRPr lang="ru-RU" sz="18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469386" y="55420"/>
        <a:ext cx="8048568" cy="1012240"/>
      </dsp:txXfrm>
    </dsp:sp>
    <dsp:sp modelId="{7744E3DA-7BE3-4C0A-8A45-D4091E454BD2}">
      <dsp:nvSpPr>
        <dsp:cNvPr id="0" name=""/>
        <dsp:cNvSpPr/>
      </dsp:nvSpPr>
      <dsp:spPr>
        <a:xfrm>
          <a:off x="0" y="2285220"/>
          <a:ext cx="8577330" cy="9576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51AD88-1615-4850-A8E2-B7C12225ED38}">
      <dsp:nvSpPr>
        <dsp:cNvPr id="0" name=""/>
        <dsp:cNvSpPr/>
      </dsp:nvSpPr>
      <dsp:spPr>
        <a:xfrm>
          <a:off x="414626" y="1724340"/>
          <a:ext cx="8158088" cy="11217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6942" tIns="0" rIns="226942" bIns="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поступове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просування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працівника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по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сходинках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службової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ієрархії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,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розширення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навичок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здібностей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кваліфікаційних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можливостей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і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розмірів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винагороди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пов'язаних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з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діяльністю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працівника</a:t>
          </a:r>
          <a:endParaRPr lang="ru-RU" sz="18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469386" y="1779100"/>
        <a:ext cx="8048568" cy="1012240"/>
      </dsp:txXfrm>
    </dsp:sp>
    <dsp:sp modelId="{626E2EE0-70C4-4F4D-9976-20D7FC2ED93B}">
      <dsp:nvSpPr>
        <dsp:cNvPr id="0" name=""/>
        <dsp:cNvSpPr/>
      </dsp:nvSpPr>
      <dsp:spPr>
        <a:xfrm>
          <a:off x="0" y="4008900"/>
          <a:ext cx="8577330" cy="9576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D94DB0-4DEF-4B8E-ADBA-513BB9E1FF7D}">
      <dsp:nvSpPr>
        <dsp:cNvPr id="0" name=""/>
        <dsp:cNvSpPr/>
      </dsp:nvSpPr>
      <dsp:spPr>
        <a:xfrm>
          <a:off x="414626" y="3448020"/>
          <a:ext cx="8158088" cy="11217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6942" tIns="0" rIns="226942" bIns="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послідовна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зміна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занять як в рамках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окремої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організації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, так і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протягом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життя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, а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також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сприйняття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людиною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цих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етапів</a:t>
          </a:r>
          <a:endParaRPr lang="ru-RU" sz="18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469386" y="3502780"/>
        <a:ext cx="8048568" cy="101224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230932-AD4A-4BF2-A22B-5BF06045C3DD}">
      <dsp:nvSpPr>
        <dsp:cNvPr id="0" name=""/>
        <dsp:cNvSpPr/>
      </dsp:nvSpPr>
      <dsp:spPr>
        <a:xfrm rot="5400000">
          <a:off x="4889893" y="-3077501"/>
          <a:ext cx="676821" cy="7005061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600" kern="1200" dirty="0" smtClean="0"/>
            <a:t> </a:t>
          </a:r>
          <a:r>
            <a:rPr lang="ru-RU" sz="1600" kern="1200" dirty="0" err="1" smtClean="0"/>
            <a:t>прагнення</a:t>
          </a:r>
          <a:r>
            <a:rPr lang="ru-RU" sz="1600" kern="1200" dirty="0" smtClean="0"/>
            <a:t> до </a:t>
          </a:r>
          <a:r>
            <a:rPr lang="ru-RU" sz="1600" kern="1200" dirty="0" err="1" smtClean="0"/>
            <a:t>незалежності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можливості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робити</a:t>
          </a:r>
          <a:r>
            <a:rPr lang="ru-RU" sz="1600" kern="1200" dirty="0" smtClean="0"/>
            <a:t> все </a:t>
          </a:r>
          <a:r>
            <a:rPr lang="ru-RU" sz="1600" kern="1200" dirty="0" err="1" smtClean="0"/>
            <a:t>по-своєму</a:t>
          </a:r>
          <a:r>
            <a:rPr lang="ru-RU" sz="1600" kern="1200" dirty="0" smtClean="0"/>
            <a:t>. </a:t>
          </a:r>
          <a:endParaRPr lang="ru-RU" sz="1600" kern="1200" dirty="0"/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600" kern="1200" dirty="0" err="1" smtClean="0"/>
            <a:t>досягнення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високих</a:t>
          </a:r>
          <a:r>
            <a:rPr lang="ru-RU" sz="1600" kern="1200" dirty="0" smtClean="0"/>
            <a:t> посад, статусу, авторитету, заслуг, з </a:t>
          </a:r>
          <a:r>
            <a:rPr lang="ru-RU" sz="1600" kern="1200" dirty="0" err="1" smtClean="0"/>
            <a:t>якими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всі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змушені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рахуватися</a:t>
          </a:r>
          <a:r>
            <a:rPr lang="ru-RU" sz="1600" kern="1200" dirty="0" smtClean="0"/>
            <a:t> в </a:t>
          </a:r>
          <a:r>
            <a:rPr lang="ru-RU" sz="1600" kern="1200" dirty="0" err="1" smtClean="0"/>
            <a:t>організації</a:t>
          </a:r>
          <a:endParaRPr lang="ru-RU" sz="1600" kern="1200" dirty="0"/>
        </a:p>
      </dsp:txBody>
      <dsp:txXfrm rot="-5400000">
        <a:off x="1725773" y="119659"/>
        <a:ext cx="6972021" cy="610741"/>
      </dsp:txXfrm>
    </dsp:sp>
    <dsp:sp modelId="{99A43AAE-5A9E-4006-AA16-FAE5FC0097DF}">
      <dsp:nvSpPr>
        <dsp:cNvPr id="0" name=""/>
        <dsp:cNvSpPr/>
      </dsp:nvSpPr>
      <dsp:spPr>
        <a:xfrm>
          <a:off x="0" y="78"/>
          <a:ext cx="1724730" cy="84602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 err="1" smtClean="0"/>
            <a:t>автономія</a:t>
          </a:r>
          <a:endParaRPr lang="ru-RU" sz="1600" kern="1200" dirty="0"/>
        </a:p>
      </dsp:txBody>
      <dsp:txXfrm>
        <a:off x="41300" y="41378"/>
        <a:ext cx="1642130" cy="763426"/>
      </dsp:txXfrm>
    </dsp:sp>
    <dsp:sp modelId="{945FFB66-CDB5-4166-A26C-C8A8870E538C}">
      <dsp:nvSpPr>
        <dsp:cNvPr id="0" name=""/>
        <dsp:cNvSpPr/>
      </dsp:nvSpPr>
      <dsp:spPr>
        <a:xfrm rot="5400000">
          <a:off x="4671603" y="-2057170"/>
          <a:ext cx="1103191" cy="6998220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600" kern="1200" dirty="0" err="1" smtClean="0"/>
            <a:t>прагнення</a:t>
          </a:r>
          <a:r>
            <a:rPr lang="ru-RU" sz="1600" kern="1200" dirty="0" smtClean="0"/>
            <a:t> бути </a:t>
          </a:r>
          <a:r>
            <a:rPr lang="ru-RU" sz="1600" kern="1200" dirty="0" err="1" smtClean="0"/>
            <a:t>кращим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фахівцем</a:t>
          </a:r>
          <a:r>
            <a:rPr lang="ru-RU" sz="1600" kern="1200" dirty="0" smtClean="0"/>
            <a:t> у </a:t>
          </a:r>
          <a:r>
            <a:rPr lang="ru-RU" sz="1600" kern="1200" dirty="0" err="1" smtClean="0"/>
            <a:t>своїй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справі</a:t>
          </a:r>
          <a:r>
            <a:rPr lang="ru-RU" sz="1600" kern="1200" dirty="0" smtClean="0"/>
            <a:t> та </a:t>
          </a:r>
          <a:r>
            <a:rPr lang="ru-RU" sz="1600" kern="1200" dirty="0" err="1" smtClean="0"/>
            <a:t>вміти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вирішувати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найскладніші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проблеми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орієнтуючись</a:t>
          </a:r>
          <a:r>
            <a:rPr lang="ru-RU" sz="1600" kern="1200" dirty="0" smtClean="0"/>
            <a:t> для </a:t>
          </a:r>
          <a:r>
            <a:rPr lang="ru-RU" sz="1600" kern="1200" dirty="0" err="1" smtClean="0"/>
            <a:t>цього</a:t>
          </a:r>
          <a:r>
            <a:rPr lang="ru-RU" sz="1600" kern="1200" dirty="0" smtClean="0"/>
            <a:t> на </a:t>
          </a:r>
          <a:r>
            <a:rPr lang="ru-RU" sz="1600" kern="1200" dirty="0" err="1" smtClean="0"/>
            <a:t>професійне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зростання</a:t>
          </a:r>
          <a:endParaRPr lang="ru-RU" sz="1600" kern="1200" dirty="0"/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600" kern="1200" dirty="0" smtClean="0"/>
            <a:t>до </a:t>
          </a:r>
          <a:r>
            <a:rPr lang="ru-RU" sz="1600" kern="1200" dirty="0" err="1" smtClean="0"/>
            <a:t>матеріальної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сторони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справи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такі</a:t>
          </a:r>
          <a:r>
            <a:rPr lang="ru-RU" sz="1600" kern="1200" dirty="0" smtClean="0"/>
            <a:t> люди в основному </a:t>
          </a:r>
          <a:r>
            <a:rPr lang="ru-RU" sz="1600" kern="1200" dirty="0" err="1" smtClean="0"/>
            <a:t>байдужі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зате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високо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цінують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зовнішнє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визнання</a:t>
          </a:r>
          <a:r>
            <a:rPr lang="ru-RU" sz="1600" kern="1200" dirty="0" smtClean="0"/>
            <a:t> з боку </a:t>
          </a:r>
          <a:r>
            <a:rPr lang="ru-RU" sz="1600" kern="1200" dirty="0" err="1" smtClean="0"/>
            <a:t>адміністрації</a:t>
          </a:r>
          <a:r>
            <a:rPr lang="ru-RU" sz="1600" kern="1200" dirty="0" smtClean="0"/>
            <a:t> і </a:t>
          </a:r>
          <a:r>
            <a:rPr lang="ru-RU" sz="1600" kern="1200" dirty="0" err="1" smtClean="0"/>
            <a:t>колег</a:t>
          </a:r>
          <a:endParaRPr lang="ru-RU" sz="1600" kern="1200" dirty="0"/>
        </a:p>
      </dsp:txBody>
      <dsp:txXfrm rot="-5400000">
        <a:off x="1724089" y="944197"/>
        <a:ext cx="6944367" cy="995485"/>
      </dsp:txXfrm>
    </dsp:sp>
    <dsp:sp modelId="{5646F242-0EBB-4AD7-BE9C-899111608D00}">
      <dsp:nvSpPr>
        <dsp:cNvPr id="0" name=""/>
        <dsp:cNvSpPr/>
      </dsp:nvSpPr>
      <dsp:spPr>
        <a:xfrm>
          <a:off x="0" y="1016989"/>
          <a:ext cx="1723046" cy="84602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 err="1" smtClean="0"/>
            <a:t>функціональна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компетентність</a:t>
          </a:r>
          <a:endParaRPr lang="ru-RU" sz="1600" kern="1200" dirty="0"/>
        </a:p>
      </dsp:txBody>
      <dsp:txXfrm>
        <a:off x="41300" y="1058289"/>
        <a:ext cx="1640446" cy="763426"/>
      </dsp:txXfrm>
    </dsp:sp>
    <dsp:sp modelId="{AEE15BC6-DD1A-479A-8E76-D23601035538}">
      <dsp:nvSpPr>
        <dsp:cNvPr id="0" name=""/>
        <dsp:cNvSpPr/>
      </dsp:nvSpPr>
      <dsp:spPr>
        <a:xfrm rot="5400000">
          <a:off x="4889893" y="-1043680"/>
          <a:ext cx="676821" cy="7005061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600" kern="1200" dirty="0" err="1" smtClean="0"/>
            <a:t>прагнення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зберегти</a:t>
          </a:r>
          <a:r>
            <a:rPr lang="ru-RU" sz="1600" kern="1200" dirty="0" smtClean="0"/>
            <a:t> і </a:t>
          </a:r>
          <a:r>
            <a:rPr lang="ru-RU" sz="1600" kern="1200" dirty="0" err="1" smtClean="0"/>
            <a:t>зміцнити</a:t>
          </a:r>
          <a:r>
            <a:rPr lang="ru-RU" sz="1600" kern="1200" dirty="0" smtClean="0"/>
            <a:t> свою </a:t>
          </a:r>
          <a:r>
            <a:rPr lang="ru-RU" sz="1600" kern="1200" dirty="0" err="1" smtClean="0"/>
            <a:t>позицію</a:t>
          </a:r>
          <a:r>
            <a:rPr lang="ru-RU" sz="1600" kern="1200" dirty="0" smtClean="0"/>
            <a:t> в </a:t>
          </a:r>
          <a:r>
            <a:rPr lang="ru-RU" sz="1600" kern="1200" dirty="0" err="1" smtClean="0"/>
            <a:t>організації</a:t>
          </a:r>
          <a:r>
            <a:rPr lang="ru-RU" sz="1600" kern="1200" dirty="0" smtClean="0"/>
            <a:t>, тому </a:t>
          </a:r>
          <a:r>
            <a:rPr lang="ru-RU" sz="1600" kern="1200" dirty="0" err="1" smtClean="0"/>
            <a:t>основне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завдання</a:t>
          </a:r>
          <a:r>
            <a:rPr lang="ru-RU" sz="1600" kern="1200" dirty="0" smtClean="0"/>
            <a:t> -  </a:t>
          </a:r>
          <a:r>
            <a:rPr lang="ru-RU" sz="1600" kern="1200" dirty="0" err="1" smtClean="0"/>
            <a:t>отримання</a:t>
          </a:r>
          <a:r>
            <a:rPr lang="ru-RU" sz="1600" kern="1200" dirty="0" smtClean="0"/>
            <a:t> посади, </a:t>
          </a:r>
          <a:r>
            <a:rPr lang="ru-RU" sz="1600" kern="1200" dirty="0" err="1" smtClean="0"/>
            <a:t>котра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дає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такі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гарантії</a:t>
          </a:r>
          <a:endParaRPr lang="ru-RU" sz="1600" kern="1200" dirty="0"/>
        </a:p>
      </dsp:txBody>
      <dsp:txXfrm rot="-5400000">
        <a:off x="1725773" y="2153480"/>
        <a:ext cx="6972021" cy="610741"/>
      </dsp:txXfrm>
    </dsp:sp>
    <dsp:sp modelId="{1FBC2D9C-469D-4BC5-8772-274D8E2DAAFC}">
      <dsp:nvSpPr>
        <dsp:cNvPr id="0" name=""/>
        <dsp:cNvSpPr/>
      </dsp:nvSpPr>
      <dsp:spPr>
        <a:xfrm>
          <a:off x="0" y="2033899"/>
          <a:ext cx="1724730" cy="84602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 err="1" smtClean="0"/>
            <a:t>безпека</a:t>
          </a:r>
          <a:r>
            <a:rPr lang="ru-RU" sz="1600" kern="1200" dirty="0" smtClean="0"/>
            <a:t> і </a:t>
          </a:r>
          <a:r>
            <a:rPr lang="ru-RU" sz="1600" kern="1200" dirty="0" err="1" smtClean="0"/>
            <a:t>стабільність</a:t>
          </a:r>
          <a:endParaRPr lang="ru-RU" sz="1600" kern="1200" dirty="0"/>
        </a:p>
      </dsp:txBody>
      <dsp:txXfrm>
        <a:off x="41300" y="2075199"/>
        <a:ext cx="1642130" cy="763426"/>
      </dsp:txXfrm>
    </dsp:sp>
    <dsp:sp modelId="{55C8E710-757B-498B-8F93-995E11F07FC7}">
      <dsp:nvSpPr>
        <dsp:cNvPr id="0" name=""/>
        <dsp:cNvSpPr/>
      </dsp:nvSpPr>
      <dsp:spPr>
        <a:xfrm rot="5400000">
          <a:off x="4679728" y="-31474"/>
          <a:ext cx="1086941" cy="6998220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600" kern="1200" dirty="0" err="1" smtClean="0"/>
            <a:t>прагнення</a:t>
          </a:r>
          <a:r>
            <a:rPr lang="ru-RU" sz="1600" kern="1200" dirty="0" smtClean="0"/>
            <a:t> до </a:t>
          </a:r>
          <a:r>
            <a:rPr lang="ru-RU" sz="1600" kern="1200" dirty="0" err="1" smtClean="0"/>
            <a:t>влади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лідерства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успіху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що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асоціюються</a:t>
          </a:r>
          <a:r>
            <a:rPr lang="ru-RU" sz="1600" kern="1200" dirty="0" smtClean="0"/>
            <a:t> з </a:t>
          </a:r>
          <a:r>
            <a:rPr lang="ru-RU" sz="1600" kern="1200" dirty="0" err="1" smtClean="0"/>
            <a:t>високою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посадою</a:t>
          </a:r>
          <a:r>
            <a:rPr lang="ru-RU" sz="1600" kern="1200" dirty="0" smtClean="0"/>
            <a:t>, рангом, </a:t>
          </a:r>
          <a:r>
            <a:rPr lang="ru-RU" sz="1600" kern="1200" dirty="0" err="1" smtClean="0"/>
            <a:t>званням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статусними</a:t>
          </a:r>
          <a:r>
            <a:rPr lang="ru-RU" sz="1600" kern="1200" dirty="0" smtClean="0"/>
            <a:t> символами, </a:t>
          </a:r>
          <a:r>
            <a:rPr lang="ru-RU" sz="1600" kern="1200" dirty="0" err="1" smtClean="0"/>
            <a:t>важливою</a:t>
          </a:r>
          <a:r>
            <a:rPr lang="ru-RU" sz="1600" kern="1200" dirty="0" smtClean="0"/>
            <a:t> і </a:t>
          </a:r>
          <a:r>
            <a:rPr lang="ru-RU" sz="1600" kern="1200" dirty="0" err="1" smtClean="0"/>
            <a:t>відповідальною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роботою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високою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заробітною</a:t>
          </a:r>
          <a:r>
            <a:rPr lang="ru-RU" sz="1600" kern="1200" dirty="0" smtClean="0"/>
            <a:t> платою, </a:t>
          </a:r>
          <a:r>
            <a:rPr lang="ru-RU" sz="1600" kern="1200" dirty="0" err="1" smtClean="0"/>
            <a:t>привілеями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визнанням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керівництва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швидким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просуванням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службовими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сходинками</a:t>
          </a:r>
          <a:endParaRPr lang="ru-RU" sz="1600" kern="1200" dirty="0"/>
        </a:p>
      </dsp:txBody>
      <dsp:txXfrm rot="-5400000">
        <a:off x="1724089" y="2977225"/>
        <a:ext cx="6945160" cy="980821"/>
      </dsp:txXfrm>
    </dsp:sp>
    <dsp:sp modelId="{63DD5535-6B8F-4C4E-B03D-73AB1FD84744}">
      <dsp:nvSpPr>
        <dsp:cNvPr id="0" name=""/>
        <dsp:cNvSpPr/>
      </dsp:nvSpPr>
      <dsp:spPr>
        <a:xfrm>
          <a:off x="0" y="3042684"/>
          <a:ext cx="1723046" cy="84602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 err="1" smtClean="0"/>
            <a:t>управлінська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компетентність</a:t>
          </a:r>
          <a:endParaRPr lang="ru-RU" sz="1600" kern="1200" dirty="0"/>
        </a:p>
      </dsp:txBody>
      <dsp:txXfrm>
        <a:off x="41300" y="3083984"/>
        <a:ext cx="1640446" cy="763426"/>
      </dsp:txXfrm>
    </dsp:sp>
    <dsp:sp modelId="{2926FB51-C12A-410F-9051-486FA56DF754}">
      <dsp:nvSpPr>
        <dsp:cNvPr id="0" name=""/>
        <dsp:cNvSpPr/>
      </dsp:nvSpPr>
      <dsp:spPr>
        <a:xfrm rot="5400000">
          <a:off x="4889893" y="973890"/>
          <a:ext cx="676821" cy="7005061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600" kern="1200" dirty="0" err="1" smtClean="0"/>
            <a:t>Прагнення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кар’єри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заради</a:t>
          </a:r>
          <a:r>
            <a:rPr lang="ru-RU" sz="1600" kern="1200" dirty="0" smtClean="0"/>
            <a:t> того, </a:t>
          </a:r>
          <a:r>
            <a:rPr lang="ru-RU" sz="1600" kern="1200" dirty="0" err="1" smtClean="0"/>
            <a:t>щоб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завжди</a:t>
          </a:r>
          <a:r>
            <a:rPr lang="ru-RU" sz="1600" kern="1200" dirty="0" smtClean="0"/>
            <a:t> і </a:t>
          </a:r>
          <a:r>
            <a:rPr lang="ru-RU" sz="1600" kern="1200" dirty="0" err="1" smtClean="0"/>
            <a:t>всюди</a:t>
          </a:r>
          <a:r>
            <a:rPr lang="ru-RU" sz="1600" kern="1200" dirty="0" smtClean="0"/>
            <a:t> бути першим, «</a:t>
          </a:r>
          <a:r>
            <a:rPr lang="ru-RU" sz="1600" kern="1200" dirty="0" err="1" smtClean="0"/>
            <a:t>обійти</a:t>
          </a:r>
          <a:r>
            <a:rPr lang="ru-RU" sz="1600" kern="1200" dirty="0" smtClean="0"/>
            <a:t>» </a:t>
          </a:r>
          <a:r>
            <a:rPr lang="ru-RU" sz="1600" kern="1200" dirty="0" err="1" smtClean="0"/>
            <a:t>своїх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колег</a:t>
          </a:r>
          <a:endParaRPr lang="ru-RU" sz="1600" kern="1200" dirty="0"/>
        </a:p>
      </dsp:txBody>
      <dsp:txXfrm rot="-5400000">
        <a:off x="1725773" y="4171050"/>
        <a:ext cx="6972021" cy="610741"/>
      </dsp:txXfrm>
    </dsp:sp>
    <dsp:sp modelId="{96AB43F2-7F07-4EFF-93AA-CF154ED090CA}">
      <dsp:nvSpPr>
        <dsp:cNvPr id="0" name=""/>
        <dsp:cNvSpPr/>
      </dsp:nvSpPr>
      <dsp:spPr>
        <a:xfrm>
          <a:off x="0" y="4051470"/>
          <a:ext cx="1724730" cy="84602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 smtClean="0"/>
            <a:t>потреба в </a:t>
          </a:r>
          <a:r>
            <a:rPr lang="ru-RU" sz="1600" kern="1200" dirty="0" err="1" smtClean="0"/>
            <a:t>першості</a:t>
          </a:r>
          <a:endParaRPr lang="ru-RU" sz="1600" kern="1200" dirty="0"/>
        </a:p>
      </dsp:txBody>
      <dsp:txXfrm>
        <a:off x="41300" y="4092770"/>
        <a:ext cx="1642130" cy="76342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230932-AD4A-4BF2-A22B-5BF06045C3DD}">
      <dsp:nvSpPr>
        <dsp:cNvPr id="0" name=""/>
        <dsp:cNvSpPr/>
      </dsp:nvSpPr>
      <dsp:spPr>
        <a:xfrm rot="5400000">
          <a:off x="4649398" y="-3047000"/>
          <a:ext cx="912884" cy="7314078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600" kern="1200" dirty="0" err="1" smtClean="0">
              <a:latin typeface="+mn-lt"/>
            </a:rPr>
            <a:t>прагнення</a:t>
          </a:r>
          <a:r>
            <a:rPr lang="ru-RU" sz="1600" kern="1200" dirty="0" smtClean="0">
              <a:latin typeface="+mn-lt"/>
            </a:rPr>
            <a:t> </a:t>
          </a:r>
          <a:r>
            <a:rPr lang="ru-RU" sz="1600" kern="1200" dirty="0" err="1" smtClean="0">
              <a:latin typeface="+mn-lt"/>
            </a:rPr>
            <a:t>створювати</a:t>
          </a:r>
          <a:r>
            <a:rPr lang="ru-RU" sz="1600" kern="1200" dirty="0" smtClean="0">
              <a:latin typeface="+mn-lt"/>
            </a:rPr>
            <a:t> </a:t>
          </a:r>
          <a:r>
            <a:rPr lang="ru-RU" sz="1600" kern="1200" dirty="0" err="1" smtClean="0">
              <a:latin typeface="+mn-lt"/>
            </a:rPr>
            <a:t>або</a:t>
          </a:r>
          <a:r>
            <a:rPr lang="ru-RU" sz="1600" kern="1200" dirty="0" smtClean="0">
              <a:latin typeface="+mn-lt"/>
            </a:rPr>
            <a:t> </a:t>
          </a:r>
          <a:r>
            <a:rPr lang="ru-RU" sz="1600" kern="1200" dirty="0" err="1" smtClean="0">
              <a:latin typeface="+mn-lt"/>
            </a:rPr>
            <a:t>організувати</a:t>
          </a:r>
          <a:r>
            <a:rPr lang="ru-RU" sz="1600" kern="1200" dirty="0" smtClean="0">
              <a:latin typeface="+mn-lt"/>
            </a:rPr>
            <a:t> </a:t>
          </a:r>
          <a:r>
            <a:rPr lang="ru-RU" sz="1600" kern="1200" dirty="0" err="1" smtClean="0">
              <a:latin typeface="+mn-lt"/>
            </a:rPr>
            <a:t>щось</a:t>
          </a:r>
          <a:r>
            <a:rPr lang="ru-RU" sz="1600" kern="1200" dirty="0" smtClean="0">
              <a:latin typeface="+mn-lt"/>
            </a:rPr>
            <a:t> </a:t>
          </a:r>
          <a:r>
            <a:rPr lang="ru-RU" sz="1600" kern="1200" dirty="0" err="1" smtClean="0">
              <a:latin typeface="+mn-lt"/>
            </a:rPr>
            <a:t>нове</a:t>
          </a:r>
          <a:r>
            <a:rPr lang="ru-RU" sz="1600" kern="1200" dirty="0" smtClean="0">
              <a:latin typeface="+mn-lt"/>
            </a:rPr>
            <a:t>, </a:t>
          </a:r>
          <a:r>
            <a:rPr lang="ru-RU" sz="1600" kern="1200" dirty="0" err="1" smtClean="0">
              <a:latin typeface="+mn-lt"/>
            </a:rPr>
            <a:t>працювати</a:t>
          </a:r>
          <a:r>
            <a:rPr lang="ru-RU" sz="1600" kern="1200" dirty="0" smtClean="0">
              <a:latin typeface="+mn-lt"/>
            </a:rPr>
            <a:t> </a:t>
          </a:r>
          <a:r>
            <a:rPr lang="ru-RU" sz="1600" kern="1200" dirty="0" err="1" smtClean="0">
              <a:latin typeface="+mn-lt"/>
            </a:rPr>
            <a:t>творчо</a:t>
          </a:r>
          <a:endParaRPr lang="ru-RU" sz="1600" kern="1200" dirty="0">
            <a:latin typeface="+mn-lt"/>
          </a:endParaRPr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600" kern="1200" dirty="0" err="1" smtClean="0">
              <a:latin typeface="+mn-lt"/>
            </a:rPr>
            <a:t>основний</a:t>
          </a:r>
          <a:r>
            <a:rPr lang="ru-RU" sz="1600" kern="1200" dirty="0" smtClean="0">
              <a:latin typeface="+mn-lt"/>
            </a:rPr>
            <a:t> мотив </a:t>
          </a:r>
          <a:r>
            <a:rPr lang="ru-RU" sz="1600" kern="1200" dirty="0" err="1" smtClean="0">
              <a:latin typeface="+mn-lt"/>
            </a:rPr>
            <a:t>кар’єри</a:t>
          </a:r>
          <a:r>
            <a:rPr lang="ru-RU" sz="1600" kern="1200" dirty="0" smtClean="0">
              <a:latin typeface="+mn-lt"/>
            </a:rPr>
            <a:t> - </a:t>
          </a:r>
          <a:r>
            <a:rPr lang="ru-RU" sz="1600" kern="1200" dirty="0" err="1" smtClean="0">
              <a:latin typeface="+mn-lt"/>
            </a:rPr>
            <a:t>набуття</a:t>
          </a:r>
          <a:r>
            <a:rPr lang="ru-RU" sz="1600" kern="1200" dirty="0" smtClean="0">
              <a:latin typeface="+mn-lt"/>
            </a:rPr>
            <a:t> </a:t>
          </a:r>
          <a:r>
            <a:rPr lang="ru-RU" sz="1600" kern="1200" dirty="0" err="1" smtClean="0">
              <a:latin typeface="+mn-lt"/>
            </a:rPr>
            <a:t>необхідної</a:t>
          </a:r>
          <a:r>
            <a:rPr lang="ru-RU" sz="1600" kern="1200" dirty="0" smtClean="0">
              <a:latin typeface="+mn-lt"/>
            </a:rPr>
            <a:t> для </a:t>
          </a:r>
          <a:r>
            <a:rPr lang="ru-RU" sz="1600" kern="1200" dirty="0" err="1" smtClean="0">
              <a:latin typeface="+mn-lt"/>
            </a:rPr>
            <a:t>цього</a:t>
          </a:r>
          <a:r>
            <a:rPr lang="ru-RU" sz="1600" kern="1200" dirty="0" smtClean="0">
              <a:latin typeface="+mn-lt"/>
            </a:rPr>
            <a:t> </a:t>
          </a:r>
          <a:r>
            <a:rPr lang="ru-RU" sz="1600" kern="1200" dirty="0" err="1" smtClean="0">
              <a:latin typeface="+mn-lt"/>
            </a:rPr>
            <a:t>влади</a:t>
          </a:r>
          <a:r>
            <a:rPr lang="ru-RU" sz="1600" kern="1200" dirty="0" smtClean="0">
              <a:latin typeface="+mn-lt"/>
            </a:rPr>
            <a:t> і </a:t>
          </a:r>
          <a:r>
            <a:rPr lang="ru-RU" sz="1600" kern="1200" dirty="0" err="1" smtClean="0">
              <a:latin typeface="+mn-lt"/>
            </a:rPr>
            <a:t>свободи</a:t>
          </a:r>
          <a:r>
            <a:rPr lang="ru-RU" sz="1600" kern="1200" dirty="0" smtClean="0">
              <a:latin typeface="+mn-lt"/>
            </a:rPr>
            <a:t>, </a:t>
          </a:r>
          <a:r>
            <a:rPr lang="ru-RU" sz="1600" kern="1200" dirty="0" err="1" smtClean="0">
              <a:latin typeface="+mn-lt"/>
            </a:rPr>
            <a:t>які</a:t>
          </a:r>
          <a:r>
            <a:rPr lang="ru-RU" sz="1600" kern="1200" dirty="0" smtClean="0">
              <a:latin typeface="+mn-lt"/>
            </a:rPr>
            <a:t> </a:t>
          </a:r>
          <a:r>
            <a:rPr lang="ru-RU" sz="1600" kern="1200" dirty="0" err="1" smtClean="0">
              <a:latin typeface="+mn-lt"/>
            </a:rPr>
            <a:t>надаються</a:t>
          </a:r>
          <a:r>
            <a:rPr lang="ru-RU" sz="1600" kern="1200" dirty="0" smtClean="0">
              <a:latin typeface="+mn-lt"/>
            </a:rPr>
            <a:t> </a:t>
          </a:r>
          <a:r>
            <a:rPr lang="ru-RU" sz="1600" kern="1200" dirty="0" err="1" smtClean="0">
              <a:latin typeface="+mn-lt"/>
            </a:rPr>
            <a:t>відповідною</a:t>
          </a:r>
          <a:r>
            <a:rPr lang="ru-RU" sz="1600" kern="1200" dirty="0" smtClean="0">
              <a:latin typeface="+mn-lt"/>
            </a:rPr>
            <a:t> </a:t>
          </a:r>
          <a:r>
            <a:rPr lang="ru-RU" sz="1600" kern="1200" dirty="0" err="1" smtClean="0">
              <a:latin typeface="+mn-lt"/>
            </a:rPr>
            <a:t>посадою</a:t>
          </a:r>
          <a:endParaRPr lang="ru-RU" sz="1600" kern="1200" dirty="0">
            <a:latin typeface="+mn-lt"/>
          </a:endParaRPr>
        </a:p>
      </dsp:txBody>
      <dsp:txXfrm rot="-5400000">
        <a:off x="1448802" y="198159"/>
        <a:ext cx="7269515" cy="823758"/>
      </dsp:txXfrm>
    </dsp:sp>
    <dsp:sp modelId="{99A43AAE-5A9E-4006-AA16-FAE5FC0097DF}">
      <dsp:nvSpPr>
        <dsp:cNvPr id="0" name=""/>
        <dsp:cNvSpPr/>
      </dsp:nvSpPr>
      <dsp:spPr>
        <a:xfrm>
          <a:off x="0" y="0"/>
          <a:ext cx="1448616" cy="114110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 err="1" smtClean="0">
              <a:latin typeface="+mn-lt"/>
            </a:rPr>
            <a:t>підприєм-ницька</a:t>
          </a:r>
          <a:r>
            <a:rPr lang="ru-RU" sz="1600" kern="1200" dirty="0" smtClean="0">
              <a:latin typeface="+mn-lt"/>
            </a:rPr>
            <a:t> </a:t>
          </a:r>
          <a:r>
            <a:rPr lang="ru-RU" sz="1600" kern="1200" dirty="0" err="1" smtClean="0">
              <a:latin typeface="+mn-lt"/>
            </a:rPr>
            <a:t>креативність</a:t>
          </a:r>
          <a:endParaRPr lang="ru-RU" sz="1600" kern="1200" dirty="0">
            <a:latin typeface="+mn-lt"/>
          </a:endParaRPr>
        </a:p>
      </dsp:txBody>
      <dsp:txXfrm>
        <a:off x="55704" y="55704"/>
        <a:ext cx="1337208" cy="1029697"/>
      </dsp:txXfrm>
    </dsp:sp>
    <dsp:sp modelId="{945FFB66-CDB5-4166-A26C-C8A8870E538C}">
      <dsp:nvSpPr>
        <dsp:cNvPr id="0" name=""/>
        <dsp:cNvSpPr/>
      </dsp:nvSpPr>
      <dsp:spPr>
        <a:xfrm rot="5400000">
          <a:off x="4496650" y="-1860900"/>
          <a:ext cx="1225976" cy="7347136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600" kern="1200" dirty="0" err="1" smtClean="0">
              <a:latin typeface="+mn-lt"/>
            </a:rPr>
            <a:t>завдання</a:t>
          </a:r>
          <a:r>
            <a:rPr lang="ru-RU" sz="1600" kern="1200" dirty="0" smtClean="0">
              <a:latin typeface="+mn-lt"/>
            </a:rPr>
            <a:t> </a:t>
          </a:r>
          <a:r>
            <a:rPr lang="ru-RU" sz="1600" kern="1200" dirty="0" err="1" smtClean="0">
              <a:latin typeface="+mn-lt"/>
            </a:rPr>
            <a:t>інтегруючи</a:t>
          </a:r>
          <a:r>
            <a:rPr lang="ru-RU" sz="1600" kern="1200" dirty="0" smtClean="0">
              <a:latin typeface="+mn-lt"/>
            </a:rPr>
            <a:t> потреби </a:t>
          </a:r>
          <a:r>
            <a:rPr lang="ru-RU" sz="1600" kern="1200" dirty="0" err="1" smtClean="0">
              <a:latin typeface="+mn-lt"/>
            </a:rPr>
            <a:t>особистості</a:t>
          </a:r>
          <a:r>
            <a:rPr lang="ru-RU" sz="1600" kern="1200" dirty="0" smtClean="0">
              <a:latin typeface="+mn-lt"/>
            </a:rPr>
            <a:t> та </a:t>
          </a:r>
          <a:r>
            <a:rPr lang="ru-RU" sz="1600" kern="1200" dirty="0" err="1" smtClean="0">
              <a:latin typeface="+mn-lt"/>
            </a:rPr>
            <a:t>сім’ї</a:t>
          </a:r>
          <a:r>
            <a:rPr lang="ru-RU" sz="1600" kern="1200" dirty="0" smtClean="0">
              <a:latin typeface="+mn-lt"/>
            </a:rPr>
            <a:t>, </a:t>
          </a:r>
          <a:r>
            <a:rPr lang="ru-RU" sz="1600" kern="1200" dirty="0" err="1" smtClean="0">
              <a:latin typeface="+mn-lt"/>
            </a:rPr>
            <a:t>наприклад</a:t>
          </a:r>
          <a:r>
            <a:rPr lang="ru-RU" sz="1600" kern="1200" dirty="0" smtClean="0">
              <a:latin typeface="+mn-lt"/>
            </a:rPr>
            <a:t>, </a:t>
          </a:r>
          <a:r>
            <a:rPr lang="ru-RU" sz="1600" kern="1200" dirty="0" err="1" smtClean="0">
              <a:latin typeface="+mn-lt"/>
            </a:rPr>
            <a:t>отримати</a:t>
          </a:r>
          <a:r>
            <a:rPr lang="ru-RU" sz="1600" kern="1200" dirty="0" smtClean="0">
              <a:latin typeface="+mn-lt"/>
            </a:rPr>
            <a:t> </a:t>
          </a:r>
          <a:r>
            <a:rPr lang="ru-RU" sz="1600" kern="1200" dirty="0" err="1" smtClean="0">
              <a:latin typeface="+mn-lt"/>
            </a:rPr>
            <a:t>цікаву</a:t>
          </a:r>
          <a:r>
            <a:rPr lang="ru-RU" sz="1600" kern="1200" dirty="0" smtClean="0">
              <a:latin typeface="+mn-lt"/>
            </a:rPr>
            <a:t>, </a:t>
          </a:r>
          <a:r>
            <a:rPr lang="ru-RU" sz="1600" kern="1200" dirty="0" err="1" smtClean="0">
              <a:latin typeface="+mn-lt"/>
            </a:rPr>
            <a:t>досить</a:t>
          </a:r>
          <a:r>
            <a:rPr lang="ru-RU" sz="1600" kern="1200" dirty="0" smtClean="0">
              <a:latin typeface="+mn-lt"/>
            </a:rPr>
            <a:t> </a:t>
          </a:r>
          <a:r>
            <a:rPr lang="ru-RU" sz="1600" kern="1200" dirty="0" err="1" smtClean="0">
              <a:latin typeface="+mn-lt"/>
            </a:rPr>
            <a:t>високо</a:t>
          </a:r>
          <a:r>
            <a:rPr lang="ru-RU" sz="1600" kern="1200" dirty="0" smtClean="0">
              <a:latin typeface="+mn-lt"/>
            </a:rPr>
            <a:t> </a:t>
          </a:r>
          <a:r>
            <a:rPr lang="ru-RU" sz="1600" kern="1200" dirty="0" err="1" smtClean="0">
              <a:latin typeface="+mn-lt"/>
            </a:rPr>
            <a:t>оплачувану</a:t>
          </a:r>
          <a:r>
            <a:rPr lang="ru-RU" sz="1600" kern="1200" dirty="0" smtClean="0">
              <a:latin typeface="+mn-lt"/>
            </a:rPr>
            <a:t> роботу, яка </a:t>
          </a:r>
          <a:r>
            <a:rPr lang="ru-RU" sz="1600" kern="1200" dirty="0" err="1" smtClean="0">
              <a:latin typeface="+mn-lt"/>
            </a:rPr>
            <a:t>надає</a:t>
          </a:r>
          <a:r>
            <a:rPr lang="ru-RU" sz="1600" kern="1200" dirty="0" smtClean="0">
              <a:latin typeface="+mn-lt"/>
            </a:rPr>
            <a:t> свободу </a:t>
          </a:r>
          <a:r>
            <a:rPr lang="ru-RU" sz="1600" kern="1200" dirty="0" err="1" smtClean="0">
              <a:latin typeface="+mn-lt"/>
            </a:rPr>
            <a:t>пересування</a:t>
          </a:r>
          <a:r>
            <a:rPr lang="ru-RU" sz="1600" kern="1200" dirty="0" smtClean="0">
              <a:latin typeface="+mn-lt"/>
            </a:rPr>
            <a:t>, </a:t>
          </a:r>
          <a:r>
            <a:rPr lang="ru-RU" sz="1600" kern="1200" dirty="0" err="1" smtClean="0">
              <a:latin typeface="+mn-lt"/>
            </a:rPr>
            <a:t>розпорядження</a:t>
          </a:r>
          <a:r>
            <a:rPr lang="ru-RU" sz="1600" kern="1200" dirty="0" smtClean="0">
              <a:latin typeface="+mn-lt"/>
            </a:rPr>
            <a:t> </a:t>
          </a:r>
          <a:r>
            <a:rPr lang="ru-RU" sz="1600" kern="1200" dirty="0" err="1" smtClean="0">
              <a:latin typeface="+mn-lt"/>
            </a:rPr>
            <a:t>своїм</a:t>
          </a:r>
          <a:r>
            <a:rPr lang="ru-RU" sz="1600" kern="1200" dirty="0" smtClean="0">
              <a:latin typeface="+mn-lt"/>
            </a:rPr>
            <a:t> часом </a:t>
          </a:r>
          <a:r>
            <a:rPr lang="ru-RU" sz="1600" kern="1200" dirty="0" err="1" smtClean="0">
              <a:latin typeface="+mn-lt"/>
            </a:rPr>
            <a:t>тощо</a:t>
          </a:r>
          <a:endParaRPr lang="ru-RU" sz="1600" kern="1200" dirty="0">
            <a:latin typeface="+mn-lt"/>
          </a:endParaRPr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600" kern="1200" dirty="0" err="1" smtClean="0">
              <a:latin typeface="+mn-lt"/>
            </a:rPr>
            <a:t>якщо</a:t>
          </a:r>
          <a:r>
            <a:rPr lang="ru-RU" sz="1600" kern="1200" dirty="0" smtClean="0">
              <a:latin typeface="+mn-lt"/>
            </a:rPr>
            <a:t> в </a:t>
          </a:r>
          <a:r>
            <a:rPr lang="ru-RU" sz="1600" kern="1200" dirty="0" err="1" smtClean="0">
              <a:latin typeface="+mn-lt"/>
            </a:rPr>
            <a:t>людини</a:t>
          </a:r>
          <a:r>
            <a:rPr lang="ru-RU" sz="1600" kern="1200" dirty="0" smtClean="0">
              <a:latin typeface="+mn-lt"/>
            </a:rPr>
            <a:t> </a:t>
          </a:r>
          <a:r>
            <a:rPr lang="ru-RU" sz="1600" kern="1200" dirty="0" err="1" smtClean="0">
              <a:latin typeface="+mn-lt"/>
            </a:rPr>
            <a:t>немає</a:t>
          </a:r>
          <a:r>
            <a:rPr lang="ru-RU" sz="1600" kern="1200" dirty="0" smtClean="0">
              <a:latin typeface="+mn-lt"/>
            </a:rPr>
            <a:t> </a:t>
          </a:r>
          <a:r>
            <a:rPr lang="ru-RU" sz="1600" kern="1200" dirty="0" err="1" smtClean="0">
              <a:latin typeface="+mn-lt"/>
            </a:rPr>
            <a:t>сім’ї</a:t>
          </a:r>
          <a:r>
            <a:rPr lang="ru-RU" sz="1600" kern="1200" dirty="0" smtClean="0">
              <a:latin typeface="+mn-lt"/>
            </a:rPr>
            <a:t>, то </a:t>
          </a:r>
          <a:r>
            <a:rPr lang="ru-RU" sz="1600" kern="1200" dirty="0" err="1" smtClean="0">
              <a:latin typeface="+mn-lt"/>
            </a:rPr>
            <a:t>пріоритети</a:t>
          </a:r>
          <a:r>
            <a:rPr lang="ru-RU" sz="1600" kern="1200" dirty="0" smtClean="0">
              <a:latin typeface="+mn-lt"/>
            </a:rPr>
            <a:t> </a:t>
          </a:r>
          <a:r>
            <a:rPr lang="ru-RU" sz="1600" kern="1200" dirty="0" err="1" smtClean="0">
              <a:latin typeface="+mn-lt"/>
            </a:rPr>
            <a:t>надаються</a:t>
          </a:r>
          <a:r>
            <a:rPr lang="ru-RU" sz="1600" kern="1200" dirty="0" smtClean="0">
              <a:latin typeface="+mn-lt"/>
            </a:rPr>
            <a:t> </a:t>
          </a:r>
          <a:r>
            <a:rPr lang="ru-RU" sz="1600" kern="1200" dirty="0" err="1" smtClean="0">
              <a:latin typeface="+mn-lt"/>
            </a:rPr>
            <a:t>змістовності</a:t>
          </a:r>
          <a:r>
            <a:rPr lang="ru-RU" sz="1600" kern="1200" dirty="0" smtClean="0">
              <a:latin typeface="+mn-lt"/>
            </a:rPr>
            <a:t> </a:t>
          </a:r>
          <a:r>
            <a:rPr lang="ru-RU" sz="1600" kern="1200" dirty="0" err="1" smtClean="0">
              <a:latin typeface="+mn-lt"/>
            </a:rPr>
            <a:t>роботи</a:t>
          </a:r>
          <a:r>
            <a:rPr lang="ru-RU" sz="1600" kern="1200" dirty="0" smtClean="0">
              <a:latin typeface="+mn-lt"/>
            </a:rPr>
            <a:t>, </a:t>
          </a:r>
          <a:r>
            <a:rPr lang="ru-RU" sz="1600" kern="1200" dirty="0" err="1" smtClean="0">
              <a:latin typeface="+mn-lt"/>
            </a:rPr>
            <a:t>її</a:t>
          </a:r>
          <a:r>
            <a:rPr lang="ru-RU" sz="1600" kern="1200" dirty="0" smtClean="0">
              <a:latin typeface="+mn-lt"/>
            </a:rPr>
            <a:t> </a:t>
          </a:r>
          <a:r>
            <a:rPr lang="ru-RU" sz="1600" kern="1200" dirty="0" err="1" smtClean="0">
              <a:latin typeface="+mn-lt"/>
            </a:rPr>
            <a:t>різноманітності</a:t>
          </a:r>
          <a:endParaRPr lang="ru-RU" sz="1600" kern="1200" dirty="0">
            <a:latin typeface="+mn-lt"/>
          </a:endParaRPr>
        </a:p>
      </dsp:txBody>
      <dsp:txXfrm rot="-5400000">
        <a:off x="1436071" y="1259526"/>
        <a:ext cx="7287289" cy="1106282"/>
      </dsp:txXfrm>
    </dsp:sp>
    <dsp:sp modelId="{5646F242-0EBB-4AD7-BE9C-899111608D00}">
      <dsp:nvSpPr>
        <dsp:cNvPr id="0" name=""/>
        <dsp:cNvSpPr/>
      </dsp:nvSpPr>
      <dsp:spPr>
        <a:xfrm>
          <a:off x="0" y="1277706"/>
          <a:ext cx="1435884" cy="114110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 smtClean="0">
              <a:latin typeface="+mn-lt"/>
            </a:rPr>
            <a:t>стиль </a:t>
          </a:r>
          <a:r>
            <a:rPr lang="ru-RU" sz="1600" kern="1200" dirty="0" err="1" smtClean="0">
              <a:latin typeface="+mn-lt"/>
            </a:rPr>
            <a:t>життя</a:t>
          </a:r>
          <a:endParaRPr lang="ru-RU" sz="1600" kern="1200" dirty="0">
            <a:latin typeface="+mn-lt"/>
          </a:endParaRPr>
        </a:p>
      </dsp:txBody>
      <dsp:txXfrm>
        <a:off x="55704" y="1333410"/>
        <a:ext cx="1324476" cy="1029697"/>
      </dsp:txXfrm>
    </dsp:sp>
    <dsp:sp modelId="{AEE15BC6-DD1A-479A-8E76-D23601035538}">
      <dsp:nvSpPr>
        <dsp:cNvPr id="0" name=""/>
        <dsp:cNvSpPr/>
      </dsp:nvSpPr>
      <dsp:spPr>
        <a:xfrm rot="5400000">
          <a:off x="4653196" y="-620303"/>
          <a:ext cx="912884" cy="7347136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600" kern="1200" dirty="0" err="1" smtClean="0">
              <a:latin typeface="+mn-lt"/>
            </a:rPr>
            <a:t>бажання</a:t>
          </a:r>
          <a:r>
            <a:rPr lang="ru-RU" sz="1600" kern="1200" dirty="0" smtClean="0">
              <a:latin typeface="+mn-lt"/>
            </a:rPr>
            <a:t> </a:t>
          </a:r>
          <a:r>
            <a:rPr lang="ru-RU" sz="1600" kern="1200" dirty="0" err="1" smtClean="0">
              <a:latin typeface="+mn-lt"/>
            </a:rPr>
            <a:t>отримати</a:t>
          </a:r>
          <a:r>
            <a:rPr lang="ru-RU" sz="1600" kern="1200" dirty="0" smtClean="0">
              <a:latin typeface="+mn-lt"/>
            </a:rPr>
            <a:t> посаду, </a:t>
          </a:r>
          <a:r>
            <a:rPr lang="ru-RU" sz="1600" kern="1200" dirty="0" err="1" smtClean="0">
              <a:latin typeface="+mn-lt"/>
            </a:rPr>
            <a:t>пов’язану</a:t>
          </a:r>
          <a:r>
            <a:rPr lang="ru-RU" sz="1600" kern="1200" dirty="0" smtClean="0">
              <a:latin typeface="+mn-lt"/>
            </a:rPr>
            <a:t> з </a:t>
          </a:r>
          <a:r>
            <a:rPr lang="ru-RU" sz="1600" kern="1200" dirty="0" err="1" smtClean="0">
              <a:latin typeface="+mn-lt"/>
            </a:rPr>
            <a:t>високою</a:t>
          </a:r>
          <a:r>
            <a:rPr lang="ru-RU" sz="1600" kern="1200" dirty="0" smtClean="0">
              <a:latin typeface="+mn-lt"/>
            </a:rPr>
            <a:t> </a:t>
          </a:r>
          <a:r>
            <a:rPr lang="ru-RU" sz="1600" kern="1200" dirty="0" err="1" smtClean="0">
              <a:latin typeface="+mn-lt"/>
            </a:rPr>
            <a:t>заробітною</a:t>
          </a:r>
          <a:r>
            <a:rPr lang="ru-RU" sz="1600" kern="1200" dirty="0" smtClean="0">
              <a:latin typeface="+mn-lt"/>
            </a:rPr>
            <a:t> платою </a:t>
          </a:r>
          <a:r>
            <a:rPr lang="ru-RU" sz="1600" kern="1200" dirty="0" err="1" smtClean="0">
              <a:latin typeface="+mn-lt"/>
            </a:rPr>
            <a:t>чи</a:t>
          </a:r>
          <a:r>
            <a:rPr lang="ru-RU" sz="1600" kern="1200" dirty="0" smtClean="0">
              <a:latin typeface="+mn-lt"/>
            </a:rPr>
            <a:t> </a:t>
          </a:r>
          <a:r>
            <a:rPr lang="ru-RU" sz="1600" kern="1200" dirty="0" err="1" smtClean="0">
              <a:latin typeface="+mn-lt"/>
            </a:rPr>
            <a:t>іншими</a:t>
          </a:r>
          <a:r>
            <a:rPr lang="ru-RU" sz="1600" kern="1200" dirty="0" smtClean="0">
              <a:latin typeface="+mn-lt"/>
            </a:rPr>
            <a:t> факторами </a:t>
          </a:r>
          <a:r>
            <a:rPr lang="ru-RU" sz="1600" kern="1200" dirty="0" err="1" smtClean="0">
              <a:latin typeface="+mn-lt"/>
            </a:rPr>
            <a:t>винагороди</a:t>
          </a:r>
          <a:endParaRPr lang="ru-RU" sz="1600" kern="1200" dirty="0">
            <a:latin typeface="+mn-lt"/>
          </a:endParaRPr>
        </a:p>
      </dsp:txBody>
      <dsp:txXfrm rot="-5400000">
        <a:off x="1436071" y="2641385"/>
        <a:ext cx="7302573" cy="823758"/>
      </dsp:txXfrm>
    </dsp:sp>
    <dsp:sp modelId="{1FBC2D9C-469D-4BC5-8772-274D8E2DAAFC}">
      <dsp:nvSpPr>
        <dsp:cNvPr id="0" name=""/>
        <dsp:cNvSpPr/>
      </dsp:nvSpPr>
      <dsp:spPr>
        <a:xfrm>
          <a:off x="0" y="2518302"/>
          <a:ext cx="1435884" cy="114110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 err="1" smtClean="0">
              <a:latin typeface="+mn-lt"/>
            </a:rPr>
            <a:t>матеріальний</a:t>
          </a:r>
          <a:r>
            <a:rPr lang="ru-RU" sz="1600" kern="1200" dirty="0" smtClean="0">
              <a:latin typeface="+mn-lt"/>
            </a:rPr>
            <a:t> </a:t>
          </a:r>
          <a:r>
            <a:rPr lang="ru-RU" sz="1600" kern="1200" dirty="0" err="1" smtClean="0">
              <a:latin typeface="+mn-lt"/>
            </a:rPr>
            <a:t>добробут</a:t>
          </a:r>
          <a:endParaRPr lang="ru-RU" sz="1600" kern="1200" dirty="0">
            <a:latin typeface="+mn-lt"/>
          </a:endParaRPr>
        </a:p>
      </dsp:txBody>
      <dsp:txXfrm>
        <a:off x="55704" y="2574006"/>
        <a:ext cx="1324476" cy="1029697"/>
      </dsp:txXfrm>
    </dsp:sp>
    <dsp:sp modelId="{55C8E710-757B-498B-8F93-995E11F07FC7}">
      <dsp:nvSpPr>
        <dsp:cNvPr id="0" name=""/>
        <dsp:cNvSpPr/>
      </dsp:nvSpPr>
      <dsp:spPr>
        <a:xfrm rot="5400000">
          <a:off x="4653196" y="577857"/>
          <a:ext cx="912884" cy="7347136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600" kern="1200" dirty="0" err="1" smtClean="0">
              <a:latin typeface="+mn-lt"/>
            </a:rPr>
            <a:t>прагнення</a:t>
          </a:r>
          <a:r>
            <a:rPr lang="ru-RU" sz="1600" kern="1200" dirty="0" smtClean="0">
              <a:latin typeface="+mn-lt"/>
            </a:rPr>
            <a:t> </a:t>
          </a:r>
          <a:r>
            <a:rPr lang="ru-RU" sz="1600" kern="1200" dirty="0" err="1" smtClean="0">
              <a:latin typeface="+mn-lt"/>
            </a:rPr>
            <a:t>одержати</a:t>
          </a:r>
          <a:r>
            <a:rPr lang="ru-RU" sz="1600" kern="1200" dirty="0" smtClean="0">
              <a:latin typeface="+mn-lt"/>
            </a:rPr>
            <a:t> посаду, </a:t>
          </a:r>
          <a:r>
            <a:rPr lang="ru-RU" sz="1600" kern="1200" dirty="0" err="1" smtClean="0">
              <a:latin typeface="+mn-lt"/>
            </a:rPr>
            <a:t>котра</a:t>
          </a:r>
          <a:r>
            <a:rPr lang="ru-RU" sz="1600" kern="1200" dirty="0" smtClean="0">
              <a:latin typeface="+mn-lt"/>
            </a:rPr>
            <a:t> </a:t>
          </a:r>
          <a:r>
            <a:rPr lang="ru-RU" sz="1600" kern="1200" dirty="0" err="1" smtClean="0">
              <a:latin typeface="+mn-lt"/>
            </a:rPr>
            <a:t>передбачає</a:t>
          </a:r>
          <a:r>
            <a:rPr lang="ru-RU" sz="1600" kern="1200" dirty="0" smtClean="0">
              <a:latin typeface="+mn-lt"/>
            </a:rPr>
            <a:t> </a:t>
          </a:r>
          <a:r>
            <a:rPr lang="ru-RU" sz="1600" kern="1200" dirty="0" err="1" smtClean="0">
              <a:latin typeface="+mn-lt"/>
            </a:rPr>
            <a:t>виконання</a:t>
          </a:r>
          <a:r>
            <a:rPr lang="ru-RU" sz="1600" kern="1200" dirty="0" smtClean="0">
              <a:latin typeface="+mn-lt"/>
            </a:rPr>
            <a:t> </a:t>
          </a:r>
          <a:r>
            <a:rPr lang="ru-RU" sz="1600" kern="1200" dirty="0" err="1" smtClean="0">
              <a:latin typeface="+mn-lt"/>
            </a:rPr>
            <a:t>службових</a:t>
          </a:r>
          <a:r>
            <a:rPr lang="ru-RU" sz="1600" kern="1200" dirty="0" smtClean="0">
              <a:latin typeface="+mn-lt"/>
            </a:rPr>
            <a:t> </a:t>
          </a:r>
          <a:r>
            <a:rPr lang="ru-RU" sz="1600" kern="1200" dirty="0" err="1" smtClean="0">
              <a:latin typeface="+mn-lt"/>
            </a:rPr>
            <a:t>обов’язків</a:t>
          </a:r>
          <a:r>
            <a:rPr lang="ru-RU" sz="1600" kern="1200" dirty="0" smtClean="0">
              <a:latin typeface="+mn-lt"/>
            </a:rPr>
            <a:t> у </a:t>
          </a:r>
          <a:r>
            <a:rPr lang="ru-RU" sz="1600" kern="1200" dirty="0" err="1" smtClean="0">
              <a:latin typeface="+mn-lt"/>
            </a:rPr>
            <a:t>нормальних</a:t>
          </a:r>
          <a:r>
            <a:rPr lang="ru-RU" sz="1600" kern="1200" dirty="0" smtClean="0">
              <a:latin typeface="+mn-lt"/>
            </a:rPr>
            <a:t> </a:t>
          </a:r>
          <a:r>
            <a:rPr lang="ru-RU" sz="1600" kern="1200" dirty="0" err="1" smtClean="0">
              <a:latin typeface="+mn-lt"/>
            </a:rPr>
            <a:t>безпечних</a:t>
          </a:r>
          <a:r>
            <a:rPr lang="ru-RU" sz="1600" kern="1200" dirty="0" smtClean="0">
              <a:latin typeface="+mn-lt"/>
            </a:rPr>
            <a:t> </a:t>
          </a:r>
          <a:r>
            <a:rPr lang="ru-RU" sz="1600" kern="1200" dirty="0" err="1" smtClean="0">
              <a:latin typeface="+mn-lt"/>
            </a:rPr>
            <a:t>умовах</a:t>
          </a:r>
          <a:endParaRPr lang="ru-RU" sz="1600" kern="1200" dirty="0">
            <a:latin typeface="+mn-lt"/>
          </a:endParaRPr>
        </a:p>
      </dsp:txBody>
      <dsp:txXfrm rot="-5400000">
        <a:off x="1436071" y="3839546"/>
        <a:ext cx="7302573" cy="823758"/>
      </dsp:txXfrm>
    </dsp:sp>
    <dsp:sp modelId="{63DD5535-6B8F-4C4E-B03D-73AB1FD84744}">
      <dsp:nvSpPr>
        <dsp:cNvPr id="0" name=""/>
        <dsp:cNvSpPr/>
      </dsp:nvSpPr>
      <dsp:spPr>
        <a:xfrm>
          <a:off x="0" y="3678498"/>
          <a:ext cx="1435884" cy="114110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 err="1" smtClean="0">
              <a:latin typeface="+mn-lt"/>
            </a:rPr>
            <a:t>забезпечення</a:t>
          </a:r>
          <a:r>
            <a:rPr lang="ru-RU" sz="1600" kern="1200" dirty="0" smtClean="0">
              <a:latin typeface="+mn-lt"/>
            </a:rPr>
            <a:t> </a:t>
          </a:r>
          <a:r>
            <a:rPr lang="ru-RU" sz="1600" kern="1200" dirty="0" err="1" smtClean="0">
              <a:latin typeface="+mn-lt"/>
            </a:rPr>
            <a:t>здорових</a:t>
          </a:r>
          <a:r>
            <a:rPr lang="ru-RU" sz="1600" kern="1200" dirty="0" smtClean="0">
              <a:latin typeface="+mn-lt"/>
            </a:rPr>
            <a:t> умов</a:t>
          </a:r>
          <a:endParaRPr lang="ru-RU" sz="1600" kern="1200" dirty="0">
            <a:latin typeface="+mn-lt"/>
          </a:endParaRPr>
        </a:p>
      </dsp:txBody>
      <dsp:txXfrm>
        <a:off x="55704" y="3734202"/>
        <a:ext cx="1324476" cy="102969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230932-AD4A-4BF2-A22B-5BF06045C3DD}">
      <dsp:nvSpPr>
        <dsp:cNvPr id="0" name=""/>
        <dsp:cNvSpPr/>
      </dsp:nvSpPr>
      <dsp:spPr>
        <a:xfrm rot="5400000">
          <a:off x="4889893" y="-3077501"/>
          <a:ext cx="676821" cy="7005061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600" kern="1200" dirty="0" smtClean="0"/>
            <a:t> </a:t>
          </a:r>
          <a:r>
            <a:rPr lang="ru-RU" sz="1600" kern="1200" dirty="0" err="1" smtClean="0"/>
            <a:t>прагнення</a:t>
          </a:r>
          <a:r>
            <a:rPr lang="ru-RU" sz="1600" kern="1200" dirty="0" smtClean="0"/>
            <a:t> до </a:t>
          </a:r>
          <a:r>
            <a:rPr lang="ru-RU" sz="1600" kern="1200" dirty="0" err="1" smtClean="0"/>
            <a:t>незалежності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можливості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робити</a:t>
          </a:r>
          <a:r>
            <a:rPr lang="ru-RU" sz="1600" kern="1200" dirty="0" smtClean="0"/>
            <a:t> все </a:t>
          </a:r>
          <a:r>
            <a:rPr lang="ru-RU" sz="1600" kern="1200" dirty="0" err="1" smtClean="0"/>
            <a:t>по-своєму</a:t>
          </a:r>
          <a:r>
            <a:rPr lang="ru-RU" sz="1600" kern="1200" dirty="0" smtClean="0"/>
            <a:t>. </a:t>
          </a:r>
          <a:endParaRPr lang="ru-RU" sz="1600" kern="1200" dirty="0"/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600" kern="1200" dirty="0" err="1" smtClean="0"/>
            <a:t>досягнення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високих</a:t>
          </a:r>
          <a:r>
            <a:rPr lang="ru-RU" sz="1600" kern="1200" dirty="0" smtClean="0"/>
            <a:t> посад, статусу, авторитету, заслуг, з </a:t>
          </a:r>
          <a:r>
            <a:rPr lang="ru-RU" sz="1600" kern="1200" dirty="0" err="1" smtClean="0"/>
            <a:t>якими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всі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змушені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рахуватися</a:t>
          </a:r>
          <a:r>
            <a:rPr lang="ru-RU" sz="1600" kern="1200" dirty="0" smtClean="0"/>
            <a:t> в </a:t>
          </a:r>
          <a:r>
            <a:rPr lang="ru-RU" sz="1600" kern="1200" dirty="0" err="1" smtClean="0"/>
            <a:t>організації</a:t>
          </a:r>
          <a:endParaRPr lang="ru-RU" sz="1600" kern="1200" dirty="0"/>
        </a:p>
      </dsp:txBody>
      <dsp:txXfrm rot="-5400000">
        <a:off x="1725773" y="119659"/>
        <a:ext cx="6972021" cy="610741"/>
      </dsp:txXfrm>
    </dsp:sp>
    <dsp:sp modelId="{99A43AAE-5A9E-4006-AA16-FAE5FC0097DF}">
      <dsp:nvSpPr>
        <dsp:cNvPr id="0" name=""/>
        <dsp:cNvSpPr/>
      </dsp:nvSpPr>
      <dsp:spPr>
        <a:xfrm>
          <a:off x="0" y="78"/>
          <a:ext cx="1724730" cy="84602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 err="1" smtClean="0"/>
            <a:t>автономія</a:t>
          </a:r>
          <a:endParaRPr lang="ru-RU" sz="1600" kern="1200" dirty="0"/>
        </a:p>
      </dsp:txBody>
      <dsp:txXfrm>
        <a:off x="41300" y="41378"/>
        <a:ext cx="1642130" cy="763426"/>
      </dsp:txXfrm>
    </dsp:sp>
    <dsp:sp modelId="{945FFB66-CDB5-4166-A26C-C8A8870E538C}">
      <dsp:nvSpPr>
        <dsp:cNvPr id="0" name=""/>
        <dsp:cNvSpPr/>
      </dsp:nvSpPr>
      <dsp:spPr>
        <a:xfrm rot="5400000">
          <a:off x="4671603" y="-2057170"/>
          <a:ext cx="1103191" cy="6998220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600" kern="1200" dirty="0" err="1" smtClean="0"/>
            <a:t>прагнення</a:t>
          </a:r>
          <a:r>
            <a:rPr lang="ru-RU" sz="1600" kern="1200" dirty="0" smtClean="0"/>
            <a:t> бути </a:t>
          </a:r>
          <a:r>
            <a:rPr lang="ru-RU" sz="1600" kern="1200" dirty="0" err="1" smtClean="0"/>
            <a:t>кращим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фахівцем</a:t>
          </a:r>
          <a:r>
            <a:rPr lang="ru-RU" sz="1600" kern="1200" dirty="0" smtClean="0"/>
            <a:t> у </a:t>
          </a:r>
          <a:r>
            <a:rPr lang="ru-RU" sz="1600" kern="1200" dirty="0" err="1" smtClean="0"/>
            <a:t>своїй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справі</a:t>
          </a:r>
          <a:r>
            <a:rPr lang="ru-RU" sz="1600" kern="1200" dirty="0" smtClean="0"/>
            <a:t> та </a:t>
          </a:r>
          <a:r>
            <a:rPr lang="ru-RU" sz="1600" kern="1200" dirty="0" err="1" smtClean="0"/>
            <a:t>вміти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вирішувати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найскладніші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проблеми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орієнтуючись</a:t>
          </a:r>
          <a:r>
            <a:rPr lang="ru-RU" sz="1600" kern="1200" dirty="0" smtClean="0"/>
            <a:t> для </a:t>
          </a:r>
          <a:r>
            <a:rPr lang="ru-RU" sz="1600" kern="1200" dirty="0" err="1" smtClean="0"/>
            <a:t>цього</a:t>
          </a:r>
          <a:r>
            <a:rPr lang="ru-RU" sz="1600" kern="1200" dirty="0" smtClean="0"/>
            <a:t> на </a:t>
          </a:r>
          <a:r>
            <a:rPr lang="ru-RU" sz="1600" kern="1200" dirty="0" err="1" smtClean="0"/>
            <a:t>професійне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зростання</a:t>
          </a:r>
          <a:endParaRPr lang="ru-RU" sz="1600" kern="1200" dirty="0"/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600" kern="1200" dirty="0" smtClean="0"/>
            <a:t>до </a:t>
          </a:r>
          <a:r>
            <a:rPr lang="ru-RU" sz="1600" kern="1200" dirty="0" err="1" smtClean="0"/>
            <a:t>матеріальної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сторони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справи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такі</a:t>
          </a:r>
          <a:r>
            <a:rPr lang="ru-RU" sz="1600" kern="1200" dirty="0" smtClean="0"/>
            <a:t> люди в основному </a:t>
          </a:r>
          <a:r>
            <a:rPr lang="ru-RU" sz="1600" kern="1200" dirty="0" err="1" smtClean="0"/>
            <a:t>байдужі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зате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високо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цінують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зовнішнє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визнання</a:t>
          </a:r>
          <a:r>
            <a:rPr lang="ru-RU" sz="1600" kern="1200" dirty="0" smtClean="0"/>
            <a:t> з боку </a:t>
          </a:r>
          <a:r>
            <a:rPr lang="ru-RU" sz="1600" kern="1200" dirty="0" err="1" smtClean="0"/>
            <a:t>адміністрації</a:t>
          </a:r>
          <a:r>
            <a:rPr lang="ru-RU" sz="1600" kern="1200" dirty="0" smtClean="0"/>
            <a:t> і </a:t>
          </a:r>
          <a:r>
            <a:rPr lang="ru-RU" sz="1600" kern="1200" dirty="0" err="1" smtClean="0"/>
            <a:t>колег</a:t>
          </a:r>
          <a:endParaRPr lang="ru-RU" sz="1600" kern="1200" dirty="0"/>
        </a:p>
      </dsp:txBody>
      <dsp:txXfrm rot="-5400000">
        <a:off x="1724089" y="944197"/>
        <a:ext cx="6944367" cy="995485"/>
      </dsp:txXfrm>
    </dsp:sp>
    <dsp:sp modelId="{5646F242-0EBB-4AD7-BE9C-899111608D00}">
      <dsp:nvSpPr>
        <dsp:cNvPr id="0" name=""/>
        <dsp:cNvSpPr/>
      </dsp:nvSpPr>
      <dsp:spPr>
        <a:xfrm>
          <a:off x="0" y="1016989"/>
          <a:ext cx="1723046" cy="84602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 err="1" smtClean="0"/>
            <a:t>функціональна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компетентність</a:t>
          </a:r>
          <a:endParaRPr lang="ru-RU" sz="1600" kern="1200" dirty="0"/>
        </a:p>
      </dsp:txBody>
      <dsp:txXfrm>
        <a:off x="41300" y="1058289"/>
        <a:ext cx="1640446" cy="763426"/>
      </dsp:txXfrm>
    </dsp:sp>
    <dsp:sp modelId="{AEE15BC6-DD1A-479A-8E76-D23601035538}">
      <dsp:nvSpPr>
        <dsp:cNvPr id="0" name=""/>
        <dsp:cNvSpPr/>
      </dsp:nvSpPr>
      <dsp:spPr>
        <a:xfrm rot="5400000">
          <a:off x="4889893" y="-1043680"/>
          <a:ext cx="676821" cy="7005061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600" kern="1200" dirty="0" err="1" smtClean="0"/>
            <a:t>прагнення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зберегти</a:t>
          </a:r>
          <a:r>
            <a:rPr lang="ru-RU" sz="1600" kern="1200" dirty="0" smtClean="0"/>
            <a:t> і </a:t>
          </a:r>
          <a:r>
            <a:rPr lang="ru-RU" sz="1600" kern="1200" dirty="0" err="1" smtClean="0"/>
            <a:t>зміцнити</a:t>
          </a:r>
          <a:r>
            <a:rPr lang="ru-RU" sz="1600" kern="1200" dirty="0" smtClean="0"/>
            <a:t> свою </a:t>
          </a:r>
          <a:r>
            <a:rPr lang="ru-RU" sz="1600" kern="1200" dirty="0" err="1" smtClean="0"/>
            <a:t>позицію</a:t>
          </a:r>
          <a:r>
            <a:rPr lang="ru-RU" sz="1600" kern="1200" dirty="0" smtClean="0"/>
            <a:t> в </a:t>
          </a:r>
          <a:r>
            <a:rPr lang="ru-RU" sz="1600" kern="1200" dirty="0" err="1" smtClean="0"/>
            <a:t>організації</a:t>
          </a:r>
          <a:r>
            <a:rPr lang="ru-RU" sz="1600" kern="1200" dirty="0" smtClean="0"/>
            <a:t>, тому </a:t>
          </a:r>
          <a:r>
            <a:rPr lang="ru-RU" sz="1600" kern="1200" dirty="0" err="1" smtClean="0"/>
            <a:t>основне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завдання</a:t>
          </a:r>
          <a:r>
            <a:rPr lang="ru-RU" sz="1600" kern="1200" dirty="0" smtClean="0"/>
            <a:t> -  </a:t>
          </a:r>
          <a:r>
            <a:rPr lang="ru-RU" sz="1600" kern="1200" dirty="0" err="1" smtClean="0"/>
            <a:t>отримання</a:t>
          </a:r>
          <a:r>
            <a:rPr lang="ru-RU" sz="1600" kern="1200" dirty="0" smtClean="0"/>
            <a:t> посади, </a:t>
          </a:r>
          <a:r>
            <a:rPr lang="ru-RU" sz="1600" kern="1200" dirty="0" err="1" smtClean="0"/>
            <a:t>котра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дає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такі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гарантії</a:t>
          </a:r>
          <a:endParaRPr lang="ru-RU" sz="1600" kern="1200" dirty="0"/>
        </a:p>
      </dsp:txBody>
      <dsp:txXfrm rot="-5400000">
        <a:off x="1725773" y="2153480"/>
        <a:ext cx="6972021" cy="610741"/>
      </dsp:txXfrm>
    </dsp:sp>
    <dsp:sp modelId="{1FBC2D9C-469D-4BC5-8772-274D8E2DAAFC}">
      <dsp:nvSpPr>
        <dsp:cNvPr id="0" name=""/>
        <dsp:cNvSpPr/>
      </dsp:nvSpPr>
      <dsp:spPr>
        <a:xfrm>
          <a:off x="0" y="2033899"/>
          <a:ext cx="1724730" cy="84602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 err="1" smtClean="0"/>
            <a:t>безпека</a:t>
          </a:r>
          <a:r>
            <a:rPr lang="ru-RU" sz="1600" kern="1200" dirty="0" smtClean="0"/>
            <a:t> і </a:t>
          </a:r>
          <a:r>
            <a:rPr lang="ru-RU" sz="1600" kern="1200" dirty="0" err="1" smtClean="0"/>
            <a:t>стабільність</a:t>
          </a:r>
          <a:endParaRPr lang="ru-RU" sz="1600" kern="1200" dirty="0"/>
        </a:p>
      </dsp:txBody>
      <dsp:txXfrm>
        <a:off x="41300" y="2075199"/>
        <a:ext cx="1642130" cy="763426"/>
      </dsp:txXfrm>
    </dsp:sp>
    <dsp:sp modelId="{55C8E710-757B-498B-8F93-995E11F07FC7}">
      <dsp:nvSpPr>
        <dsp:cNvPr id="0" name=""/>
        <dsp:cNvSpPr/>
      </dsp:nvSpPr>
      <dsp:spPr>
        <a:xfrm rot="5400000">
          <a:off x="4679728" y="-31474"/>
          <a:ext cx="1086941" cy="6998220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600" kern="1200" dirty="0" err="1" smtClean="0"/>
            <a:t>прагнення</a:t>
          </a:r>
          <a:r>
            <a:rPr lang="ru-RU" sz="1600" kern="1200" dirty="0" smtClean="0"/>
            <a:t> до </a:t>
          </a:r>
          <a:r>
            <a:rPr lang="ru-RU" sz="1600" kern="1200" dirty="0" err="1" smtClean="0"/>
            <a:t>влади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лідерства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успіху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що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асоціюються</a:t>
          </a:r>
          <a:r>
            <a:rPr lang="ru-RU" sz="1600" kern="1200" dirty="0" smtClean="0"/>
            <a:t> з </a:t>
          </a:r>
          <a:r>
            <a:rPr lang="ru-RU" sz="1600" kern="1200" dirty="0" err="1" smtClean="0"/>
            <a:t>високою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посадою</a:t>
          </a:r>
          <a:r>
            <a:rPr lang="ru-RU" sz="1600" kern="1200" dirty="0" smtClean="0"/>
            <a:t>, рангом, </a:t>
          </a:r>
          <a:r>
            <a:rPr lang="ru-RU" sz="1600" kern="1200" dirty="0" err="1" smtClean="0"/>
            <a:t>званням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статусними</a:t>
          </a:r>
          <a:r>
            <a:rPr lang="ru-RU" sz="1600" kern="1200" dirty="0" smtClean="0"/>
            <a:t> символами, </a:t>
          </a:r>
          <a:r>
            <a:rPr lang="ru-RU" sz="1600" kern="1200" dirty="0" err="1" smtClean="0"/>
            <a:t>важливою</a:t>
          </a:r>
          <a:r>
            <a:rPr lang="ru-RU" sz="1600" kern="1200" dirty="0" smtClean="0"/>
            <a:t> і </a:t>
          </a:r>
          <a:r>
            <a:rPr lang="ru-RU" sz="1600" kern="1200" dirty="0" err="1" smtClean="0"/>
            <a:t>відповідальною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роботою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високою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заробітною</a:t>
          </a:r>
          <a:r>
            <a:rPr lang="ru-RU" sz="1600" kern="1200" dirty="0" smtClean="0"/>
            <a:t> платою, </a:t>
          </a:r>
          <a:r>
            <a:rPr lang="ru-RU" sz="1600" kern="1200" dirty="0" err="1" smtClean="0"/>
            <a:t>привілеями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визнанням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керівництва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швидким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просуванням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службовими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сходинками</a:t>
          </a:r>
          <a:endParaRPr lang="ru-RU" sz="1600" kern="1200" dirty="0"/>
        </a:p>
      </dsp:txBody>
      <dsp:txXfrm rot="-5400000">
        <a:off x="1724089" y="2977225"/>
        <a:ext cx="6945160" cy="980821"/>
      </dsp:txXfrm>
    </dsp:sp>
    <dsp:sp modelId="{63DD5535-6B8F-4C4E-B03D-73AB1FD84744}">
      <dsp:nvSpPr>
        <dsp:cNvPr id="0" name=""/>
        <dsp:cNvSpPr/>
      </dsp:nvSpPr>
      <dsp:spPr>
        <a:xfrm>
          <a:off x="0" y="3042684"/>
          <a:ext cx="1723046" cy="84602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 err="1" smtClean="0"/>
            <a:t>управлінська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компетентність</a:t>
          </a:r>
          <a:endParaRPr lang="ru-RU" sz="1600" kern="1200" dirty="0"/>
        </a:p>
      </dsp:txBody>
      <dsp:txXfrm>
        <a:off x="41300" y="3083984"/>
        <a:ext cx="1640446" cy="763426"/>
      </dsp:txXfrm>
    </dsp:sp>
    <dsp:sp modelId="{2926FB51-C12A-410F-9051-486FA56DF754}">
      <dsp:nvSpPr>
        <dsp:cNvPr id="0" name=""/>
        <dsp:cNvSpPr/>
      </dsp:nvSpPr>
      <dsp:spPr>
        <a:xfrm rot="5400000">
          <a:off x="4889893" y="973890"/>
          <a:ext cx="676821" cy="7005061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600" kern="1200" dirty="0" err="1" smtClean="0"/>
            <a:t>Прагнення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кар’єри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заради</a:t>
          </a:r>
          <a:r>
            <a:rPr lang="ru-RU" sz="1600" kern="1200" dirty="0" smtClean="0"/>
            <a:t> того, </a:t>
          </a:r>
          <a:r>
            <a:rPr lang="ru-RU" sz="1600" kern="1200" dirty="0" err="1" smtClean="0"/>
            <a:t>щоб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завжди</a:t>
          </a:r>
          <a:r>
            <a:rPr lang="ru-RU" sz="1600" kern="1200" dirty="0" smtClean="0"/>
            <a:t> і </a:t>
          </a:r>
          <a:r>
            <a:rPr lang="ru-RU" sz="1600" kern="1200" dirty="0" err="1" smtClean="0"/>
            <a:t>всюди</a:t>
          </a:r>
          <a:r>
            <a:rPr lang="ru-RU" sz="1600" kern="1200" dirty="0" smtClean="0"/>
            <a:t> бути першим, «</a:t>
          </a:r>
          <a:r>
            <a:rPr lang="ru-RU" sz="1600" kern="1200" dirty="0" err="1" smtClean="0"/>
            <a:t>обійти</a:t>
          </a:r>
          <a:r>
            <a:rPr lang="ru-RU" sz="1600" kern="1200" dirty="0" smtClean="0"/>
            <a:t>» </a:t>
          </a:r>
          <a:r>
            <a:rPr lang="ru-RU" sz="1600" kern="1200" dirty="0" err="1" smtClean="0"/>
            <a:t>своїх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колег</a:t>
          </a:r>
          <a:endParaRPr lang="ru-RU" sz="1600" kern="1200" dirty="0"/>
        </a:p>
      </dsp:txBody>
      <dsp:txXfrm rot="-5400000">
        <a:off x="1725773" y="4171050"/>
        <a:ext cx="6972021" cy="610741"/>
      </dsp:txXfrm>
    </dsp:sp>
    <dsp:sp modelId="{96AB43F2-7F07-4EFF-93AA-CF154ED090CA}">
      <dsp:nvSpPr>
        <dsp:cNvPr id="0" name=""/>
        <dsp:cNvSpPr/>
      </dsp:nvSpPr>
      <dsp:spPr>
        <a:xfrm>
          <a:off x="0" y="4051470"/>
          <a:ext cx="1724730" cy="84602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 smtClean="0"/>
            <a:t>потреба в </a:t>
          </a:r>
          <a:r>
            <a:rPr lang="ru-RU" sz="1600" kern="1200" dirty="0" err="1" smtClean="0"/>
            <a:t>першості</a:t>
          </a:r>
          <a:endParaRPr lang="ru-RU" sz="1600" kern="1200" dirty="0"/>
        </a:p>
      </dsp:txBody>
      <dsp:txXfrm>
        <a:off x="41300" y="4092770"/>
        <a:ext cx="1642130" cy="76342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8/layout/CircleAccentTimeline">
  <dgm:title val=""/>
  <dgm:desc val=""/>
  <dgm:catLst>
    <dgm:cat type="process" pri="7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clrData>
  <dgm:layoutNode name="Name0">
    <dgm:varLst>
      <dgm:dir/>
    </dgm:varLst>
    <dgm:choose name="Name1">
      <dgm:if name="Name2" func="var" arg="dir" op="equ" val="norm">
        <dgm:alg type="lin">
          <dgm:param type="fallback" val="2D"/>
          <dgm:param type="nodeVertAlign" val="b"/>
        </dgm:alg>
      </dgm:if>
      <dgm:else name="Name3">
        <dgm:alg type="lin">
          <dgm:param type="fallback" val="2D"/>
          <dgm:param type="nodeVertAlign" val="b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h" for="ch" forName="parComposite" refType="h"/>
      <dgm:constr type="w" for="ch" forName="parComposite" refType="h" refFor="ch" refForName="parComposite" fact="0.4986"/>
      <dgm:constr type="h" for="ch" forName="desComposite" refType="h" fact="0.8722"/>
      <dgm:constr type="w" for="ch" forName="desComposite" refType="h" refFor="ch" refForName="desComposite" fact="0.6056"/>
      <dgm:constr type="w" for="ch" forName="parBackupNorm" refType="w" refFor="ch" refForName="parComposite" fact="-0.3369"/>
      <dgm:constr type="w" for="ch" forName="parBackupRTL" refType="w" refFor="ch" refForName="parComposite" fact="-0.3369"/>
      <dgm:constr type="w" for="ch" forName="parBackupRev" refType="w" refFor="ch" refForName="parComposite" fact="0"/>
      <dgm:constr type="w" for="ch" forName="desBackupLeftNorm" refType="w" refFor="ch" refForName="desComposite" fact="-0.3376"/>
      <dgm:constr type="w" for="ch" forName="desBackupLeftRev" refType="w" refFor="ch" refForName="desComposite" fact="-0.3376"/>
      <dgm:constr type="w" for="ch" forName="desBackupRightNorm" refType="w" refFor="ch" refForName="desComposite" fact="-0.3376"/>
      <dgm:constr type="w" for="ch" forName="desBackupRightRev" refType="w" refFor="ch" refForName="desComposite" fact="-0.3376"/>
      <dgm:constr type="w" for="ch" forName="parSpace" refType="w" refFor="ch" refForName="parComposite" fact="0.05"/>
      <dgm:constr type="w" for="ch" forName="desSpace" refType="w" refFor="ch" refForName="parComposite" fact="0.05"/>
      <dgm:constr type="primFontSz" for="des" forName="parTx" op="equ" val="65"/>
      <dgm:constr type="primFontSz" for="des" forName="chTx" refType="primFontSz" refFor="des" refForName="parTx" op="lte" val="65"/>
      <dgm:constr type="primFontSz" for="des" forName="desTx" refType="primFontSz" refFor="des" refForName="chTx" op="lte" val="65"/>
      <dgm:constr type="primFontSz" for="des" forName="desTx" refType="primFontSz" refFor="des" refForName="parTx" op="lte"/>
    </dgm:constrLst>
    <dgm:forEach name="Name4" axis="ch" ptType="node">
      <dgm:layoutNode name="parComposite">
        <dgm:alg type="composite"/>
        <dgm:shape xmlns:r="http://schemas.openxmlformats.org/officeDocument/2006/relationships" r:blip="">
          <dgm:adjLst/>
        </dgm:shape>
        <dgm:choose name="Name5">
          <dgm:if name="Name6" func="var" arg="dir" op="equ" val="norm">
            <dgm:constrLst>
              <dgm:constr type="l" for="ch" forName="parBigCircle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r" for="ch" forName="parTx" refType="w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l" for="ch" forName="bSpace"/>
              <dgm:constr type="w" for="ch" forName="bSpace" val="1"/>
            </dgm:constrLst>
          </dgm:if>
          <dgm:else name="Name7">
            <dgm:constrLst>
              <dgm:constr type="r" for="ch" forName="parBigCircle" refType="w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l" for="ch" forName="parTx" fact="0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r" for="ch" forName="bSpace"/>
              <dgm:constr type="w" for="ch" forName="bSpace" val="1"/>
            </dgm:constrLst>
          </dgm:else>
        </dgm:choose>
        <dgm:layoutNode name="parBigCircle" styleLbl="node0">
          <dgm:alg type="sp"/>
          <dgm:shape xmlns:r="http://schemas.openxmlformats.org/officeDocument/2006/relationships" type="donut" r:blip="">
            <dgm:adjLst>
              <dgm:adj idx="1" val="0.2"/>
            </dgm:adjLst>
          </dgm:shape>
          <dgm:presOf/>
          <dgm:constrLst>
            <dgm:constr type="h" refType="w" op="equ"/>
          </dgm:constrLst>
        </dgm:layoutNode>
        <dgm:layoutNode name="parTx" styleLbl="revTx">
          <dgm:choose name="Name8">
            <dgm:if name="Name9" func="var" arg="dir" op="equ" val="norm">
              <dgm:alg type="tx">
                <dgm:param type="autoTxRot" val="grav"/>
                <dgm:param type="parTxLTRAlign" val="l"/>
              </dgm:alg>
              <dgm:shape xmlns:r="http://schemas.openxmlformats.org/officeDocument/2006/relationships" rot="295" type="rect" r:blip="">
                <dgm:adjLst/>
              </dgm:shape>
              <dgm:presOf axis="self" ptType="node"/>
              <dgm:constrLst>
                <dgm:constr type="lMarg" refType="primFontSz" fact="0.2"/>
                <dgm:constr type="rMarg"/>
                <dgm:constr type="tMarg"/>
                <dgm:constr type="bMarg"/>
              </dgm:constrLst>
            </dgm:if>
            <dgm:else name="Name10">
              <dgm:alg type="tx">
                <dgm:param type="autoTxRot" val="grav"/>
                <dgm:param type="parTxLTRAlign" val="r"/>
              </dgm:alg>
              <dgm:shape xmlns:r="http://schemas.openxmlformats.org/officeDocument/2006/relationships" rot="65" type="rect" r:blip="">
                <dgm:adjLst/>
              </dgm:shape>
              <dgm:presOf axis="self" ptType="node"/>
              <dgm:constrLst>
                <dgm:constr type="lMarg"/>
                <dgm:constr type="rMarg" refType="primFontSz" fact="0.2"/>
                <dgm:constr type="tMarg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layoutNode name="bSpace">
          <dgm:alg type="sp"/>
          <dgm:shape xmlns:r="http://schemas.openxmlformats.org/officeDocument/2006/relationships" r:blip="">
            <dgm:adjLst/>
          </dgm:shape>
          <dgm:presOf/>
        </dgm:layoutNode>
      </dgm:layoutNode>
      <dgm:choose name="Name11">
        <dgm:if name="Name12" func="var" arg="dir" op="equ" val="norm">
          <dgm:layoutNode name="parBackupNorm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13">
          <dgm:layoutNode name="parBackupRTL">
            <dgm:alg type="sp"/>
            <dgm:shape xmlns:r="http://schemas.openxmlformats.org/officeDocument/2006/relationships" r:blip="">
              <dgm:adjLst/>
            </dgm:shape>
            <dgm:presOf/>
          </dgm:layoutNode>
        </dgm:else>
      </dgm:choose>
      <dgm:forEach name="Name14" axis="followSib" ptType="sibTrans" hideLastTrans="0" cnt="1">
        <dgm:layoutNode name="parSpace">
          <dgm:alg type="sp"/>
          <dgm:shape xmlns:r="http://schemas.openxmlformats.org/officeDocument/2006/relationships" r:blip="">
            <dgm:adjLst/>
          </dgm:shape>
          <dgm:presOf/>
        </dgm:layoutNode>
      </dgm:forEach>
      <dgm:forEach name="Name15" axis="ch" ptType="node">
        <dgm:choose name="Name16">
          <dgm:if name="Name17" func="var" arg="dir" op="equ" val="norm">
            <dgm:layoutNode name="desBackupLeftNorm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if>
          <dgm:else name="Name18">
            <dgm:choose name="Name19">
              <dgm:if name="Name20" axis="self" ptType="node" func="pos" op="equ" val="1">
                <dgm:layoutNode name="desBackupRigh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21"/>
            </dgm:choose>
          </dgm:else>
        </dgm:choose>
        <dgm:layoutNode name="desComposite">
          <dgm:alg type="composite"/>
          <dgm:shape xmlns:r="http://schemas.openxmlformats.org/officeDocument/2006/relationships" r:blip="">
            <dgm:adjLst/>
          </dgm:shape>
          <dgm:choose name="Name22">
            <dgm:if name="Name23" func="var" arg="dir" op="equ" val="norm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l" for="ch" forName="chTx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r" for="ch" forName="desTx" refType="w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if>
            <dgm:else name="Name24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r" for="ch" forName="chTx" refType="w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l" for="ch" forName="desTx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else>
          </dgm:choose>
          <dgm:layoutNode name="desCircle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>
              <dgm:constr type="h" refType="w" op="equ"/>
            </dgm:constrLst>
          </dgm:layoutNode>
          <dgm:layoutNode name="chTx" styleLbl="revTx">
            <dgm:choose name="Name25">
              <dgm:if name="Name26" func="var" arg="dir" op="equ" val="norm">
                <dgm:alg type="tx">
                  <dgm:param type="autoTxRot" val="grav"/>
                  <dgm:param type="parTxLTRAlign" val="r"/>
                  <dgm:param type="txAnchorVert" val="mid"/>
                  <dgm:param type="txAnchorVertCh" val="mid"/>
                </dgm:alg>
                <dgm:shape xmlns:r="http://schemas.openxmlformats.org/officeDocument/2006/relationships" rot="295" type="rect" r:blip="">
                  <dgm:adjLst/>
                </dgm:shape>
                <dgm:presOf axis="self" ptType="node"/>
              </dgm:if>
              <dgm:else name="Name27">
                <dgm:alg type="tx">
                  <dgm:param type="autoTxRot" val="grav"/>
                  <dgm:param type="parTxLTRAlign" val="l"/>
                  <dgm:param type="txAnchorVert" val="mid"/>
                  <dgm:param type="txAnchorVertCh" val="mid"/>
                </dgm:alg>
                <dgm:shape xmlns:r="http://schemas.openxmlformats.org/officeDocument/2006/relationships" rot="65" type="rect" r:blip="">
                  <dgm:adjLst/>
                </dgm:shape>
                <dgm:presOf axis="self" ptType="node"/>
              </dgm:else>
            </dgm:choose>
            <dgm:choose name="Name28">
              <dgm:if name="Name29" func="var" arg="dir" op="equ" val="norm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if>
              <dgm:else name="Name30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  <dgm:layoutNode name="desTx" styleLbl="revTx">
            <dgm:varLst>
              <dgm:bulletEnabled val="1"/>
            </dgm:varLst>
            <dgm:choose name="Name31">
              <dgm:if name="Name32" func="var" arg="dir" op="equ" val="norm">
                <dgm:alg type="tx">
                  <dgm:param type="autoTxRot" val="grav"/>
                  <dgm:param type="parTxLTRAlign" val="l"/>
                  <dgm:param type="shpTxLTRAlignCh" val="l"/>
                  <dgm:param type="stBulletLvl" val="1"/>
                  <dgm:param type="txAnchorVert" val="mid"/>
                </dgm:alg>
                <dgm:shape xmlns:r="http://schemas.openxmlformats.org/officeDocument/2006/relationships" rot="295" type="rect" r:blip="">
                  <dgm:adjLst/>
                </dgm:shape>
                <dgm:presOf axis="des" ptType="node"/>
              </dgm:if>
              <dgm:else name="Name33">
                <dgm:alg type="tx">
                  <dgm:param type="autoTxRot" val="grav"/>
                  <dgm:param type="parTxLTRAlign" val="r"/>
                  <dgm:param type="shpTxLTRAlignCh" val="r"/>
                  <dgm:param type="stBulletLvl" val="1"/>
                  <dgm:param type="txAnchorVert" val="mid"/>
                </dgm:alg>
                <dgm:shape xmlns:r="http://schemas.openxmlformats.org/officeDocument/2006/relationships" rot="65" type="rect" r:blip="">
                  <dgm:adjLst/>
                </dgm:shape>
                <dgm:presOf axis="des" ptType="node"/>
              </dgm:else>
            </dgm:choose>
            <dgm:choose name="Name34">
              <dgm:if name="Name35" func="var" arg="dir" op="equ" val="norm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if>
              <dgm:else name="Name36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layoutNode name="desBackupRightNorm">
          <dgm:alg type="sp"/>
          <dgm:shape xmlns:r="http://schemas.openxmlformats.org/officeDocument/2006/relationships" r:blip="">
            <dgm:adjLst/>
          </dgm:shape>
          <dgm:presOf/>
        </dgm:layoutNode>
        <dgm:choose name="Name37">
          <dgm:if name="Name38" func="var" arg="dir" op="neq" val="norm">
            <dgm:choose name="Name39">
              <dgm:if name="Name40" axis="self" ptType="node" func="revPos" op="neq" val="1">
                <dgm:layoutNode name="desBackupLef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41"/>
            </dgm:choose>
          </dgm:if>
          <dgm:else name="Name42"/>
        </dgm:choose>
        <dgm:forEach name="Name43" axis="followSib" ptType="sibTrans" hideLastTrans="0" cnt="1">
          <dgm:layoutNode name="desSpace">
            <dgm:alg type="sp"/>
            <dgm:shape xmlns:r="http://schemas.openxmlformats.org/officeDocument/2006/relationships" r:blip="">
              <dgm:adjLst/>
            </dgm:shape>
            <dgm:presOf/>
          </dgm:layoutNode>
        </dgm:forEach>
      </dgm:forEach>
      <dgm:choose name="Name44">
        <dgm:if name="Name45" func="var" arg="dir" op="neq" val="norm">
          <dgm:layoutNode name="parBackupRev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46"/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11FEF2-C7AC-4EC9-9D23-43A3C6BB951E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2D6CE8-FAA3-4722-A4A4-8897D0F3DA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7811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2D6CE8-FAA3-4722-A4A4-8897D0F3DACF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53011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7543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914400" y="2286000"/>
            <a:ext cx="7543800" cy="36576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309DAC-CD95-4C1F-814B-43E3F1C1A60A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345570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Чтобы добавить рисунок, перетащите его на заполнитель или щелкните значок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9" r:id="rId1"/>
    <p:sldLayoutId id="2147484170" r:id="rId2"/>
    <p:sldLayoutId id="2147484171" r:id="rId3"/>
    <p:sldLayoutId id="2147484172" r:id="rId4"/>
    <p:sldLayoutId id="2147484173" r:id="rId5"/>
    <p:sldLayoutId id="2147484174" r:id="rId6"/>
    <p:sldLayoutId id="2147484175" r:id="rId7"/>
    <p:sldLayoutId id="2147484176" r:id="rId8"/>
    <p:sldLayoutId id="2147484177" r:id="rId9"/>
    <p:sldLayoutId id="2147484178" r:id="rId10"/>
    <p:sldLayoutId id="2147484179" r:id="rId11"/>
    <p:sldLayoutId id="2147484181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0.xml"/><Relationship Id="rId7" Type="http://schemas.microsoft.com/office/2007/relationships/diagramDrawing" Target="../diagrams/drawing20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0.xml"/><Relationship Id="rId5" Type="http://schemas.openxmlformats.org/officeDocument/2006/relationships/diagramQuickStyle" Target="../diagrams/quickStyle20.xml"/><Relationship Id="rId4" Type="http://schemas.openxmlformats.org/officeDocument/2006/relationships/diagramLayout" Target="../diagrams/layout2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97736" y="747552"/>
            <a:ext cx="709625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/>
              <a:t>Лекція</a:t>
            </a:r>
            <a:r>
              <a:rPr lang="ru-RU" sz="2800" b="1" dirty="0"/>
              <a:t> </a:t>
            </a:r>
            <a:r>
              <a:rPr lang="ru-RU" sz="2800" b="1" dirty="0" smtClean="0"/>
              <a:t>2 </a:t>
            </a:r>
          </a:p>
          <a:p>
            <a:r>
              <a:rPr lang="uk-UA" sz="2800" dirty="0">
                <a:solidFill>
                  <a:schemeClr val="tx2">
                    <a:lumMod val="50000"/>
                  </a:schemeClr>
                </a:solidFill>
              </a:rPr>
              <a:t>Поняття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кар'єри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: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сутність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 і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спрямованість</a:t>
            </a:r>
            <a:endParaRPr lang="ru-RU" sz="2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95057" y="2508263"/>
            <a:ext cx="719893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/>
              <a:t>План</a:t>
            </a:r>
            <a:endParaRPr lang="en-US" sz="2400" b="1" dirty="0" smtClean="0"/>
          </a:p>
          <a:p>
            <a:pPr marL="457200" indent="-457200">
              <a:buFont typeface="+mj-lt"/>
              <a:buAutoNum type="arabicPeriod"/>
            </a:pPr>
            <a:r>
              <a:rPr lang="uk-UA" sz="2400" dirty="0"/>
              <a:t>Сутнісні ознаки кар'єри.</a:t>
            </a:r>
            <a:endParaRPr lang="ru-RU" sz="2400"/>
          </a:p>
          <a:p>
            <a:pPr marL="457200" indent="-457200">
              <a:buFont typeface="+mj-lt"/>
              <a:buAutoNum type="arabicPeriod"/>
            </a:pPr>
            <a:r>
              <a:rPr lang="uk-UA" sz="2400" smtClean="0">
                <a:solidFill>
                  <a:schemeClr val="tx2">
                    <a:lumMod val="50000"/>
                  </a:schemeClr>
                </a:solidFill>
              </a:rPr>
              <a:t>Рушійні </a:t>
            </a:r>
            <a:r>
              <a:rPr lang="uk-UA" sz="2400" dirty="0" smtClean="0">
                <a:solidFill>
                  <a:schemeClr val="tx2">
                    <a:lumMod val="50000"/>
                  </a:schemeClr>
                </a:solidFill>
              </a:rPr>
              <a:t>сили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кар'єри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Етапи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цілі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і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завдання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кар'єри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  <a:endParaRPr lang="ru-RU" sz="24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156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951234" y="604165"/>
            <a:ext cx="34167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err="1" smtClean="0">
                <a:solidFill>
                  <a:schemeClr val="tx2">
                    <a:lumMod val="50000"/>
                  </a:schemeClr>
                </a:solidFill>
              </a:rPr>
              <a:t>Цілі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 і </a:t>
            </a:r>
            <a:r>
              <a:rPr lang="ru-RU" sz="2400" b="1" dirty="0" err="1" smtClean="0">
                <a:solidFill>
                  <a:schemeClr val="tx2">
                    <a:lumMod val="50000"/>
                  </a:schemeClr>
                </a:solidFill>
              </a:rPr>
              <a:t>завдання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2">
                    <a:lumMod val="50000"/>
                  </a:schemeClr>
                </a:solidFill>
              </a:rPr>
              <a:t>кар'єри</a:t>
            </a:r>
            <a:endParaRPr lang="ru-RU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544351688"/>
              </p:ext>
            </p:extLst>
          </p:nvPr>
        </p:nvGraphicFramePr>
        <p:xfrm>
          <a:off x="154546" y="1065830"/>
          <a:ext cx="8873544" cy="5103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167789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458209026"/>
              </p:ext>
            </p:extLst>
          </p:nvPr>
        </p:nvGraphicFramePr>
        <p:xfrm>
          <a:off x="218941" y="965915"/>
          <a:ext cx="8744755" cy="49970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084037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79317" y="715713"/>
            <a:ext cx="31968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err="1">
                <a:solidFill>
                  <a:schemeClr val="tx2">
                    <a:lumMod val="50000"/>
                  </a:schemeClr>
                </a:solidFill>
              </a:rPr>
              <a:t>Рушійні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tx2">
                    <a:lumMod val="50000"/>
                  </a:schemeClr>
                </a:solidFill>
              </a:rPr>
              <a:t>сили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tx2">
                    <a:lumMod val="50000"/>
                  </a:schemeClr>
                </a:solidFill>
              </a:rPr>
              <a:t>кар'єри</a:t>
            </a:r>
            <a:endParaRPr lang="ru-RU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887210855"/>
              </p:ext>
            </p:extLst>
          </p:nvPr>
        </p:nvGraphicFramePr>
        <p:xfrm>
          <a:off x="257577" y="1319045"/>
          <a:ext cx="8731877" cy="4901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430236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737650" y="655525"/>
            <a:ext cx="31968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err="1" smtClean="0">
                <a:solidFill>
                  <a:schemeClr val="tx2">
                    <a:lumMod val="50000"/>
                  </a:schemeClr>
                </a:solidFill>
              </a:rPr>
              <a:t>Рушійні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2">
                    <a:lumMod val="50000"/>
                  </a:schemeClr>
                </a:solidFill>
              </a:rPr>
              <a:t>сили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2">
                    <a:lumMod val="50000"/>
                  </a:schemeClr>
                </a:solidFill>
              </a:rPr>
              <a:t>кар'єри</a:t>
            </a:r>
            <a:endParaRPr lang="ru-RU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675813401"/>
              </p:ext>
            </p:extLst>
          </p:nvPr>
        </p:nvGraphicFramePr>
        <p:xfrm>
          <a:off x="154546" y="1396999"/>
          <a:ext cx="8783392" cy="48234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255360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73976" y="401115"/>
            <a:ext cx="60649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Проблеми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800" dirty="0">
                <a:solidFill>
                  <a:schemeClr val="tx2">
                    <a:lumMod val="50000"/>
                  </a:schemeClr>
                </a:solidFill>
              </a:rPr>
              <a:t>постановки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кар'єрних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цілей</a:t>
            </a:r>
            <a:endParaRPr lang="ru-RU" sz="2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759521" y="1985227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.</a:t>
            </a:r>
            <a:endParaRPr lang="ru-RU" dirty="0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012735570"/>
              </p:ext>
            </p:extLst>
          </p:nvPr>
        </p:nvGraphicFramePr>
        <p:xfrm>
          <a:off x="347729" y="1231075"/>
          <a:ext cx="8487177" cy="48863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092604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041653" y="294255"/>
            <a:ext cx="283564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Цілі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ділової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кар'єри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ru-RU" sz="2400" dirty="0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254425028"/>
              </p:ext>
            </p:extLst>
          </p:nvPr>
        </p:nvGraphicFramePr>
        <p:xfrm>
          <a:off x="635356" y="953037"/>
          <a:ext cx="8160913" cy="50102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586991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560920456"/>
              </p:ext>
            </p:extLst>
          </p:nvPr>
        </p:nvGraphicFramePr>
        <p:xfrm>
          <a:off x="157766" y="605307"/>
          <a:ext cx="8535472" cy="45848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05683" y="5460999"/>
            <a:ext cx="841634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err="1"/>
              <a:t>Кожна</a:t>
            </a:r>
            <a:r>
              <a:rPr lang="ru-RU" sz="2000" dirty="0"/>
              <a:t> </a:t>
            </a:r>
            <a:r>
              <a:rPr lang="ru-RU" sz="2000" dirty="0" err="1"/>
              <a:t>людина</a:t>
            </a:r>
            <a:r>
              <a:rPr lang="ru-RU" sz="2000" dirty="0"/>
              <a:t> </a:t>
            </a:r>
            <a:r>
              <a:rPr lang="ru-RU" sz="2000" dirty="0" err="1"/>
              <a:t>незалежно</a:t>
            </a:r>
            <a:r>
              <a:rPr lang="ru-RU" sz="2000" dirty="0"/>
              <a:t> </a:t>
            </a:r>
            <a:r>
              <a:rPr lang="ru-RU" sz="2000" dirty="0" err="1"/>
              <a:t>від</a:t>
            </a:r>
            <a:r>
              <a:rPr lang="ru-RU" sz="2000" dirty="0"/>
              <a:t> </a:t>
            </a:r>
            <a:r>
              <a:rPr lang="ru-RU" sz="2000" dirty="0" err="1"/>
              <a:t>сфери</a:t>
            </a:r>
            <a:r>
              <a:rPr lang="ru-RU" sz="2000" dirty="0"/>
              <a:t> </a:t>
            </a:r>
            <a:r>
              <a:rPr lang="ru-RU" sz="2000" dirty="0" err="1"/>
              <a:t>діяльності</a:t>
            </a:r>
            <a:r>
              <a:rPr lang="ru-RU" sz="2000" dirty="0"/>
              <a:t> та </a:t>
            </a:r>
            <a:r>
              <a:rPr lang="ru-RU" sz="2000" dirty="0" err="1"/>
              <a:t>особистісних</a:t>
            </a:r>
            <a:r>
              <a:rPr lang="ru-RU" sz="2000" dirty="0"/>
              <a:t> характеристик проходить за </a:t>
            </a:r>
            <a:r>
              <a:rPr lang="ru-RU" sz="2000" dirty="0" err="1"/>
              <a:t>своє</a:t>
            </a:r>
            <a:r>
              <a:rPr lang="ru-RU" sz="2000" dirty="0"/>
              <a:t> </a:t>
            </a:r>
            <a:r>
              <a:rPr lang="ru-RU" sz="2000" dirty="0" err="1"/>
              <a:t>трудове</a:t>
            </a:r>
            <a:r>
              <a:rPr lang="ru-RU" sz="2000" dirty="0"/>
              <a:t> </a:t>
            </a:r>
            <a:r>
              <a:rPr lang="ru-RU" sz="2000" dirty="0" err="1"/>
              <a:t>життя</a:t>
            </a:r>
            <a:r>
              <a:rPr lang="ru-RU" sz="2000" dirty="0"/>
              <a:t> </a:t>
            </a:r>
            <a:r>
              <a:rPr lang="ru-RU" sz="2000" dirty="0" err="1"/>
              <a:t>наступні</a:t>
            </a:r>
            <a:r>
              <a:rPr lang="ru-RU" sz="2000" dirty="0"/>
              <a:t> </a:t>
            </a:r>
            <a:r>
              <a:rPr lang="ru-RU" sz="2000" dirty="0" err="1"/>
              <a:t>періоди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8246444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12125" y="401775"/>
            <a:ext cx="860308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Кожному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етапу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ділової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кар'єри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відповідає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свій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набір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цілей</a:t>
            </a:r>
            <a:endParaRPr lang="ru-RU" sz="2400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344932812"/>
              </p:ext>
            </p:extLst>
          </p:nvPr>
        </p:nvGraphicFramePr>
        <p:xfrm>
          <a:off x="128788" y="1030309"/>
          <a:ext cx="8783391" cy="49841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05474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12125" y="401775"/>
            <a:ext cx="860308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Кожному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етапу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ділової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кар'єри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відповідає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свій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набір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цілей</a:t>
            </a:r>
            <a:endParaRPr lang="ru-RU" sz="2400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61561818"/>
              </p:ext>
            </p:extLst>
          </p:nvPr>
        </p:nvGraphicFramePr>
        <p:xfrm>
          <a:off x="128788" y="1030309"/>
          <a:ext cx="8783391" cy="49841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734470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694649814"/>
              </p:ext>
            </p:extLst>
          </p:nvPr>
        </p:nvGraphicFramePr>
        <p:xfrm>
          <a:off x="450761" y="850006"/>
          <a:ext cx="8178084" cy="49841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99123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420942775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656626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929938" y="378681"/>
            <a:ext cx="23310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ОТЖЕ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833250954"/>
              </p:ext>
            </p:extLst>
          </p:nvPr>
        </p:nvGraphicFramePr>
        <p:xfrm>
          <a:off x="270455" y="1397000"/>
          <a:ext cx="8706119" cy="4733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940067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54808707"/>
              </p:ext>
            </p:extLst>
          </p:nvPr>
        </p:nvGraphicFramePr>
        <p:xfrm>
          <a:off x="283335" y="425003"/>
          <a:ext cx="8680361" cy="57053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17484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861698866"/>
              </p:ext>
            </p:extLst>
          </p:nvPr>
        </p:nvGraphicFramePr>
        <p:xfrm>
          <a:off x="1523999" y="566669"/>
          <a:ext cx="7156361" cy="57954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25183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25537" y="243556"/>
            <a:ext cx="147931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err="1">
                <a:solidFill>
                  <a:srgbClr val="002060"/>
                </a:solidFill>
              </a:rPr>
              <a:t>Кар'єра</a:t>
            </a:r>
            <a:endParaRPr lang="ru-RU" sz="3200" dirty="0">
              <a:solidFill>
                <a:srgbClr val="002060"/>
              </a:solidFill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8723239"/>
              </p:ext>
            </p:extLst>
          </p:nvPr>
        </p:nvGraphicFramePr>
        <p:xfrm>
          <a:off x="90153" y="875763"/>
          <a:ext cx="8912179" cy="52674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323869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26291" y="552650"/>
            <a:ext cx="147931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err="1">
                <a:solidFill>
                  <a:srgbClr val="002060"/>
                </a:solidFill>
              </a:rPr>
              <a:t>Кар'єра</a:t>
            </a:r>
            <a:endParaRPr lang="ru-RU" sz="3200" dirty="0">
              <a:solidFill>
                <a:srgbClr val="002060"/>
              </a:solidFill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082769085"/>
              </p:ext>
            </p:extLst>
          </p:nvPr>
        </p:nvGraphicFramePr>
        <p:xfrm>
          <a:off x="360608" y="1137425"/>
          <a:ext cx="8577330" cy="49671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343056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79317" y="715713"/>
            <a:ext cx="31968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err="1">
                <a:solidFill>
                  <a:schemeClr val="tx2">
                    <a:lumMod val="50000"/>
                  </a:schemeClr>
                </a:solidFill>
              </a:rPr>
              <a:t>Рушійні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tx2">
                    <a:lumMod val="50000"/>
                  </a:schemeClr>
                </a:solidFill>
              </a:rPr>
              <a:t>сили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tx2">
                    <a:lumMod val="50000"/>
                  </a:schemeClr>
                </a:solidFill>
              </a:rPr>
              <a:t>кар'єри</a:t>
            </a:r>
            <a:endParaRPr lang="ru-RU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887210855"/>
              </p:ext>
            </p:extLst>
          </p:nvPr>
        </p:nvGraphicFramePr>
        <p:xfrm>
          <a:off x="257577" y="1319045"/>
          <a:ext cx="8731877" cy="4901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430236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737650" y="655525"/>
            <a:ext cx="31968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err="1" smtClean="0">
                <a:solidFill>
                  <a:schemeClr val="tx2">
                    <a:lumMod val="50000"/>
                  </a:schemeClr>
                </a:solidFill>
              </a:rPr>
              <a:t>Рушійні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2">
                    <a:lumMod val="50000"/>
                  </a:schemeClr>
                </a:solidFill>
              </a:rPr>
              <a:t>сили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2">
                    <a:lumMod val="50000"/>
                  </a:schemeClr>
                </a:solidFill>
              </a:rPr>
              <a:t>кар'єри</a:t>
            </a:r>
            <a:endParaRPr lang="ru-RU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675813401"/>
              </p:ext>
            </p:extLst>
          </p:nvPr>
        </p:nvGraphicFramePr>
        <p:xfrm>
          <a:off x="154546" y="1396999"/>
          <a:ext cx="8783392" cy="48234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255360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79317" y="715713"/>
            <a:ext cx="31968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err="1">
                <a:solidFill>
                  <a:schemeClr val="tx2">
                    <a:lumMod val="50000"/>
                  </a:schemeClr>
                </a:solidFill>
              </a:rPr>
              <a:t>Рушійні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tx2">
                    <a:lumMod val="50000"/>
                  </a:schemeClr>
                </a:solidFill>
              </a:rPr>
              <a:t>сили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tx2">
                    <a:lumMod val="50000"/>
                  </a:schemeClr>
                </a:solidFill>
              </a:rPr>
              <a:t>кар'єри</a:t>
            </a:r>
            <a:endParaRPr lang="ru-RU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887210855"/>
              </p:ext>
            </p:extLst>
          </p:nvPr>
        </p:nvGraphicFramePr>
        <p:xfrm>
          <a:off x="257577" y="1319045"/>
          <a:ext cx="8731877" cy="4901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430236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737650" y="655525"/>
            <a:ext cx="31968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err="1" smtClean="0">
                <a:solidFill>
                  <a:schemeClr val="tx2">
                    <a:lumMod val="50000"/>
                  </a:schemeClr>
                </a:solidFill>
              </a:rPr>
              <a:t>Рушійні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2">
                    <a:lumMod val="50000"/>
                  </a:schemeClr>
                </a:solidFill>
              </a:rPr>
              <a:t>сили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2">
                    <a:lumMod val="50000"/>
                  </a:schemeClr>
                </a:solidFill>
              </a:rPr>
              <a:t>кар'єри</a:t>
            </a:r>
            <a:endParaRPr lang="ru-RU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675813401"/>
              </p:ext>
            </p:extLst>
          </p:nvPr>
        </p:nvGraphicFramePr>
        <p:xfrm>
          <a:off x="154546" y="1396999"/>
          <a:ext cx="8783392" cy="48234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255360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2059</TotalTime>
  <Words>1679</Words>
  <Application>Microsoft Office PowerPoint</Application>
  <PresentationFormat>Экран (4:3)</PresentationFormat>
  <Paragraphs>165</Paragraphs>
  <Slides>21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NewsPrint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ТВК</dc:creator>
  <cp:lastModifiedBy>Irina</cp:lastModifiedBy>
  <cp:revision>206</cp:revision>
  <dcterms:created xsi:type="dcterms:W3CDTF">2016-09-01T03:59:23Z</dcterms:created>
  <dcterms:modified xsi:type="dcterms:W3CDTF">2022-09-06T11:17:49Z</dcterms:modified>
</cp:coreProperties>
</file>