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9876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742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8940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1117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4904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9223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9796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161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49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6440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5601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466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838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760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787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2089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1CD1B-4624-449A-B14F-115E75AA3978}" type="datetimeFigureOut">
              <a:rPr lang="uk-UA" smtClean="0"/>
              <a:t>03.09.2024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13DA8EE-2338-40C0-AA6B-403757F2D62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551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67556" y="474133"/>
            <a:ext cx="9200444" cy="237623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Практикум з основ 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</a:rPr>
              <a:t>документування</a:t>
            </a:r>
            <a:r>
              <a:rPr lang="uk-UA" b="1" dirty="0"/>
              <a:t> </a:t>
            </a:r>
            <a:r>
              <a:rPr lang="uk-UA" b="1" dirty="0" smtClean="0"/>
              <a:t>відеоінформації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38401" y="3714045"/>
            <a:ext cx="9066212" cy="2189618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</a:rPr>
              <a:t>це</a:t>
            </a:r>
          </a:p>
          <a:p>
            <a:r>
              <a:rPr lang="uk-UA" sz="2000" dirty="0" smtClean="0">
                <a:solidFill>
                  <a:schemeClr val="accent1">
                    <a:lumMod val="75000"/>
                  </a:schemeClr>
                </a:solidFill>
              </a:rPr>
              <a:t>дисципліна </a:t>
            </a:r>
            <a:r>
              <a:rPr lang="uk-UA" sz="2000" dirty="0">
                <a:solidFill>
                  <a:schemeClr val="accent1">
                    <a:lumMod val="75000"/>
                  </a:schemeClr>
                </a:solidFill>
              </a:rPr>
              <a:t>вільного вибору студента в межах спеціальності</a:t>
            </a:r>
          </a:p>
        </p:txBody>
      </p:sp>
    </p:spTree>
    <p:extLst>
      <p:ext uri="{BB962C8B-B14F-4D97-AF65-F5344CB8AC3E}">
        <p14:creationId xmlns:p14="http://schemas.microsoft.com/office/powerpoint/2010/main" val="114315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 межах вивчення курсу</a:t>
            </a:r>
            <a:br>
              <a:rPr lang="uk-UA" dirty="0" smtClean="0"/>
            </a:br>
            <a:r>
              <a:rPr lang="uk-UA" dirty="0" smtClean="0"/>
              <a:t>передбачені такі </a:t>
            </a:r>
            <a:r>
              <a:rPr lang="uk-UA" i="1" dirty="0" smtClean="0"/>
              <a:t>загальні</a:t>
            </a:r>
            <a:r>
              <a:rPr lang="uk-UA" dirty="0" smtClean="0"/>
              <a:t> 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компетенції</a:t>
            </a:r>
            <a:endParaRPr lang="uk-U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239910"/>
            <a:ext cx="8915400" cy="2671311"/>
          </a:xfrm>
        </p:spPr>
        <p:txBody>
          <a:bodyPr>
            <a:normAutofit/>
          </a:bodyPr>
          <a:lstStyle/>
          <a:p>
            <a:r>
              <a:rPr lang="uk-UA" sz="2000" dirty="0">
                <a:solidFill>
                  <a:schemeClr val="accent1">
                    <a:lumMod val="75000"/>
                  </a:schemeClr>
                </a:solidFill>
              </a:rPr>
              <a:t>ЗК05. Здатність до пошуку, оброблення та аналізу інформації з різних джерел.</a:t>
            </a:r>
          </a:p>
          <a:p>
            <a:r>
              <a:rPr lang="uk-UA" sz="2000" dirty="0">
                <a:solidFill>
                  <a:schemeClr val="accent1">
                    <a:lumMod val="75000"/>
                  </a:schemeClr>
                </a:solidFill>
              </a:rPr>
              <a:t>ЗК08. Здатність спілкуватися з представниками інших професійних груп різного рівня.</a:t>
            </a:r>
            <a:endParaRPr lang="uk-UA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71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В межах вивчення курсу</a:t>
            </a:r>
            <a:br>
              <a:rPr lang="uk-UA" dirty="0"/>
            </a:br>
            <a:r>
              <a:rPr lang="uk-UA" dirty="0"/>
              <a:t>передбачені такі </a:t>
            </a:r>
            <a:r>
              <a:rPr lang="uk-UA" i="1" dirty="0" smtClean="0"/>
              <a:t>спеціальні</a:t>
            </a:r>
            <a:r>
              <a:rPr lang="uk-UA" dirty="0" smtClean="0"/>
              <a:t> 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</a:rPr>
              <a:t>компетенції</a:t>
            </a: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accent1">
                    <a:lumMod val="75000"/>
                  </a:schemeClr>
                </a:solidFill>
              </a:rPr>
              <a:t>СК01. Здатність використовувати спеціалізовані концептуальні знання з теорії та історії журналістики, новітні технологічні досягнення для розв’язання задач дослідницького та/або інноваційного характеру у сфері журналістики</a:t>
            </a:r>
          </a:p>
          <a:p>
            <a:r>
              <a:rPr lang="uk-UA" b="1" dirty="0">
                <a:solidFill>
                  <a:schemeClr val="accent1">
                    <a:lumMod val="75000"/>
                  </a:schemeClr>
                </a:solidFill>
              </a:rPr>
              <a:t>СК10. Здатність здійснювати планування та керівництво </a:t>
            </a:r>
            <a:r>
              <a:rPr lang="uk-UA" b="1" dirty="0" err="1">
                <a:solidFill>
                  <a:schemeClr val="accent1">
                    <a:lumMod val="75000"/>
                  </a:schemeClr>
                </a:solidFill>
              </a:rPr>
              <a:t>медіадіяльністю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</a:rPr>
              <a:t> у виконанні короткострокових та довгострокових </a:t>
            </a:r>
            <a:r>
              <a:rPr lang="uk-UA" b="1" dirty="0" err="1">
                <a:solidFill>
                  <a:schemeClr val="accent1">
                    <a:lumMod val="75000"/>
                  </a:schemeClr>
                </a:solidFill>
              </a:rPr>
              <a:t>проєктів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</a:rPr>
              <a:t>, у тому числі із врахуванням кризових ситуацій, зокрема, в умовах воєнного стану.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320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Здобувачі очікувано отримають такі 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результати навчання</a:t>
            </a:r>
            <a:endParaRPr lang="uk-U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000" b="1" dirty="0">
                <a:solidFill>
                  <a:schemeClr val="accent1">
                    <a:lumMod val="75000"/>
                  </a:schemeClr>
                </a:solidFill>
              </a:rPr>
              <a:t>РН02. Аналізувати та оцінювати потенційний вплив розвитку технологій на сучасний стан та розвиток журналістики.</a:t>
            </a:r>
          </a:p>
          <a:p>
            <a:r>
              <a:rPr lang="uk-UA" sz="2000" b="1" dirty="0">
                <a:solidFill>
                  <a:schemeClr val="accent1">
                    <a:lumMod val="75000"/>
                  </a:schemeClr>
                </a:solidFill>
              </a:rPr>
              <a:t>РН14. Здійснювати пошук необхідних даних та знань для здійснення практичної діяльності журналіста-аналітика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817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138</Words>
  <Application>Microsoft Office PowerPoint</Application>
  <PresentationFormat>Широкоэкранный</PresentationFormat>
  <Paragraphs>12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Легкий дым</vt:lpstr>
      <vt:lpstr>Практикум з основ документування відеоінформації</vt:lpstr>
      <vt:lpstr>В межах вивчення курсу передбачені такі загальні компетенції</vt:lpstr>
      <vt:lpstr>В межах вивчення курсу передбачені такі спеціальні компетенції</vt:lpstr>
      <vt:lpstr>Здобувачі очікувано отримають такі результати навчання</vt:lpstr>
    </vt:vector>
  </TitlesOfParts>
  <Company>VEGA TELECOM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Практикум з основ документування відеоінформації</dc:title>
  <dc:creator>Admin</dc:creator>
  <cp:lastModifiedBy>Admin</cp:lastModifiedBy>
  <cp:revision>2</cp:revision>
  <dcterms:created xsi:type="dcterms:W3CDTF">2024-09-02T22:55:47Z</dcterms:created>
  <dcterms:modified xsi:type="dcterms:W3CDTF">2024-09-02T23:07:56Z</dcterms:modified>
</cp:coreProperties>
</file>