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8809" y="520908"/>
            <a:ext cx="8001000" cy="2971801"/>
          </a:xfrm>
        </p:spPr>
        <p:txBody>
          <a:bodyPr/>
          <a:lstStyle/>
          <a:p>
            <a:pPr algn="ctr"/>
            <a:r>
              <a:rPr lang="ru-RU">
                <a:solidFill>
                  <a:schemeClr val="accent4"/>
                </a:solidFill>
              </a:rPr>
              <a:t>МАРКЕТИНГ 4.0 У ЦИФРОВІЙ ЕКОНОМІЦІ</a:t>
            </a:r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Практичне заняття 3-5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9499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8797" y="2182734"/>
            <a:ext cx="9374188" cy="4225561"/>
          </a:xfrm>
        </p:spPr>
        <p:txBody>
          <a:bodyPr>
            <a:normAutofit fontScale="90000"/>
          </a:bodyPr>
          <a:lstStyle/>
          <a:p>
            <a:r>
              <a:rPr lang="uk-UA" sz="3100" dirty="0" smtClean="0"/>
              <a:t>Завдання:</a:t>
            </a:r>
            <a:r>
              <a:rPr lang="uk-UA" sz="3100" dirty="0"/>
              <a:t/>
            </a:r>
            <a:br>
              <a:rPr lang="uk-UA" sz="3100" dirty="0"/>
            </a:br>
            <a:r>
              <a:rPr lang="uk-UA" sz="3100" dirty="0"/>
              <a:t>1.	</a:t>
            </a:r>
            <a:r>
              <a:rPr lang="uk-UA" sz="3100" dirty="0" smtClean="0"/>
              <a:t>Проаналізувати</a:t>
            </a:r>
            <a:r>
              <a:rPr lang="ru-RU" sz="3100" dirty="0" smtClean="0"/>
              <a:t> </a:t>
            </a:r>
            <a:r>
              <a:rPr lang="uk-UA" sz="3100" dirty="0" smtClean="0"/>
              <a:t>складові</a:t>
            </a:r>
            <a:r>
              <a:rPr lang="ru-RU" sz="3100" dirty="0" smtClean="0"/>
              <a:t> </a:t>
            </a:r>
            <a:r>
              <a:rPr lang="en-US" b="1" dirty="0"/>
              <a:t>Google Analytics</a:t>
            </a:r>
            <a:r>
              <a:rPr lang="ru-RU" sz="3100" dirty="0" smtClean="0"/>
              <a:t>.</a:t>
            </a:r>
            <a:br>
              <a:rPr lang="ru-RU" sz="3100" dirty="0" smtClean="0"/>
            </a:br>
            <a:r>
              <a:rPr lang="ru-RU" sz="3100" dirty="0"/>
              <a:t>2. </a:t>
            </a:r>
            <a:r>
              <a:rPr lang="uk-UA" sz="3100" dirty="0" smtClean="0"/>
              <a:t>Дослідити</a:t>
            </a:r>
            <a:r>
              <a:rPr lang="ru-RU" sz="3100" dirty="0" smtClean="0"/>
              <a:t> </a:t>
            </a:r>
            <a:r>
              <a:rPr lang="uk-UA" sz="3100" dirty="0" smtClean="0"/>
              <a:t>можливості</a:t>
            </a:r>
            <a:r>
              <a:rPr lang="ru-RU" sz="3100" dirty="0" smtClean="0"/>
              <a:t> </a:t>
            </a:r>
            <a:r>
              <a:rPr lang="en-US" sz="3200" b="1" dirty="0"/>
              <a:t>Google Analytics</a:t>
            </a:r>
            <a:r>
              <a:rPr lang="ru-RU" sz="2800" dirty="0"/>
              <a:t>.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 smtClean="0"/>
              <a:t>3.</a:t>
            </a:r>
            <a:r>
              <a:rPr lang="ru-RU" sz="3100"/>
              <a:t>	</a:t>
            </a:r>
            <a:r>
              <a:rPr lang="uk-UA" sz="3100" dirty="0" smtClean="0"/>
              <a:t>Зробити</a:t>
            </a:r>
            <a:r>
              <a:rPr lang="ru-RU" sz="3100" dirty="0" smtClean="0"/>
              <a:t> </a:t>
            </a:r>
            <a:r>
              <a:rPr lang="uk-UA" sz="3100" dirty="0" smtClean="0"/>
              <a:t>висновки</a:t>
            </a:r>
            <a:r>
              <a:rPr lang="ru-RU" sz="3100" dirty="0" smtClean="0"/>
              <a:t>, </a:t>
            </a:r>
            <a:r>
              <a:rPr lang="uk-UA" sz="3100" dirty="0" smtClean="0"/>
              <a:t>що</a:t>
            </a:r>
            <a:r>
              <a:rPr lang="ru-RU" sz="3100" dirty="0" smtClean="0"/>
              <a:t> до </a:t>
            </a:r>
            <a:r>
              <a:rPr lang="uk-UA" sz="3100" dirty="0" smtClean="0"/>
              <a:t>використання</a:t>
            </a:r>
            <a:r>
              <a:rPr lang="ru-RU" sz="3100" dirty="0" smtClean="0"/>
              <a:t> </a:t>
            </a:r>
            <a:r>
              <a:rPr lang="en-US" sz="3200" b="1" dirty="0"/>
              <a:t>Google Analytics</a:t>
            </a:r>
            <a:r>
              <a:rPr lang="ru-RU" sz="2800" dirty="0"/>
              <a:t>.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uk-UA" dirty="0"/>
              <a:t/>
            </a:r>
            <a:br>
              <a:rPr lang="uk-UA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8691" y="236096"/>
            <a:ext cx="8534400" cy="2207302"/>
          </a:xfrm>
        </p:spPr>
        <p:txBody>
          <a:bodyPr>
            <a:normAutofit/>
          </a:bodyPr>
          <a:lstStyle/>
          <a:p>
            <a:r>
              <a:rPr lang="uk-UA" sz="4000" dirty="0" smtClean="0">
                <a:solidFill>
                  <a:schemeClr val="accent4"/>
                </a:solidFill>
              </a:rPr>
              <a:t>Дослідження</a:t>
            </a:r>
            <a:r>
              <a:rPr lang="ru-RU" sz="4000" dirty="0" smtClean="0">
                <a:solidFill>
                  <a:schemeClr val="accent4"/>
                </a:solidFill>
              </a:rPr>
              <a:t> </a:t>
            </a:r>
            <a:r>
              <a:rPr lang="en-US" sz="4000" dirty="0" smtClean="0">
                <a:solidFill>
                  <a:schemeClr val="accent4"/>
                </a:solidFill>
              </a:rPr>
              <a:t>Google Analytics</a:t>
            </a:r>
            <a:r>
              <a:rPr lang="uk-UA" sz="4000" dirty="0" smtClean="0">
                <a:solidFill>
                  <a:schemeClr val="accent4"/>
                </a:solidFill>
              </a:rPr>
              <a:t> в сучасних маркетингових системах </a:t>
            </a:r>
            <a:endParaRPr lang="ru-RU" sz="4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47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122</TotalTime>
  <Words>17</Words>
  <Application>Microsoft Office PowerPoint</Application>
  <PresentationFormat>Широкоэкранный</PresentationFormat>
  <Paragraphs>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Сектор</vt:lpstr>
      <vt:lpstr>МАРКЕТИНГ 4.0 У ЦИФРОВІЙ ЕКОНОМІЦІ</vt:lpstr>
      <vt:lpstr>Завдання: 1. Проаналізувати складові Google Analytics. 2. Дослідити можливості Google Analytics. 3. Зробити висновки, що до використання Google Analytics. 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МІЖНАРОДНИЙ МАРКЕТИНГ</dc:title>
  <dc:creator>Пользователь Windows</dc:creator>
  <cp:lastModifiedBy>Пользователь Windows</cp:lastModifiedBy>
  <cp:revision>9</cp:revision>
  <dcterms:created xsi:type="dcterms:W3CDTF">2022-02-14T06:53:45Z</dcterms:created>
  <dcterms:modified xsi:type="dcterms:W3CDTF">2022-04-01T05:48:57Z</dcterms:modified>
</cp:coreProperties>
</file>