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1" r:id="rId17"/>
    <p:sldId id="269" r:id="rId18"/>
    <p:sldId id="273" r:id="rId19"/>
    <p:sldId id="274" r:id="rId20"/>
    <p:sldId id="275" r:id="rId21"/>
    <p:sldId id="278" r:id="rId22"/>
    <p:sldId id="276" r:id="rId23"/>
    <p:sldId id="280" r:id="rId24"/>
    <p:sldId id="281" r:id="rId25"/>
    <p:sldId id="282" r:id="rId26"/>
    <p:sldId id="283" r:id="rId27"/>
    <p:sldId id="284" r:id="rId28"/>
    <p:sldId id="279" r:id="rId29"/>
    <p:sldId id="27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C4C0"/>
    <a:srgbClr val="90EEEC"/>
    <a:srgbClr val="B0C0CE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C6664-E5AB-4A48-8003-5B3C0385867E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681E0EE4-C6BD-4E92-8D25-AE50F71A9CE1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розгортання освітнього процесу на основі компетентнісного, діяльнісного та особистісно зорієнтованого підходів;</a:t>
          </a:r>
          <a:endParaRPr lang="ru-RU" b="1" dirty="0">
            <a:latin typeface="Georgia" pitchFamily="18" charset="0"/>
          </a:endParaRPr>
        </a:p>
      </dgm:t>
    </dgm:pt>
    <dgm:pt modelId="{9D42BE78-02B3-459A-A4A3-502D5CBC1DEC}" type="parTrans" cxnId="{3C2512CD-4E2D-4BB6-B609-8EBE04FD6CD2}">
      <dgm:prSet/>
      <dgm:spPr/>
      <dgm:t>
        <a:bodyPr/>
        <a:lstStyle/>
        <a:p>
          <a:endParaRPr lang="ru-RU"/>
        </a:p>
      </dgm:t>
    </dgm:pt>
    <dgm:pt modelId="{1BA41E15-679A-4841-95D9-8BFFE5548331}" type="sibTrans" cxnId="{3C2512CD-4E2D-4BB6-B609-8EBE04FD6CD2}">
      <dgm:prSet/>
      <dgm:spPr/>
      <dgm:t>
        <a:bodyPr/>
        <a:lstStyle/>
        <a:p>
          <a:endParaRPr lang="ru-RU"/>
        </a:p>
      </dgm:t>
    </dgm:pt>
    <dgm:pt modelId="{2D3C6F71-6B0C-4436-A23D-B3189E8B4E5E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організації індивідуального та диференційованого навчання;</a:t>
          </a:r>
          <a:endParaRPr lang="ru-RU" b="1" dirty="0">
            <a:latin typeface="Georgia" pitchFamily="18" charset="0"/>
          </a:endParaRPr>
        </a:p>
      </dgm:t>
    </dgm:pt>
    <dgm:pt modelId="{8FFE08EE-2C65-4347-B4A7-63A84EFAA99D}" type="parTrans" cxnId="{818C627C-B50E-4D20-B1CC-65C8EB9F5885}">
      <dgm:prSet/>
      <dgm:spPr/>
      <dgm:t>
        <a:bodyPr/>
        <a:lstStyle/>
        <a:p>
          <a:endParaRPr lang="ru-RU"/>
        </a:p>
      </dgm:t>
    </dgm:pt>
    <dgm:pt modelId="{C2BCE946-133B-41BF-948B-D027642388C1}" type="sibTrans" cxnId="{818C627C-B50E-4D20-B1CC-65C8EB9F5885}">
      <dgm:prSet/>
      <dgm:spPr/>
      <dgm:t>
        <a:bodyPr/>
        <a:lstStyle/>
        <a:p>
          <a:endParaRPr lang="ru-RU"/>
        </a:p>
      </dgm:t>
    </dgm:pt>
    <dgm:pt modelId="{327B1EAF-4406-4CAE-931E-DB6B2D80AFFE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реалізації діяльнісного компонента і творчої складової змісту навчання;</a:t>
          </a:r>
          <a:endParaRPr lang="ru-RU" b="1" dirty="0">
            <a:latin typeface="Georgia" pitchFamily="18" charset="0"/>
          </a:endParaRPr>
        </a:p>
      </dgm:t>
    </dgm:pt>
    <dgm:pt modelId="{6ACF382F-9ABA-4B77-B573-8D782759CE3C}" type="parTrans" cxnId="{153B2FE9-42A7-49E1-8559-BE677AD8C731}">
      <dgm:prSet/>
      <dgm:spPr/>
      <dgm:t>
        <a:bodyPr/>
        <a:lstStyle/>
        <a:p>
          <a:endParaRPr lang="ru-RU"/>
        </a:p>
      </dgm:t>
    </dgm:pt>
    <dgm:pt modelId="{06C41C93-3807-4AB8-8A67-60C83EB12F6A}" type="sibTrans" cxnId="{153B2FE9-42A7-49E1-8559-BE677AD8C731}">
      <dgm:prSet/>
      <dgm:spPr/>
      <dgm:t>
        <a:bodyPr/>
        <a:lstStyle/>
        <a:p>
          <a:endParaRPr lang="ru-RU"/>
        </a:p>
      </dgm:t>
    </dgm:pt>
    <dgm:pt modelId="{A3E761F2-68D6-4523-B83A-CD4C03B1F4F9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забезпечення в старшій школі профільного і поглибленого навчання;</a:t>
          </a:r>
          <a:endParaRPr lang="ru-RU" b="1" dirty="0">
            <a:latin typeface="Georgia" pitchFamily="18" charset="0"/>
          </a:endParaRPr>
        </a:p>
      </dgm:t>
    </dgm:pt>
    <dgm:pt modelId="{5177CECE-DEC6-4617-832D-BECDE0D34279}" type="parTrans" cxnId="{A657BFF8-C855-403A-98CF-2507780C02A0}">
      <dgm:prSet/>
      <dgm:spPr/>
      <dgm:t>
        <a:bodyPr/>
        <a:lstStyle/>
        <a:p>
          <a:endParaRPr lang="ru-RU"/>
        </a:p>
      </dgm:t>
    </dgm:pt>
    <dgm:pt modelId="{D52D2EC4-12CC-4E1A-98F7-CFC90701375C}" type="sibTrans" cxnId="{A657BFF8-C855-403A-98CF-2507780C02A0}">
      <dgm:prSet/>
      <dgm:spPr/>
      <dgm:t>
        <a:bodyPr/>
        <a:lstStyle/>
        <a:p>
          <a:endParaRPr lang="ru-RU"/>
        </a:p>
      </dgm:t>
    </dgm:pt>
    <dgm:pt modelId="{87234B4A-66B9-4D07-97BD-2ADA4E845AFD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організації роботи гуртків, факультативів та курсів за вибором;</a:t>
          </a:r>
          <a:endParaRPr lang="ru-RU" b="1" dirty="0">
            <a:latin typeface="Georgia" pitchFamily="18" charset="0"/>
          </a:endParaRPr>
        </a:p>
      </dgm:t>
    </dgm:pt>
    <dgm:pt modelId="{B102E0DA-63F7-4782-9354-6B9A1F8735CD}" type="parTrans" cxnId="{0540BBD4-1E6B-4316-98CD-69891A79613B}">
      <dgm:prSet/>
      <dgm:spPr/>
      <dgm:t>
        <a:bodyPr/>
        <a:lstStyle/>
        <a:p>
          <a:endParaRPr lang="ru-RU"/>
        </a:p>
      </dgm:t>
    </dgm:pt>
    <dgm:pt modelId="{77AAC19E-B41A-4CA5-99AC-4A3EB056F3B9}" type="sibTrans" cxnId="{0540BBD4-1E6B-4316-98CD-69891A79613B}">
      <dgm:prSet/>
      <dgm:spPr/>
      <dgm:t>
        <a:bodyPr/>
        <a:lstStyle/>
        <a:p>
          <a:endParaRPr lang="ru-RU"/>
        </a:p>
      </dgm:t>
    </dgm:pt>
    <dgm:pt modelId="{0B2A6D60-3368-41F5-AEC8-700AFF1CAD16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проведення засідань шкільних методичних об’єднань;</a:t>
          </a:r>
          <a:endParaRPr lang="ru-RU" b="1" dirty="0">
            <a:latin typeface="Georgia" pitchFamily="18" charset="0"/>
          </a:endParaRPr>
        </a:p>
      </dgm:t>
    </dgm:pt>
    <dgm:pt modelId="{B951D69C-BC2F-4038-839E-181BFA020738}" type="parTrans" cxnId="{5C41A6C1-8892-46CD-858B-14AFB85597A9}">
      <dgm:prSet/>
      <dgm:spPr/>
      <dgm:t>
        <a:bodyPr/>
        <a:lstStyle/>
        <a:p>
          <a:endParaRPr lang="ru-RU"/>
        </a:p>
      </dgm:t>
    </dgm:pt>
    <dgm:pt modelId="{0C74B583-898C-49BA-BCBD-5B9FA36CF6BA}" type="sibTrans" cxnId="{5C41A6C1-8892-46CD-858B-14AFB85597A9}">
      <dgm:prSet/>
      <dgm:spPr/>
      <dgm:t>
        <a:bodyPr/>
        <a:lstStyle/>
        <a:p>
          <a:endParaRPr lang="ru-RU"/>
        </a:p>
      </dgm:t>
    </dgm:pt>
    <dgm:pt modelId="{D5A4EB83-1A0B-4AFA-AD72-196E4EA0B754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індивідуальної підготовки вчителя до занять та підвищення науково-методичного рівня</a:t>
          </a:r>
          <a:endParaRPr lang="ru-RU" b="1" dirty="0">
            <a:latin typeface="Georgia" pitchFamily="18" charset="0"/>
          </a:endParaRPr>
        </a:p>
      </dgm:t>
    </dgm:pt>
    <dgm:pt modelId="{3FA7974C-F6A8-4D76-B09B-F2C2BB1977BD}" type="parTrans" cxnId="{BC468D80-B353-453E-AF73-796E8EEF9B94}">
      <dgm:prSet/>
      <dgm:spPr/>
      <dgm:t>
        <a:bodyPr/>
        <a:lstStyle/>
        <a:p>
          <a:endParaRPr lang="ru-RU"/>
        </a:p>
      </dgm:t>
    </dgm:pt>
    <dgm:pt modelId="{36955258-E6C5-4F99-8051-99CFACB6FA11}" type="sibTrans" cxnId="{BC468D80-B353-453E-AF73-796E8EEF9B94}">
      <dgm:prSet/>
      <dgm:spPr/>
      <dgm:t>
        <a:bodyPr/>
        <a:lstStyle/>
        <a:p>
          <a:endParaRPr lang="ru-RU"/>
        </a:p>
      </dgm:t>
    </dgm:pt>
    <dgm:pt modelId="{8626C306-9A6A-4568-8FC7-81A683419082}" type="pres">
      <dgm:prSet presAssocID="{3BFC6664-E5AB-4A48-8003-5B3C038586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BDD959-DF93-48C1-BBC6-802B99ACDDE3}" type="pres">
      <dgm:prSet presAssocID="{681E0EE4-C6BD-4E92-8D25-AE50F71A9CE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B6786-3E91-421F-BD78-EB5B4DFD5944}" type="pres">
      <dgm:prSet presAssocID="{1BA41E15-679A-4841-95D9-8BFFE5548331}" presName="spacer" presStyleCnt="0"/>
      <dgm:spPr/>
    </dgm:pt>
    <dgm:pt modelId="{5DDFC535-E9C2-441E-9E4C-70E7508344E9}" type="pres">
      <dgm:prSet presAssocID="{2D3C6F71-6B0C-4436-A23D-B3189E8B4E5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0C28E-3A38-48E2-BBF2-719A5EDD4D45}" type="pres">
      <dgm:prSet presAssocID="{C2BCE946-133B-41BF-948B-D027642388C1}" presName="spacer" presStyleCnt="0"/>
      <dgm:spPr/>
    </dgm:pt>
    <dgm:pt modelId="{AFC0E712-1719-432B-91DD-7869102ACF39}" type="pres">
      <dgm:prSet presAssocID="{327B1EAF-4406-4CAE-931E-DB6B2D80AFF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D2FC9-2A5D-4260-BCE2-4F9706200954}" type="pres">
      <dgm:prSet presAssocID="{06C41C93-3807-4AB8-8A67-60C83EB12F6A}" presName="spacer" presStyleCnt="0"/>
      <dgm:spPr/>
    </dgm:pt>
    <dgm:pt modelId="{299DBECA-5BFA-41EF-9EB3-BECBC49C8EE7}" type="pres">
      <dgm:prSet presAssocID="{A3E761F2-68D6-4523-B83A-CD4C03B1F4F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00F2C-49F4-4E84-893E-DFDFD49D6F0E}" type="pres">
      <dgm:prSet presAssocID="{D52D2EC4-12CC-4E1A-98F7-CFC90701375C}" presName="spacer" presStyleCnt="0"/>
      <dgm:spPr/>
    </dgm:pt>
    <dgm:pt modelId="{B0737BF2-AF45-4500-A7C1-2791B5CAB708}" type="pres">
      <dgm:prSet presAssocID="{87234B4A-66B9-4D07-97BD-2ADA4E845AF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220B6-283F-4DFB-BD53-DD789BCE2383}" type="pres">
      <dgm:prSet presAssocID="{77AAC19E-B41A-4CA5-99AC-4A3EB056F3B9}" presName="spacer" presStyleCnt="0"/>
      <dgm:spPr/>
    </dgm:pt>
    <dgm:pt modelId="{19D3BD19-1F31-429B-B595-D4AE1EACC304}" type="pres">
      <dgm:prSet presAssocID="{0B2A6D60-3368-41F5-AEC8-700AFF1CAD1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237F3-6EC7-4071-A4AA-74B9404569A7}" type="pres">
      <dgm:prSet presAssocID="{0C74B583-898C-49BA-BCBD-5B9FA36CF6BA}" presName="spacer" presStyleCnt="0"/>
      <dgm:spPr/>
    </dgm:pt>
    <dgm:pt modelId="{43C13F88-949D-472A-9A1A-800FD30AE813}" type="pres">
      <dgm:prSet presAssocID="{D5A4EB83-1A0B-4AFA-AD72-196E4EA0B75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2512CD-4E2D-4BB6-B609-8EBE04FD6CD2}" srcId="{3BFC6664-E5AB-4A48-8003-5B3C0385867E}" destId="{681E0EE4-C6BD-4E92-8D25-AE50F71A9CE1}" srcOrd="0" destOrd="0" parTransId="{9D42BE78-02B3-459A-A4A3-502D5CBC1DEC}" sibTransId="{1BA41E15-679A-4841-95D9-8BFFE5548331}"/>
    <dgm:cxn modelId="{2FB553A4-8A29-4AA4-ABC2-0A180719B632}" type="presOf" srcId="{87234B4A-66B9-4D07-97BD-2ADA4E845AFD}" destId="{B0737BF2-AF45-4500-A7C1-2791B5CAB708}" srcOrd="0" destOrd="0" presId="urn:microsoft.com/office/officeart/2005/8/layout/vList2"/>
    <dgm:cxn modelId="{3C221BAB-F402-4059-A697-241ED6554C87}" type="presOf" srcId="{327B1EAF-4406-4CAE-931E-DB6B2D80AFFE}" destId="{AFC0E712-1719-432B-91DD-7869102ACF39}" srcOrd="0" destOrd="0" presId="urn:microsoft.com/office/officeart/2005/8/layout/vList2"/>
    <dgm:cxn modelId="{C4A3C2C3-3392-41C7-94ED-F863B7545CC5}" type="presOf" srcId="{A3E761F2-68D6-4523-B83A-CD4C03B1F4F9}" destId="{299DBECA-5BFA-41EF-9EB3-BECBC49C8EE7}" srcOrd="0" destOrd="0" presId="urn:microsoft.com/office/officeart/2005/8/layout/vList2"/>
    <dgm:cxn modelId="{0A2A8E58-1B0D-45AD-B570-50EDB1604813}" type="presOf" srcId="{3BFC6664-E5AB-4A48-8003-5B3C0385867E}" destId="{8626C306-9A6A-4568-8FC7-81A683419082}" srcOrd="0" destOrd="0" presId="urn:microsoft.com/office/officeart/2005/8/layout/vList2"/>
    <dgm:cxn modelId="{153B2FE9-42A7-49E1-8559-BE677AD8C731}" srcId="{3BFC6664-E5AB-4A48-8003-5B3C0385867E}" destId="{327B1EAF-4406-4CAE-931E-DB6B2D80AFFE}" srcOrd="2" destOrd="0" parTransId="{6ACF382F-9ABA-4B77-B573-8D782759CE3C}" sibTransId="{06C41C93-3807-4AB8-8A67-60C83EB12F6A}"/>
    <dgm:cxn modelId="{F6002C6A-2F34-4814-AB2A-F55A20BCB22F}" type="presOf" srcId="{681E0EE4-C6BD-4E92-8D25-AE50F71A9CE1}" destId="{B4BDD959-DF93-48C1-BBC6-802B99ACDDE3}" srcOrd="0" destOrd="0" presId="urn:microsoft.com/office/officeart/2005/8/layout/vList2"/>
    <dgm:cxn modelId="{CE3114E9-3FCC-4D10-A104-7D59EE8F3CB3}" type="presOf" srcId="{0B2A6D60-3368-41F5-AEC8-700AFF1CAD16}" destId="{19D3BD19-1F31-429B-B595-D4AE1EACC304}" srcOrd="0" destOrd="0" presId="urn:microsoft.com/office/officeart/2005/8/layout/vList2"/>
    <dgm:cxn modelId="{BC468D80-B353-453E-AF73-796E8EEF9B94}" srcId="{3BFC6664-E5AB-4A48-8003-5B3C0385867E}" destId="{D5A4EB83-1A0B-4AFA-AD72-196E4EA0B754}" srcOrd="6" destOrd="0" parTransId="{3FA7974C-F6A8-4D76-B09B-F2C2BB1977BD}" sibTransId="{36955258-E6C5-4F99-8051-99CFACB6FA11}"/>
    <dgm:cxn modelId="{A657BFF8-C855-403A-98CF-2507780C02A0}" srcId="{3BFC6664-E5AB-4A48-8003-5B3C0385867E}" destId="{A3E761F2-68D6-4523-B83A-CD4C03B1F4F9}" srcOrd="3" destOrd="0" parTransId="{5177CECE-DEC6-4617-832D-BECDE0D34279}" sibTransId="{D52D2EC4-12CC-4E1A-98F7-CFC90701375C}"/>
    <dgm:cxn modelId="{5C41A6C1-8892-46CD-858B-14AFB85597A9}" srcId="{3BFC6664-E5AB-4A48-8003-5B3C0385867E}" destId="{0B2A6D60-3368-41F5-AEC8-700AFF1CAD16}" srcOrd="5" destOrd="0" parTransId="{B951D69C-BC2F-4038-839E-181BFA020738}" sibTransId="{0C74B583-898C-49BA-BCBD-5B9FA36CF6BA}"/>
    <dgm:cxn modelId="{A3B63466-23F0-4E51-8CE7-F763A45A2F9D}" type="presOf" srcId="{D5A4EB83-1A0B-4AFA-AD72-196E4EA0B754}" destId="{43C13F88-949D-472A-9A1A-800FD30AE813}" srcOrd="0" destOrd="0" presId="urn:microsoft.com/office/officeart/2005/8/layout/vList2"/>
    <dgm:cxn modelId="{9EC41A97-CDFA-4465-B01F-F933EFF63799}" type="presOf" srcId="{2D3C6F71-6B0C-4436-A23D-B3189E8B4E5E}" destId="{5DDFC535-E9C2-441E-9E4C-70E7508344E9}" srcOrd="0" destOrd="0" presId="urn:microsoft.com/office/officeart/2005/8/layout/vList2"/>
    <dgm:cxn modelId="{818C627C-B50E-4D20-B1CC-65C8EB9F5885}" srcId="{3BFC6664-E5AB-4A48-8003-5B3C0385867E}" destId="{2D3C6F71-6B0C-4436-A23D-B3189E8B4E5E}" srcOrd="1" destOrd="0" parTransId="{8FFE08EE-2C65-4347-B4A7-63A84EFAA99D}" sibTransId="{C2BCE946-133B-41BF-948B-D027642388C1}"/>
    <dgm:cxn modelId="{0540BBD4-1E6B-4316-98CD-69891A79613B}" srcId="{3BFC6664-E5AB-4A48-8003-5B3C0385867E}" destId="{87234B4A-66B9-4D07-97BD-2ADA4E845AFD}" srcOrd="4" destOrd="0" parTransId="{B102E0DA-63F7-4782-9354-6B9A1F8735CD}" sibTransId="{77AAC19E-B41A-4CA5-99AC-4A3EB056F3B9}"/>
    <dgm:cxn modelId="{A2A034FB-0A5C-48EF-B693-0A5D21140E72}" type="presParOf" srcId="{8626C306-9A6A-4568-8FC7-81A683419082}" destId="{B4BDD959-DF93-48C1-BBC6-802B99ACDDE3}" srcOrd="0" destOrd="0" presId="urn:microsoft.com/office/officeart/2005/8/layout/vList2"/>
    <dgm:cxn modelId="{0F8AF89B-4BAB-49B8-B6C7-382B605B25ED}" type="presParOf" srcId="{8626C306-9A6A-4568-8FC7-81A683419082}" destId="{341B6786-3E91-421F-BD78-EB5B4DFD5944}" srcOrd="1" destOrd="0" presId="urn:microsoft.com/office/officeart/2005/8/layout/vList2"/>
    <dgm:cxn modelId="{A3C01853-01CE-4B43-861C-303D0D28629E}" type="presParOf" srcId="{8626C306-9A6A-4568-8FC7-81A683419082}" destId="{5DDFC535-E9C2-441E-9E4C-70E7508344E9}" srcOrd="2" destOrd="0" presId="urn:microsoft.com/office/officeart/2005/8/layout/vList2"/>
    <dgm:cxn modelId="{E9C842DE-CC66-447B-AFCA-B682C77208FD}" type="presParOf" srcId="{8626C306-9A6A-4568-8FC7-81A683419082}" destId="{8040C28E-3A38-48E2-BBF2-719A5EDD4D45}" srcOrd="3" destOrd="0" presId="urn:microsoft.com/office/officeart/2005/8/layout/vList2"/>
    <dgm:cxn modelId="{85023CBC-AADE-416B-A6FF-B8E307E8BC0E}" type="presParOf" srcId="{8626C306-9A6A-4568-8FC7-81A683419082}" destId="{AFC0E712-1719-432B-91DD-7869102ACF39}" srcOrd="4" destOrd="0" presId="urn:microsoft.com/office/officeart/2005/8/layout/vList2"/>
    <dgm:cxn modelId="{C081DC03-1D74-4CE7-91CF-BCA2979F68C2}" type="presParOf" srcId="{8626C306-9A6A-4568-8FC7-81A683419082}" destId="{C15D2FC9-2A5D-4260-BCE2-4F9706200954}" srcOrd="5" destOrd="0" presId="urn:microsoft.com/office/officeart/2005/8/layout/vList2"/>
    <dgm:cxn modelId="{2A5316B2-4E18-49C7-B18F-997D127DE05E}" type="presParOf" srcId="{8626C306-9A6A-4568-8FC7-81A683419082}" destId="{299DBECA-5BFA-41EF-9EB3-BECBC49C8EE7}" srcOrd="6" destOrd="0" presId="urn:microsoft.com/office/officeart/2005/8/layout/vList2"/>
    <dgm:cxn modelId="{805FFFEC-0AA3-4DD8-A674-4AFCF396683B}" type="presParOf" srcId="{8626C306-9A6A-4568-8FC7-81A683419082}" destId="{20D00F2C-49F4-4E84-893E-DFDFD49D6F0E}" srcOrd="7" destOrd="0" presId="urn:microsoft.com/office/officeart/2005/8/layout/vList2"/>
    <dgm:cxn modelId="{D55D510C-87AC-466F-8510-41256AF05C68}" type="presParOf" srcId="{8626C306-9A6A-4568-8FC7-81A683419082}" destId="{B0737BF2-AF45-4500-A7C1-2791B5CAB708}" srcOrd="8" destOrd="0" presId="urn:microsoft.com/office/officeart/2005/8/layout/vList2"/>
    <dgm:cxn modelId="{AF4F2F97-825A-4A4B-9B0B-93A51E092D4C}" type="presParOf" srcId="{8626C306-9A6A-4568-8FC7-81A683419082}" destId="{868220B6-283F-4DFB-BD53-DD789BCE2383}" srcOrd="9" destOrd="0" presId="urn:microsoft.com/office/officeart/2005/8/layout/vList2"/>
    <dgm:cxn modelId="{CA4283C4-8B2A-4704-9ACC-0EA9960051AD}" type="presParOf" srcId="{8626C306-9A6A-4568-8FC7-81A683419082}" destId="{19D3BD19-1F31-429B-B595-D4AE1EACC304}" srcOrd="10" destOrd="0" presId="urn:microsoft.com/office/officeart/2005/8/layout/vList2"/>
    <dgm:cxn modelId="{9C170861-BD3A-45BF-BF79-5F556AB56A2C}" type="presParOf" srcId="{8626C306-9A6A-4568-8FC7-81A683419082}" destId="{1E9237F3-6EC7-4071-A4AA-74B9404569A7}" srcOrd="11" destOrd="0" presId="urn:microsoft.com/office/officeart/2005/8/layout/vList2"/>
    <dgm:cxn modelId="{DAF3A1DF-EBE0-4CD8-9860-BDF449CE5E4B}" type="presParOf" srcId="{8626C306-9A6A-4568-8FC7-81A683419082}" destId="{43C13F88-949D-472A-9A1A-800FD30AE81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DE9CC4-218E-4488-B1CE-6DE37FA37A36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26D9D76-91A7-4B2E-97DD-159333F6F35D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виставки кращих робіт учнів;</a:t>
          </a:r>
          <a:endParaRPr lang="ru-RU" b="1" dirty="0">
            <a:latin typeface="Georgia" pitchFamily="18" charset="0"/>
          </a:endParaRPr>
        </a:p>
      </dgm:t>
    </dgm:pt>
    <dgm:pt modelId="{AC9F00D9-1423-4DA2-AA76-9C0A67E16187}" type="parTrans" cxnId="{1DBF3E8D-C366-4B91-9064-5577F8FA6899}">
      <dgm:prSet/>
      <dgm:spPr/>
      <dgm:t>
        <a:bodyPr/>
        <a:lstStyle/>
        <a:p>
          <a:endParaRPr lang="ru-RU"/>
        </a:p>
      </dgm:t>
    </dgm:pt>
    <dgm:pt modelId="{3A56192D-AEAC-44F8-80B7-E1E07B88B18D}" type="sibTrans" cxnId="{1DBF3E8D-C366-4B91-9064-5577F8FA6899}">
      <dgm:prSet/>
      <dgm:spPr/>
      <dgm:t>
        <a:bodyPr/>
        <a:lstStyle/>
        <a:p>
          <a:endParaRPr lang="ru-RU"/>
        </a:p>
      </dgm:t>
    </dgm:pt>
    <dgm:pt modelId="{33E2F152-22DE-414E-85B0-DB6015C05804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матеріали до теми наступних уроків, орієнтовні завдання тематичного оцінювання, державної атестації;</a:t>
          </a:r>
          <a:endParaRPr lang="ru-RU" b="1" dirty="0">
            <a:latin typeface="Georgia" pitchFamily="18" charset="0"/>
          </a:endParaRPr>
        </a:p>
      </dgm:t>
    </dgm:pt>
    <dgm:pt modelId="{CF07222C-271F-428C-826B-2CE42F6CFE46}" type="parTrans" cxnId="{25C521FC-D39F-4344-BBDA-70E14791BA64}">
      <dgm:prSet/>
      <dgm:spPr/>
      <dgm:t>
        <a:bodyPr/>
        <a:lstStyle/>
        <a:p>
          <a:endParaRPr lang="ru-RU"/>
        </a:p>
      </dgm:t>
    </dgm:pt>
    <dgm:pt modelId="{60391857-FD02-4412-9B6F-50606EE25198}" type="sibTrans" cxnId="{25C521FC-D39F-4344-BBDA-70E14791BA64}">
      <dgm:prSet/>
      <dgm:spPr/>
      <dgm:t>
        <a:bodyPr/>
        <a:lstStyle/>
        <a:p>
          <a:endParaRPr lang="ru-RU"/>
        </a:p>
      </dgm:t>
    </dgm:pt>
    <dgm:pt modelId="{506C1FDB-1D3E-4BF3-9761-B75EFEAEC66B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додаткова інформація відповідно до навчальної програми, зокрема про життєвий і творчий шлях учених, висвітлення наукових подій в Україні та за її межами;</a:t>
          </a:r>
          <a:endParaRPr lang="ru-RU" b="1" dirty="0">
            <a:latin typeface="Georgia" pitchFamily="18" charset="0"/>
          </a:endParaRPr>
        </a:p>
      </dgm:t>
    </dgm:pt>
    <dgm:pt modelId="{F5027C92-2030-49DC-B94D-5B6CDAB3502D}" type="parTrans" cxnId="{62FB3EE7-C61C-4C16-BA14-8828A3B3265C}">
      <dgm:prSet/>
      <dgm:spPr/>
      <dgm:t>
        <a:bodyPr/>
        <a:lstStyle/>
        <a:p>
          <a:endParaRPr lang="ru-RU"/>
        </a:p>
      </dgm:t>
    </dgm:pt>
    <dgm:pt modelId="{E30F8608-1B7C-4F86-91C3-5C627915ECE6}" type="sibTrans" cxnId="{62FB3EE7-C61C-4C16-BA14-8828A3B3265C}">
      <dgm:prSet/>
      <dgm:spPr/>
      <dgm:t>
        <a:bodyPr/>
        <a:lstStyle/>
        <a:p>
          <a:endParaRPr lang="ru-RU"/>
        </a:p>
      </dgm:t>
    </dgm:pt>
    <dgm:pt modelId="{7B8073E8-64BB-48BD-AC74-97B61F42A946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матеріали краєзнавчого характеру;</a:t>
          </a:r>
          <a:endParaRPr lang="ru-RU" b="1" dirty="0">
            <a:latin typeface="Georgia" pitchFamily="18" charset="0"/>
          </a:endParaRPr>
        </a:p>
      </dgm:t>
    </dgm:pt>
    <dgm:pt modelId="{C2015F32-234D-444D-A781-FD496205DCE9}" type="parTrans" cxnId="{02AF40F5-7C7C-40D7-B550-90E99D9C3174}">
      <dgm:prSet/>
      <dgm:spPr/>
      <dgm:t>
        <a:bodyPr/>
        <a:lstStyle/>
        <a:p>
          <a:endParaRPr lang="ru-RU"/>
        </a:p>
      </dgm:t>
    </dgm:pt>
    <dgm:pt modelId="{314866B1-CB52-4E81-8443-ACC8317FB436}" type="sibTrans" cxnId="{02AF40F5-7C7C-40D7-B550-90E99D9C3174}">
      <dgm:prSet/>
      <dgm:spPr/>
      <dgm:t>
        <a:bodyPr/>
        <a:lstStyle/>
        <a:p>
          <a:endParaRPr lang="ru-RU"/>
        </a:p>
      </dgm:t>
    </dgm:pt>
    <dgm:pt modelId="{6FC86F7F-9F6F-4CEA-9096-802518CC4099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результати проектної діяльності та дослідницької роботи учнів;</a:t>
          </a:r>
          <a:endParaRPr lang="ru-RU" b="1" dirty="0">
            <a:latin typeface="Georgia" pitchFamily="18" charset="0"/>
          </a:endParaRPr>
        </a:p>
      </dgm:t>
    </dgm:pt>
    <dgm:pt modelId="{72CEAB18-773D-473D-A0E0-84E066F440F8}" type="parTrans" cxnId="{98BB9AE0-4319-4C2F-ABA8-6E065A80B874}">
      <dgm:prSet/>
      <dgm:spPr/>
      <dgm:t>
        <a:bodyPr/>
        <a:lstStyle/>
        <a:p>
          <a:endParaRPr lang="ru-RU"/>
        </a:p>
      </dgm:t>
    </dgm:pt>
    <dgm:pt modelId="{ECEEB40E-A8B3-4E05-B58B-31DC92E5EAEF}" type="sibTrans" cxnId="{98BB9AE0-4319-4C2F-ABA8-6E065A80B874}">
      <dgm:prSet/>
      <dgm:spPr/>
      <dgm:t>
        <a:bodyPr/>
        <a:lstStyle/>
        <a:p>
          <a:endParaRPr lang="ru-RU"/>
        </a:p>
      </dgm:t>
    </dgm:pt>
    <dgm:pt modelId="{C3C517A5-1CA1-4CD7-8D11-0CBF61BFE019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результати учнівських олімпіад, конкурсів, турнірів тощо</a:t>
          </a:r>
          <a:endParaRPr lang="ru-RU" b="1" dirty="0">
            <a:latin typeface="Georgia" pitchFamily="18" charset="0"/>
          </a:endParaRPr>
        </a:p>
      </dgm:t>
    </dgm:pt>
    <dgm:pt modelId="{F3416A7A-B4D9-465F-9961-5B80246691FB}" type="parTrans" cxnId="{FB6D9965-41D7-454A-84ED-83307C07D108}">
      <dgm:prSet/>
      <dgm:spPr/>
      <dgm:t>
        <a:bodyPr/>
        <a:lstStyle/>
        <a:p>
          <a:endParaRPr lang="ru-RU"/>
        </a:p>
      </dgm:t>
    </dgm:pt>
    <dgm:pt modelId="{2FA10FEE-7308-47CA-AA8E-DF60A61C0948}" type="sibTrans" cxnId="{FB6D9965-41D7-454A-84ED-83307C07D108}">
      <dgm:prSet/>
      <dgm:spPr/>
      <dgm:t>
        <a:bodyPr/>
        <a:lstStyle/>
        <a:p>
          <a:endParaRPr lang="ru-RU"/>
        </a:p>
      </dgm:t>
    </dgm:pt>
    <dgm:pt modelId="{349EC2DD-1D12-4A7E-8F51-7E08C1A3CA0C}" type="pres">
      <dgm:prSet presAssocID="{F9DE9CC4-218E-4488-B1CE-6DE37FA37A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5C0638-5986-4FBC-9577-46C11BAEC25B}" type="pres">
      <dgm:prSet presAssocID="{626D9D76-91A7-4B2E-97DD-159333F6F35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71354-D438-4B84-985E-4C154AAD21FA}" type="pres">
      <dgm:prSet presAssocID="{3A56192D-AEAC-44F8-80B7-E1E07B88B18D}" presName="sibTrans" presStyleCnt="0"/>
      <dgm:spPr/>
    </dgm:pt>
    <dgm:pt modelId="{BF491C26-6856-42D8-BD89-E485E127B0E7}" type="pres">
      <dgm:prSet presAssocID="{33E2F152-22DE-414E-85B0-DB6015C0580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9A72C-32B1-483A-B31E-2B8F4BE4D7B3}" type="pres">
      <dgm:prSet presAssocID="{60391857-FD02-4412-9B6F-50606EE25198}" presName="sibTrans" presStyleCnt="0"/>
      <dgm:spPr/>
    </dgm:pt>
    <dgm:pt modelId="{1DAC01C5-5509-4354-8294-ABF51FCB130C}" type="pres">
      <dgm:prSet presAssocID="{506C1FDB-1D3E-4BF3-9761-B75EFEAEC66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FCA07-CDDF-462E-9CA0-73978847C76D}" type="pres">
      <dgm:prSet presAssocID="{E30F8608-1B7C-4F86-91C3-5C627915ECE6}" presName="sibTrans" presStyleCnt="0"/>
      <dgm:spPr/>
    </dgm:pt>
    <dgm:pt modelId="{94E56A8B-B4B8-4244-AFB8-A0F0C4B4EC66}" type="pres">
      <dgm:prSet presAssocID="{7B8073E8-64BB-48BD-AC74-97B61F42A94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DD25B-AABC-4AF8-BD7F-4731CD9E3BF8}" type="pres">
      <dgm:prSet presAssocID="{314866B1-CB52-4E81-8443-ACC8317FB436}" presName="sibTrans" presStyleCnt="0"/>
      <dgm:spPr/>
    </dgm:pt>
    <dgm:pt modelId="{1A4C62D5-9B3D-4723-BCC4-588B6E56B2AD}" type="pres">
      <dgm:prSet presAssocID="{6FC86F7F-9F6F-4CEA-9096-802518CC409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30DF9-499F-469F-A443-59905E1AD286}" type="pres">
      <dgm:prSet presAssocID="{ECEEB40E-A8B3-4E05-B58B-31DC92E5EAEF}" presName="sibTrans" presStyleCnt="0"/>
      <dgm:spPr/>
    </dgm:pt>
    <dgm:pt modelId="{9450E7E6-8F92-494F-8A07-FF8C3A249975}" type="pres">
      <dgm:prSet presAssocID="{C3C517A5-1CA1-4CD7-8D11-0CBF61BFE01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BF3E8D-C366-4B91-9064-5577F8FA6899}" srcId="{F9DE9CC4-218E-4488-B1CE-6DE37FA37A36}" destId="{626D9D76-91A7-4B2E-97DD-159333F6F35D}" srcOrd="0" destOrd="0" parTransId="{AC9F00D9-1423-4DA2-AA76-9C0A67E16187}" sibTransId="{3A56192D-AEAC-44F8-80B7-E1E07B88B18D}"/>
    <dgm:cxn modelId="{362C79C8-5650-43A8-9254-A593E636074A}" type="presOf" srcId="{506C1FDB-1D3E-4BF3-9761-B75EFEAEC66B}" destId="{1DAC01C5-5509-4354-8294-ABF51FCB130C}" srcOrd="0" destOrd="0" presId="urn:microsoft.com/office/officeart/2005/8/layout/default"/>
    <dgm:cxn modelId="{31DE4DCD-8A66-4E91-A2D3-E6685658B79A}" type="presOf" srcId="{7B8073E8-64BB-48BD-AC74-97B61F42A946}" destId="{94E56A8B-B4B8-4244-AFB8-A0F0C4B4EC66}" srcOrd="0" destOrd="0" presId="urn:microsoft.com/office/officeart/2005/8/layout/default"/>
    <dgm:cxn modelId="{62FB3EE7-C61C-4C16-BA14-8828A3B3265C}" srcId="{F9DE9CC4-218E-4488-B1CE-6DE37FA37A36}" destId="{506C1FDB-1D3E-4BF3-9761-B75EFEAEC66B}" srcOrd="2" destOrd="0" parTransId="{F5027C92-2030-49DC-B94D-5B6CDAB3502D}" sibTransId="{E30F8608-1B7C-4F86-91C3-5C627915ECE6}"/>
    <dgm:cxn modelId="{98BB9AE0-4319-4C2F-ABA8-6E065A80B874}" srcId="{F9DE9CC4-218E-4488-B1CE-6DE37FA37A36}" destId="{6FC86F7F-9F6F-4CEA-9096-802518CC4099}" srcOrd="4" destOrd="0" parTransId="{72CEAB18-773D-473D-A0E0-84E066F440F8}" sibTransId="{ECEEB40E-A8B3-4E05-B58B-31DC92E5EAEF}"/>
    <dgm:cxn modelId="{5693082D-5400-4855-A9BE-5D4874F16CB2}" type="presOf" srcId="{626D9D76-91A7-4B2E-97DD-159333F6F35D}" destId="{065C0638-5986-4FBC-9577-46C11BAEC25B}" srcOrd="0" destOrd="0" presId="urn:microsoft.com/office/officeart/2005/8/layout/default"/>
    <dgm:cxn modelId="{FB6D9965-41D7-454A-84ED-83307C07D108}" srcId="{F9DE9CC4-218E-4488-B1CE-6DE37FA37A36}" destId="{C3C517A5-1CA1-4CD7-8D11-0CBF61BFE019}" srcOrd="5" destOrd="0" parTransId="{F3416A7A-B4D9-465F-9961-5B80246691FB}" sibTransId="{2FA10FEE-7308-47CA-AA8E-DF60A61C0948}"/>
    <dgm:cxn modelId="{73B15873-D794-46CD-82E8-1B71C9E57E56}" type="presOf" srcId="{F9DE9CC4-218E-4488-B1CE-6DE37FA37A36}" destId="{349EC2DD-1D12-4A7E-8F51-7E08C1A3CA0C}" srcOrd="0" destOrd="0" presId="urn:microsoft.com/office/officeart/2005/8/layout/default"/>
    <dgm:cxn modelId="{B7BE6B6A-D59E-4E4C-A2C6-D805A290167C}" type="presOf" srcId="{33E2F152-22DE-414E-85B0-DB6015C05804}" destId="{BF491C26-6856-42D8-BD89-E485E127B0E7}" srcOrd="0" destOrd="0" presId="urn:microsoft.com/office/officeart/2005/8/layout/default"/>
    <dgm:cxn modelId="{25C521FC-D39F-4344-BBDA-70E14791BA64}" srcId="{F9DE9CC4-218E-4488-B1CE-6DE37FA37A36}" destId="{33E2F152-22DE-414E-85B0-DB6015C05804}" srcOrd="1" destOrd="0" parTransId="{CF07222C-271F-428C-826B-2CE42F6CFE46}" sibTransId="{60391857-FD02-4412-9B6F-50606EE25198}"/>
    <dgm:cxn modelId="{02AF40F5-7C7C-40D7-B550-90E99D9C3174}" srcId="{F9DE9CC4-218E-4488-B1CE-6DE37FA37A36}" destId="{7B8073E8-64BB-48BD-AC74-97B61F42A946}" srcOrd="3" destOrd="0" parTransId="{C2015F32-234D-444D-A781-FD496205DCE9}" sibTransId="{314866B1-CB52-4E81-8443-ACC8317FB436}"/>
    <dgm:cxn modelId="{6BA72011-7EE4-4876-86B4-206595FC6B44}" type="presOf" srcId="{C3C517A5-1CA1-4CD7-8D11-0CBF61BFE019}" destId="{9450E7E6-8F92-494F-8A07-FF8C3A249975}" srcOrd="0" destOrd="0" presId="urn:microsoft.com/office/officeart/2005/8/layout/default"/>
    <dgm:cxn modelId="{435AAD95-6CF4-40F2-B2D8-CDB082401EBA}" type="presOf" srcId="{6FC86F7F-9F6F-4CEA-9096-802518CC4099}" destId="{1A4C62D5-9B3D-4723-BCC4-588B6E56B2AD}" srcOrd="0" destOrd="0" presId="urn:microsoft.com/office/officeart/2005/8/layout/default"/>
    <dgm:cxn modelId="{28D74A2E-DD73-4946-9B3C-A79E73324170}" type="presParOf" srcId="{349EC2DD-1D12-4A7E-8F51-7E08C1A3CA0C}" destId="{065C0638-5986-4FBC-9577-46C11BAEC25B}" srcOrd="0" destOrd="0" presId="urn:microsoft.com/office/officeart/2005/8/layout/default"/>
    <dgm:cxn modelId="{437B6989-7665-4EFF-A56D-9E72DA4EE70C}" type="presParOf" srcId="{349EC2DD-1D12-4A7E-8F51-7E08C1A3CA0C}" destId="{0EF71354-D438-4B84-985E-4C154AAD21FA}" srcOrd="1" destOrd="0" presId="urn:microsoft.com/office/officeart/2005/8/layout/default"/>
    <dgm:cxn modelId="{A9C0D2A6-4948-438E-947F-9E42B39705AE}" type="presParOf" srcId="{349EC2DD-1D12-4A7E-8F51-7E08C1A3CA0C}" destId="{BF491C26-6856-42D8-BD89-E485E127B0E7}" srcOrd="2" destOrd="0" presId="urn:microsoft.com/office/officeart/2005/8/layout/default"/>
    <dgm:cxn modelId="{1662BC35-19A2-40C8-95D2-BE0A9CBFD65C}" type="presParOf" srcId="{349EC2DD-1D12-4A7E-8F51-7E08C1A3CA0C}" destId="{BBF9A72C-32B1-483A-B31E-2B8F4BE4D7B3}" srcOrd="3" destOrd="0" presId="urn:microsoft.com/office/officeart/2005/8/layout/default"/>
    <dgm:cxn modelId="{363A5061-DD59-4991-A18F-96DB4E9554CD}" type="presParOf" srcId="{349EC2DD-1D12-4A7E-8F51-7E08C1A3CA0C}" destId="{1DAC01C5-5509-4354-8294-ABF51FCB130C}" srcOrd="4" destOrd="0" presId="urn:microsoft.com/office/officeart/2005/8/layout/default"/>
    <dgm:cxn modelId="{4FC56C2B-B150-4500-ABD2-C28851BB472F}" type="presParOf" srcId="{349EC2DD-1D12-4A7E-8F51-7E08C1A3CA0C}" destId="{41BFCA07-CDDF-462E-9CA0-73978847C76D}" srcOrd="5" destOrd="0" presId="urn:microsoft.com/office/officeart/2005/8/layout/default"/>
    <dgm:cxn modelId="{0DD5E77C-35B0-4934-9482-E93D039D1D85}" type="presParOf" srcId="{349EC2DD-1D12-4A7E-8F51-7E08C1A3CA0C}" destId="{94E56A8B-B4B8-4244-AFB8-A0F0C4B4EC66}" srcOrd="6" destOrd="0" presId="urn:microsoft.com/office/officeart/2005/8/layout/default"/>
    <dgm:cxn modelId="{8EE039D4-DEE5-4699-91BC-9C333EB5AAB3}" type="presParOf" srcId="{349EC2DD-1D12-4A7E-8F51-7E08C1A3CA0C}" destId="{BB0DD25B-AABC-4AF8-BD7F-4731CD9E3BF8}" srcOrd="7" destOrd="0" presId="urn:microsoft.com/office/officeart/2005/8/layout/default"/>
    <dgm:cxn modelId="{A1023FFD-3681-4792-96DE-10802D9529F3}" type="presParOf" srcId="{349EC2DD-1D12-4A7E-8F51-7E08C1A3CA0C}" destId="{1A4C62D5-9B3D-4723-BCC4-588B6E56B2AD}" srcOrd="8" destOrd="0" presId="urn:microsoft.com/office/officeart/2005/8/layout/default"/>
    <dgm:cxn modelId="{C3A47EE0-1517-4FB1-931A-D11DBF2FC596}" type="presParOf" srcId="{349EC2DD-1D12-4A7E-8F51-7E08C1A3CA0C}" destId="{02130DF9-499F-469F-A443-59905E1AD286}" srcOrd="9" destOrd="0" presId="urn:microsoft.com/office/officeart/2005/8/layout/default"/>
    <dgm:cxn modelId="{68242183-A0A1-4466-A271-88E93F93A863}" type="presParOf" srcId="{349EC2DD-1D12-4A7E-8F51-7E08C1A3CA0C}" destId="{9450E7E6-8F92-494F-8A07-FF8C3A24997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B4EBEB-3405-4500-8D69-3FC3838E703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39CAF5-F750-4C29-A0AE-6EE9309BA6C2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Заборонено</a:t>
          </a:r>
          <a:endParaRPr lang="ru-RU" b="1" dirty="0">
            <a:latin typeface="Georgia" pitchFamily="18" charset="0"/>
          </a:endParaRPr>
        </a:p>
      </dgm:t>
    </dgm:pt>
    <dgm:pt modelId="{DB94DB0F-E068-455F-BAF8-8E06A7A84300}" type="parTrans" cxnId="{7B91A439-70F4-401B-88DA-DF694688B11F}">
      <dgm:prSet/>
      <dgm:spPr/>
      <dgm:t>
        <a:bodyPr/>
        <a:lstStyle/>
        <a:p>
          <a:endParaRPr lang="ru-RU"/>
        </a:p>
      </dgm:t>
    </dgm:pt>
    <dgm:pt modelId="{66ADC33F-B88B-454F-B8EE-E4F1B0267A89}" type="sibTrans" cxnId="{7B91A439-70F4-401B-88DA-DF694688B11F}">
      <dgm:prSet/>
      <dgm:spPr/>
      <dgm:t>
        <a:bodyPr/>
        <a:lstStyle/>
        <a:p>
          <a:endParaRPr lang="ru-RU"/>
        </a:p>
      </dgm:t>
    </dgm:pt>
    <dgm:pt modelId="{FC5538EF-C364-453E-81F8-08CB3FCB4F52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утримувати</a:t>
          </a:r>
          <a:endParaRPr lang="ru-RU" b="1" dirty="0">
            <a:latin typeface="Georgia" pitchFamily="18" charset="0"/>
          </a:endParaRPr>
        </a:p>
      </dgm:t>
    </dgm:pt>
    <dgm:pt modelId="{A38F2651-D9EA-4DDC-BD6C-032A9AAB4D02}" type="parTrans" cxnId="{69EF7514-F087-410C-B830-DE49275E8515}">
      <dgm:prSet/>
      <dgm:spPr/>
      <dgm:t>
        <a:bodyPr/>
        <a:lstStyle/>
        <a:p>
          <a:endParaRPr lang="ru-RU"/>
        </a:p>
      </dgm:t>
    </dgm:pt>
    <dgm:pt modelId="{87F3C775-0494-4742-83E0-3A93776EF95E}" type="sibTrans" cxnId="{69EF7514-F087-410C-B830-DE49275E8515}">
      <dgm:prSet/>
      <dgm:spPr/>
      <dgm:t>
        <a:bodyPr/>
        <a:lstStyle/>
        <a:p>
          <a:endParaRPr lang="ru-RU"/>
        </a:p>
      </dgm:t>
    </dgm:pt>
    <dgm:pt modelId="{B3BB1E37-FF77-4E2F-87B0-72E0EAF9003A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в ЗЗСО</a:t>
          </a:r>
          <a:endParaRPr lang="ru-RU" b="1" dirty="0">
            <a:latin typeface="Georgia" pitchFamily="18" charset="0"/>
          </a:endParaRPr>
        </a:p>
      </dgm:t>
    </dgm:pt>
    <dgm:pt modelId="{DBB79C19-6462-4126-82B9-A926032D9F08}" type="parTrans" cxnId="{337F91CB-3CEB-4798-8551-130F2CA38C57}">
      <dgm:prSet/>
      <dgm:spPr/>
      <dgm:t>
        <a:bodyPr/>
        <a:lstStyle/>
        <a:p>
          <a:endParaRPr lang="ru-RU"/>
        </a:p>
      </dgm:t>
    </dgm:pt>
    <dgm:pt modelId="{DE1E8B28-8B3A-4318-82D9-FA9D3EBA3C41}" type="sibTrans" cxnId="{337F91CB-3CEB-4798-8551-130F2CA38C57}">
      <dgm:prSet/>
      <dgm:spPr/>
      <dgm:t>
        <a:bodyPr/>
        <a:lstStyle/>
        <a:p>
          <a:endParaRPr lang="ru-RU"/>
        </a:p>
      </dgm:t>
    </dgm:pt>
    <dgm:pt modelId="{87787513-C271-45F2-95DE-DAAB9AEAF1B1}" type="pres">
      <dgm:prSet presAssocID="{3EB4EBEB-3405-4500-8D69-3FC3838E70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65B403-30C8-42B4-8A38-B08AABB69712}" type="pres">
      <dgm:prSet presAssocID="{9339CAF5-F750-4C29-A0AE-6EE9309BA6C2}" presName="compNode" presStyleCnt="0"/>
      <dgm:spPr/>
    </dgm:pt>
    <dgm:pt modelId="{FE02CACE-165A-4C16-90A9-8CAF94597DCB}" type="pres">
      <dgm:prSet presAssocID="{9339CAF5-F750-4C29-A0AE-6EE9309BA6C2}" presName="pictRect" presStyleLbl="node1" presStyleIdx="0" presStyleCnt="3" custLinFactNeighborX="339" custLinFactNeighborY="-4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50CB832-13C1-485C-80B8-0C775ED81E7C}" type="pres">
      <dgm:prSet presAssocID="{9339CAF5-F750-4C29-A0AE-6EE9309BA6C2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722B1-40EF-43A2-8AF2-0B010A7EBF0D}" type="pres">
      <dgm:prSet presAssocID="{66ADC33F-B88B-454F-B8EE-E4F1B0267A8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1C21DF4-B220-441E-B755-A4BD1829B8B4}" type="pres">
      <dgm:prSet presAssocID="{FC5538EF-C364-453E-81F8-08CB3FCB4F52}" presName="compNode" presStyleCnt="0"/>
      <dgm:spPr/>
    </dgm:pt>
    <dgm:pt modelId="{3A79F8B2-9A30-4F28-A2E5-61FC80CCB0E5}" type="pres">
      <dgm:prSet presAssocID="{FC5538EF-C364-453E-81F8-08CB3FCB4F52}" presName="pictRect" presStyleLbl="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964B822-44A2-4F9E-B657-A9AC498B928E}" type="pres">
      <dgm:prSet presAssocID="{FC5538EF-C364-453E-81F8-08CB3FCB4F52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13669-7AF6-47F3-90EC-7F5A5E2ACFA1}" type="pres">
      <dgm:prSet presAssocID="{87F3C775-0494-4742-83E0-3A93776EF95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6564864-35B1-4E75-8B85-CD16385E49A4}" type="pres">
      <dgm:prSet presAssocID="{B3BB1E37-FF77-4E2F-87B0-72E0EAF9003A}" presName="compNode" presStyleCnt="0"/>
      <dgm:spPr/>
    </dgm:pt>
    <dgm:pt modelId="{3BF43036-992D-448C-BD88-3DD69E34B1EC}" type="pres">
      <dgm:prSet presAssocID="{B3BB1E37-FF77-4E2F-87B0-72E0EAF9003A}" presName="pictRect" presStyleLbl="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933ABAB-79E8-4532-BEFF-0693640F5B3F}" type="pres">
      <dgm:prSet presAssocID="{B3BB1E37-FF77-4E2F-87B0-72E0EAF9003A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91A439-70F4-401B-88DA-DF694688B11F}" srcId="{3EB4EBEB-3405-4500-8D69-3FC3838E7038}" destId="{9339CAF5-F750-4C29-A0AE-6EE9309BA6C2}" srcOrd="0" destOrd="0" parTransId="{DB94DB0F-E068-455F-BAF8-8E06A7A84300}" sibTransId="{66ADC33F-B88B-454F-B8EE-E4F1B0267A89}"/>
    <dgm:cxn modelId="{E2C3B52B-5534-4C9A-9B38-2828397C88F1}" type="presOf" srcId="{87F3C775-0494-4742-83E0-3A93776EF95E}" destId="{24F13669-7AF6-47F3-90EC-7F5A5E2ACFA1}" srcOrd="0" destOrd="0" presId="urn:microsoft.com/office/officeart/2005/8/layout/pList1"/>
    <dgm:cxn modelId="{FD3186C4-6A11-46AD-8776-4143EB6691AA}" type="presOf" srcId="{3EB4EBEB-3405-4500-8D69-3FC3838E7038}" destId="{87787513-C271-45F2-95DE-DAAB9AEAF1B1}" srcOrd="0" destOrd="0" presId="urn:microsoft.com/office/officeart/2005/8/layout/pList1"/>
    <dgm:cxn modelId="{A610641A-5121-4ACF-A78B-01B6A8A424B9}" type="presOf" srcId="{66ADC33F-B88B-454F-B8EE-E4F1B0267A89}" destId="{70D722B1-40EF-43A2-8AF2-0B010A7EBF0D}" srcOrd="0" destOrd="0" presId="urn:microsoft.com/office/officeart/2005/8/layout/pList1"/>
    <dgm:cxn modelId="{337F91CB-3CEB-4798-8551-130F2CA38C57}" srcId="{3EB4EBEB-3405-4500-8D69-3FC3838E7038}" destId="{B3BB1E37-FF77-4E2F-87B0-72E0EAF9003A}" srcOrd="2" destOrd="0" parTransId="{DBB79C19-6462-4126-82B9-A926032D9F08}" sibTransId="{DE1E8B28-8B3A-4318-82D9-FA9D3EBA3C41}"/>
    <dgm:cxn modelId="{4E3C75BB-2A19-4F97-BE44-56C19471BB44}" type="presOf" srcId="{9339CAF5-F750-4C29-A0AE-6EE9309BA6C2}" destId="{250CB832-13C1-485C-80B8-0C775ED81E7C}" srcOrd="0" destOrd="0" presId="urn:microsoft.com/office/officeart/2005/8/layout/pList1"/>
    <dgm:cxn modelId="{4193234C-A8B7-47AC-98D1-3559E4A6198D}" type="presOf" srcId="{B3BB1E37-FF77-4E2F-87B0-72E0EAF9003A}" destId="{B933ABAB-79E8-4532-BEFF-0693640F5B3F}" srcOrd="0" destOrd="0" presId="urn:microsoft.com/office/officeart/2005/8/layout/pList1"/>
    <dgm:cxn modelId="{69EF7514-F087-410C-B830-DE49275E8515}" srcId="{3EB4EBEB-3405-4500-8D69-3FC3838E7038}" destId="{FC5538EF-C364-453E-81F8-08CB3FCB4F52}" srcOrd="1" destOrd="0" parTransId="{A38F2651-D9EA-4DDC-BD6C-032A9AAB4D02}" sibTransId="{87F3C775-0494-4742-83E0-3A93776EF95E}"/>
    <dgm:cxn modelId="{32D839BF-6BFC-4B64-ADCD-F18A8F5B0A7B}" type="presOf" srcId="{FC5538EF-C364-453E-81F8-08CB3FCB4F52}" destId="{E964B822-44A2-4F9E-B657-A9AC498B928E}" srcOrd="0" destOrd="0" presId="urn:microsoft.com/office/officeart/2005/8/layout/pList1"/>
    <dgm:cxn modelId="{D8AA27B0-F59E-4C75-B2A7-9EBE8BE3ACD9}" type="presParOf" srcId="{87787513-C271-45F2-95DE-DAAB9AEAF1B1}" destId="{C565B403-30C8-42B4-8A38-B08AABB69712}" srcOrd="0" destOrd="0" presId="urn:microsoft.com/office/officeart/2005/8/layout/pList1"/>
    <dgm:cxn modelId="{86015102-C507-42B9-8ADF-2ABDE992E0D2}" type="presParOf" srcId="{C565B403-30C8-42B4-8A38-B08AABB69712}" destId="{FE02CACE-165A-4C16-90A9-8CAF94597DCB}" srcOrd="0" destOrd="0" presId="urn:microsoft.com/office/officeart/2005/8/layout/pList1"/>
    <dgm:cxn modelId="{067E7B0E-664E-4287-A6F4-03593D411553}" type="presParOf" srcId="{C565B403-30C8-42B4-8A38-B08AABB69712}" destId="{250CB832-13C1-485C-80B8-0C775ED81E7C}" srcOrd="1" destOrd="0" presId="urn:microsoft.com/office/officeart/2005/8/layout/pList1"/>
    <dgm:cxn modelId="{A044BF07-9BCD-433D-8B4C-C59A48E2A0DE}" type="presParOf" srcId="{87787513-C271-45F2-95DE-DAAB9AEAF1B1}" destId="{70D722B1-40EF-43A2-8AF2-0B010A7EBF0D}" srcOrd="1" destOrd="0" presId="urn:microsoft.com/office/officeart/2005/8/layout/pList1"/>
    <dgm:cxn modelId="{0AB6B470-7625-4F6C-AA83-6B479F032242}" type="presParOf" srcId="{87787513-C271-45F2-95DE-DAAB9AEAF1B1}" destId="{E1C21DF4-B220-441E-B755-A4BD1829B8B4}" srcOrd="2" destOrd="0" presId="urn:microsoft.com/office/officeart/2005/8/layout/pList1"/>
    <dgm:cxn modelId="{2FD40B1B-CF4F-4FA6-A050-9392836F1D24}" type="presParOf" srcId="{E1C21DF4-B220-441E-B755-A4BD1829B8B4}" destId="{3A79F8B2-9A30-4F28-A2E5-61FC80CCB0E5}" srcOrd="0" destOrd="0" presId="urn:microsoft.com/office/officeart/2005/8/layout/pList1"/>
    <dgm:cxn modelId="{C608D9D9-27CF-4A5D-A8E4-9A8CCF7F1DD4}" type="presParOf" srcId="{E1C21DF4-B220-441E-B755-A4BD1829B8B4}" destId="{E964B822-44A2-4F9E-B657-A9AC498B928E}" srcOrd="1" destOrd="0" presId="urn:microsoft.com/office/officeart/2005/8/layout/pList1"/>
    <dgm:cxn modelId="{1B206959-F9B1-4CA9-8137-222A592B2EE1}" type="presParOf" srcId="{87787513-C271-45F2-95DE-DAAB9AEAF1B1}" destId="{24F13669-7AF6-47F3-90EC-7F5A5E2ACFA1}" srcOrd="3" destOrd="0" presId="urn:microsoft.com/office/officeart/2005/8/layout/pList1"/>
    <dgm:cxn modelId="{02DABAD9-0F9E-4A6D-BA50-8CDC5AA601D0}" type="presParOf" srcId="{87787513-C271-45F2-95DE-DAAB9AEAF1B1}" destId="{B6564864-35B1-4E75-8B85-CD16385E49A4}" srcOrd="4" destOrd="0" presId="urn:microsoft.com/office/officeart/2005/8/layout/pList1"/>
    <dgm:cxn modelId="{AA9D26E6-2B4A-4DF1-817A-0425BD5946B5}" type="presParOf" srcId="{B6564864-35B1-4E75-8B85-CD16385E49A4}" destId="{3BF43036-992D-448C-BD88-3DD69E34B1EC}" srcOrd="0" destOrd="0" presId="urn:microsoft.com/office/officeart/2005/8/layout/pList1"/>
    <dgm:cxn modelId="{707A44C5-842F-4077-9BB4-0B54A7AC8878}" type="presParOf" srcId="{B6564864-35B1-4E75-8B85-CD16385E49A4}" destId="{B933ABAB-79E8-4532-BEFF-0693640F5B3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60A200-7D70-4FEA-B549-3D9E7FBD88CD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C27C980-F001-46DC-99DC-29E067D638CA}">
      <dgm:prSet custT="1"/>
      <dgm:spPr/>
      <dgm:t>
        <a:bodyPr/>
        <a:lstStyle/>
        <a:p>
          <a:pPr rtl="0"/>
          <a:r>
            <a:rPr lang="uk-UA" sz="1400" b="1" dirty="0" smtClean="0">
              <a:latin typeface="Georgia" pitchFamily="18" charset="0"/>
            </a:rPr>
            <a:t>окремий тренінгів навчальний кабінет з ОЗ, який складається з однієї просторої класної кімнати, або класної кімнати і лабораторного приміщення</a:t>
          </a:r>
          <a:endParaRPr lang="ru-RU" sz="1400" b="1" dirty="0">
            <a:latin typeface="Georgia" pitchFamily="18" charset="0"/>
          </a:endParaRPr>
        </a:p>
      </dgm:t>
    </dgm:pt>
    <dgm:pt modelId="{049779BB-21BE-470A-951D-1BF282D2632A}" type="parTrans" cxnId="{DB2066CF-AD49-422C-B19D-AF5E9E872610}">
      <dgm:prSet/>
      <dgm:spPr/>
      <dgm:t>
        <a:bodyPr/>
        <a:lstStyle/>
        <a:p>
          <a:endParaRPr lang="ru-RU"/>
        </a:p>
      </dgm:t>
    </dgm:pt>
    <dgm:pt modelId="{8F6D351B-DD85-428F-BEBA-F308F9FFCDEB}" type="sibTrans" cxnId="{DB2066CF-AD49-422C-B19D-AF5E9E872610}">
      <dgm:prSet/>
      <dgm:spPr/>
      <dgm:t>
        <a:bodyPr/>
        <a:lstStyle/>
        <a:p>
          <a:endParaRPr lang="ru-RU"/>
        </a:p>
      </dgm:t>
    </dgm:pt>
    <dgm:pt modelId="{2515DE3C-35CC-4BE9-9144-FC12238E1493}">
      <dgm:prSet custT="1"/>
      <dgm:spPr/>
      <dgm:t>
        <a:bodyPr/>
        <a:lstStyle/>
        <a:p>
          <a:pPr rtl="0"/>
          <a:r>
            <a:rPr lang="uk-UA" sz="1400" b="1" dirty="0" smtClean="0">
              <a:latin typeface="Georgia" pitchFamily="18" charset="0"/>
            </a:rPr>
            <a:t>окремий тренінгів навчальний кабінет з ОЗ – комплекс, який складається з приміщення для проведення тренінгових занять, кабінету мультимедійних презентацій і методичного забезпечення, лабораторного приміщення </a:t>
          </a:r>
          <a:endParaRPr lang="ru-RU" sz="1400" b="1" dirty="0">
            <a:latin typeface="Georgia" pitchFamily="18" charset="0"/>
          </a:endParaRPr>
        </a:p>
      </dgm:t>
    </dgm:pt>
    <dgm:pt modelId="{117C7FC0-B2E3-4D2E-BCA2-01AA06C1DB83}" type="parTrans" cxnId="{4EC6BF30-FD99-4DD3-8CA9-C17B34F585ED}">
      <dgm:prSet/>
      <dgm:spPr/>
      <dgm:t>
        <a:bodyPr/>
        <a:lstStyle/>
        <a:p>
          <a:endParaRPr lang="ru-RU"/>
        </a:p>
      </dgm:t>
    </dgm:pt>
    <dgm:pt modelId="{43099F07-65D9-4A87-9EC4-2CCF08EF6909}" type="sibTrans" cxnId="{4EC6BF30-FD99-4DD3-8CA9-C17B34F585ED}">
      <dgm:prSet/>
      <dgm:spPr/>
      <dgm:t>
        <a:bodyPr/>
        <a:lstStyle/>
        <a:p>
          <a:endParaRPr lang="ru-RU"/>
        </a:p>
      </dgm:t>
    </dgm:pt>
    <dgm:pt modelId="{8A3B0ED5-CF44-4F0B-B21D-07E4BC8E5115}">
      <dgm:prSet custT="1"/>
      <dgm:spPr/>
      <dgm:t>
        <a:bodyPr/>
        <a:lstStyle/>
        <a:p>
          <a:pPr rtl="0"/>
          <a:r>
            <a:rPr lang="uk-UA" sz="1400" b="1" dirty="0" smtClean="0">
              <a:latin typeface="Georgia" pitchFamily="18" charset="0"/>
            </a:rPr>
            <a:t>тренінгів центр, в який кабінет ОЗ входить як структурний підрозділ </a:t>
          </a:r>
          <a:endParaRPr lang="ru-RU" sz="1400" b="1" dirty="0">
            <a:latin typeface="Georgia" pitchFamily="18" charset="0"/>
          </a:endParaRPr>
        </a:p>
      </dgm:t>
    </dgm:pt>
    <dgm:pt modelId="{C8B15940-242B-47A5-9C1A-1F1F6CF1C5AE}" type="parTrans" cxnId="{12C830DF-C43E-4A60-9494-7BF4F0C8FB6E}">
      <dgm:prSet/>
      <dgm:spPr/>
      <dgm:t>
        <a:bodyPr/>
        <a:lstStyle/>
        <a:p>
          <a:endParaRPr lang="ru-RU"/>
        </a:p>
      </dgm:t>
    </dgm:pt>
    <dgm:pt modelId="{B935753C-46C3-47FF-8F29-05086E657430}" type="sibTrans" cxnId="{12C830DF-C43E-4A60-9494-7BF4F0C8FB6E}">
      <dgm:prSet/>
      <dgm:spPr/>
      <dgm:t>
        <a:bodyPr/>
        <a:lstStyle/>
        <a:p>
          <a:endParaRPr lang="ru-RU"/>
        </a:p>
      </dgm:t>
    </dgm:pt>
    <dgm:pt modelId="{28517BC9-F10A-405B-B3A3-E45510C87671}" type="pres">
      <dgm:prSet presAssocID="{9C60A200-7D70-4FEA-B549-3D9E7FBD88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D5A0E73-AEA5-41FF-A24F-FA1CDAE20F6E}" type="pres">
      <dgm:prSet presAssocID="{DC27C980-F001-46DC-99DC-29E067D638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A5883-24CF-47B2-9B8A-82441A961415}" type="pres">
      <dgm:prSet presAssocID="{8F6D351B-DD85-428F-BEBA-F308F9FFCDEB}" presName="sibTrans" presStyleCnt="0"/>
      <dgm:spPr/>
    </dgm:pt>
    <dgm:pt modelId="{0341E583-111D-47D4-B7A0-2B196B697DC6}" type="pres">
      <dgm:prSet presAssocID="{2515DE3C-35CC-4BE9-9144-FC12238E149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53292-5F49-414D-A231-508E3F6541F5}" type="pres">
      <dgm:prSet presAssocID="{43099F07-65D9-4A87-9EC4-2CCF08EF6909}" presName="sibTrans" presStyleCnt="0"/>
      <dgm:spPr/>
    </dgm:pt>
    <dgm:pt modelId="{C5EC8E8B-E4CB-4BE2-A10D-7FF323FC7D54}" type="pres">
      <dgm:prSet presAssocID="{8A3B0ED5-CF44-4F0B-B21D-07E4BC8E511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C6BF30-FD99-4DD3-8CA9-C17B34F585ED}" srcId="{9C60A200-7D70-4FEA-B549-3D9E7FBD88CD}" destId="{2515DE3C-35CC-4BE9-9144-FC12238E1493}" srcOrd="1" destOrd="0" parTransId="{117C7FC0-B2E3-4D2E-BCA2-01AA06C1DB83}" sibTransId="{43099F07-65D9-4A87-9EC4-2CCF08EF6909}"/>
    <dgm:cxn modelId="{2DF22583-3E0B-42EA-84D7-6F342C8308D1}" type="presOf" srcId="{DC27C980-F001-46DC-99DC-29E067D638CA}" destId="{9D5A0E73-AEA5-41FF-A24F-FA1CDAE20F6E}" srcOrd="0" destOrd="0" presId="urn:microsoft.com/office/officeart/2005/8/layout/default"/>
    <dgm:cxn modelId="{12C830DF-C43E-4A60-9494-7BF4F0C8FB6E}" srcId="{9C60A200-7D70-4FEA-B549-3D9E7FBD88CD}" destId="{8A3B0ED5-CF44-4F0B-B21D-07E4BC8E5115}" srcOrd="2" destOrd="0" parTransId="{C8B15940-242B-47A5-9C1A-1F1F6CF1C5AE}" sibTransId="{B935753C-46C3-47FF-8F29-05086E657430}"/>
    <dgm:cxn modelId="{74330B6E-D25A-4225-9CFC-6034391285FD}" type="presOf" srcId="{2515DE3C-35CC-4BE9-9144-FC12238E1493}" destId="{0341E583-111D-47D4-B7A0-2B196B697DC6}" srcOrd="0" destOrd="0" presId="urn:microsoft.com/office/officeart/2005/8/layout/default"/>
    <dgm:cxn modelId="{767E159F-3A6B-4002-91B8-C8D203D80E58}" type="presOf" srcId="{9C60A200-7D70-4FEA-B549-3D9E7FBD88CD}" destId="{28517BC9-F10A-405B-B3A3-E45510C87671}" srcOrd="0" destOrd="0" presId="urn:microsoft.com/office/officeart/2005/8/layout/default"/>
    <dgm:cxn modelId="{D813259C-24CD-4A69-8F6B-17426724DAE7}" type="presOf" srcId="{8A3B0ED5-CF44-4F0B-B21D-07E4BC8E5115}" destId="{C5EC8E8B-E4CB-4BE2-A10D-7FF323FC7D54}" srcOrd="0" destOrd="0" presId="urn:microsoft.com/office/officeart/2005/8/layout/default"/>
    <dgm:cxn modelId="{DB2066CF-AD49-422C-B19D-AF5E9E872610}" srcId="{9C60A200-7D70-4FEA-B549-3D9E7FBD88CD}" destId="{DC27C980-F001-46DC-99DC-29E067D638CA}" srcOrd="0" destOrd="0" parTransId="{049779BB-21BE-470A-951D-1BF282D2632A}" sibTransId="{8F6D351B-DD85-428F-BEBA-F308F9FFCDEB}"/>
    <dgm:cxn modelId="{D27AE080-6F4C-4547-A39B-CA3F20F920C6}" type="presParOf" srcId="{28517BC9-F10A-405B-B3A3-E45510C87671}" destId="{9D5A0E73-AEA5-41FF-A24F-FA1CDAE20F6E}" srcOrd="0" destOrd="0" presId="urn:microsoft.com/office/officeart/2005/8/layout/default"/>
    <dgm:cxn modelId="{479E58D2-C9F8-46E8-806D-03EA7F7DADD5}" type="presParOf" srcId="{28517BC9-F10A-405B-B3A3-E45510C87671}" destId="{9D0A5883-24CF-47B2-9B8A-82441A961415}" srcOrd="1" destOrd="0" presId="urn:microsoft.com/office/officeart/2005/8/layout/default"/>
    <dgm:cxn modelId="{8E3CA615-A423-4601-B47E-B22F84B6B662}" type="presParOf" srcId="{28517BC9-F10A-405B-B3A3-E45510C87671}" destId="{0341E583-111D-47D4-B7A0-2B196B697DC6}" srcOrd="2" destOrd="0" presId="urn:microsoft.com/office/officeart/2005/8/layout/default"/>
    <dgm:cxn modelId="{FC23D134-EBFC-4C3E-8C02-E001F9F25E8F}" type="presParOf" srcId="{28517BC9-F10A-405B-B3A3-E45510C87671}" destId="{3C853292-5F49-414D-A231-508E3F6541F5}" srcOrd="3" destOrd="0" presId="urn:microsoft.com/office/officeart/2005/8/layout/default"/>
    <dgm:cxn modelId="{BD6A8147-A7C9-47FA-A86C-DC012B19E323}" type="presParOf" srcId="{28517BC9-F10A-405B-B3A3-E45510C87671}" destId="{C5EC8E8B-E4CB-4BE2-A10D-7FF323FC7D5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6BE4DE-42B9-48CD-80DF-EC8CC4746037}" type="doc">
      <dgm:prSet loTypeId="urn:microsoft.com/office/officeart/2005/8/layout/bProcess2" loCatId="process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7EC78F3-8878-45FF-B49E-83632413BDB6}">
      <dgm:prSet custT="1"/>
      <dgm:spPr/>
      <dgm:t>
        <a:bodyPr/>
        <a:lstStyle/>
        <a:p>
          <a:pPr rtl="0"/>
          <a:r>
            <a:rPr lang="uk-UA" sz="1200" b="1" dirty="0" smtClean="0">
              <a:latin typeface="Georgia" pitchFamily="18" charset="0"/>
            </a:rPr>
            <a:t>зона для роботи учнів у колі</a:t>
          </a:r>
          <a:endParaRPr lang="ru-RU" sz="1200" b="1" dirty="0">
            <a:latin typeface="Georgia" pitchFamily="18" charset="0"/>
          </a:endParaRPr>
        </a:p>
      </dgm:t>
    </dgm:pt>
    <dgm:pt modelId="{3572BCD7-6971-4FB9-81F3-63CA6C55483A}" type="parTrans" cxnId="{6CDC960A-F9D8-4E35-A760-9D78D63704D6}">
      <dgm:prSet/>
      <dgm:spPr/>
      <dgm:t>
        <a:bodyPr/>
        <a:lstStyle/>
        <a:p>
          <a:endParaRPr lang="ru-RU"/>
        </a:p>
      </dgm:t>
    </dgm:pt>
    <dgm:pt modelId="{67003AF5-879A-4928-B5C9-E5ADD976AFE3}" type="sibTrans" cxnId="{6CDC960A-F9D8-4E35-A760-9D78D63704D6}">
      <dgm:prSet/>
      <dgm:spPr/>
      <dgm:t>
        <a:bodyPr/>
        <a:lstStyle/>
        <a:p>
          <a:endParaRPr lang="ru-RU"/>
        </a:p>
      </dgm:t>
    </dgm:pt>
    <dgm:pt modelId="{FEE57368-01DF-4E29-A419-366D94BEEB45}">
      <dgm:prSet custT="1"/>
      <dgm:spPr/>
      <dgm:t>
        <a:bodyPr/>
        <a:lstStyle/>
        <a:p>
          <a:pPr rtl="0"/>
          <a:r>
            <a:rPr lang="uk-UA" sz="1200" b="1" dirty="0" smtClean="0">
              <a:latin typeface="Georgia" pitchFamily="18" charset="0"/>
            </a:rPr>
            <a:t>зона для виконання руханок, енергейзерів, рухливих об’єднань тощо</a:t>
          </a:r>
          <a:endParaRPr lang="ru-RU" sz="1200" b="1" dirty="0">
            <a:latin typeface="Georgia" pitchFamily="18" charset="0"/>
          </a:endParaRPr>
        </a:p>
      </dgm:t>
    </dgm:pt>
    <dgm:pt modelId="{D03CA9D4-5E67-4489-877C-FC2D0F5D0672}" type="parTrans" cxnId="{FFA23814-45DA-456D-96D1-34BF07D291C3}">
      <dgm:prSet/>
      <dgm:spPr/>
      <dgm:t>
        <a:bodyPr/>
        <a:lstStyle/>
        <a:p>
          <a:endParaRPr lang="ru-RU"/>
        </a:p>
      </dgm:t>
    </dgm:pt>
    <dgm:pt modelId="{BC0FE495-5A79-4133-97C7-751737E671A9}" type="sibTrans" cxnId="{FFA23814-45DA-456D-96D1-34BF07D291C3}">
      <dgm:prSet/>
      <dgm:spPr/>
      <dgm:t>
        <a:bodyPr/>
        <a:lstStyle/>
        <a:p>
          <a:endParaRPr lang="ru-RU"/>
        </a:p>
      </dgm:t>
    </dgm:pt>
    <dgm:pt modelId="{DA485252-8074-47CE-836B-ECD1F4F083F6}">
      <dgm:prSet custT="1"/>
      <dgm:spPr/>
      <dgm:t>
        <a:bodyPr/>
        <a:lstStyle/>
        <a:p>
          <a:pPr rtl="0"/>
          <a:r>
            <a:rPr lang="uk-UA" sz="1200" b="1" dirty="0" smtClean="0">
              <a:latin typeface="Georgia" pitchFamily="18" charset="0"/>
            </a:rPr>
            <a:t>зона для роботи учнів в малих групах</a:t>
          </a:r>
          <a:endParaRPr lang="ru-RU" sz="1200" b="1" dirty="0">
            <a:latin typeface="Georgia" pitchFamily="18" charset="0"/>
          </a:endParaRPr>
        </a:p>
      </dgm:t>
    </dgm:pt>
    <dgm:pt modelId="{640B7DF6-FF05-4EB8-A62C-B74D3CB4F73F}" type="parTrans" cxnId="{21F85C83-8F50-4731-A018-5C53AFC9838D}">
      <dgm:prSet/>
      <dgm:spPr/>
      <dgm:t>
        <a:bodyPr/>
        <a:lstStyle/>
        <a:p>
          <a:endParaRPr lang="ru-RU"/>
        </a:p>
      </dgm:t>
    </dgm:pt>
    <dgm:pt modelId="{E9E72434-2A91-4A28-9FD0-B355E55DB562}" type="sibTrans" cxnId="{21F85C83-8F50-4731-A018-5C53AFC9838D}">
      <dgm:prSet/>
      <dgm:spPr/>
      <dgm:t>
        <a:bodyPr/>
        <a:lstStyle/>
        <a:p>
          <a:endParaRPr lang="ru-RU"/>
        </a:p>
      </dgm:t>
    </dgm:pt>
    <dgm:pt modelId="{AE88645A-4442-491D-8854-3E07086C3B7A}">
      <dgm:prSet custT="1"/>
      <dgm:spPr/>
      <dgm:t>
        <a:bodyPr/>
        <a:lstStyle/>
        <a:p>
          <a:pPr rtl="0"/>
          <a:r>
            <a:rPr lang="uk-UA" sz="1200" b="1" dirty="0" smtClean="0">
              <a:latin typeface="Georgia" pitchFamily="18" charset="0"/>
            </a:rPr>
            <a:t>робоче місце вчителя ОЗ</a:t>
          </a:r>
          <a:endParaRPr lang="ru-RU" sz="1200" b="1" dirty="0">
            <a:latin typeface="Georgia" pitchFamily="18" charset="0"/>
          </a:endParaRPr>
        </a:p>
      </dgm:t>
    </dgm:pt>
    <dgm:pt modelId="{64692438-99A3-4451-97C4-A76650848C69}" type="parTrans" cxnId="{13123D86-E18D-4633-89DE-3F00D349AADA}">
      <dgm:prSet/>
      <dgm:spPr/>
      <dgm:t>
        <a:bodyPr/>
        <a:lstStyle/>
        <a:p>
          <a:endParaRPr lang="ru-RU"/>
        </a:p>
      </dgm:t>
    </dgm:pt>
    <dgm:pt modelId="{B2B99767-EE32-48EA-B68F-7746DE2CD712}" type="sibTrans" cxnId="{13123D86-E18D-4633-89DE-3F00D349AADA}">
      <dgm:prSet/>
      <dgm:spPr/>
      <dgm:t>
        <a:bodyPr/>
        <a:lstStyle/>
        <a:p>
          <a:endParaRPr lang="ru-RU"/>
        </a:p>
      </dgm:t>
    </dgm:pt>
    <dgm:pt modelId="{A250F29F-B5D9-410D-BBD2-0281D4DA8474}">
      <dgm:prSet custT="1"/>
      <dgm:spPr/>
      <dgm:t>
        <a:bodyPr/>
        <a:lstStyle/>
        <a:p>
          <a:pPr rtl="0"/>
          <a:r>
            <a:rPr lang="uk-UA" sz="1200" b="1" dirty="0" smtClean="0">
              <a:latin typeface="Georgia" pitchFamily="18" charset="0"/>
            </a:rPr>
            <a:t>зона для розташування мультимедійної, множильної техніки, фото-, відео -, аудіоапаратури тощо</a:t>
          </a:r>
          <a:endParaRPr lang="ru-RU" sz="1200" b="1" dirty="0">
            <a:latin typeface="Georgia" pitchFamily="18" charset="0"/>
          </a:endParaRPr>
        </a:p>
      </dgm:t>
    </dgm:pt>
    <dgm:pt modelId="{F28FF0B9-F310-4FA5-85E3-106672553C15}" type="parTrans" cxnId="{184921CB-E5C5-43E4-BDB1-DF0A010254EC}">
      <dgm:prSet/>
      <dgm:spPr/>
      <dgm:t>
        <a:bodyPr/>
        <a:lstStyle/>
        <a:p>
          <a:endParaRPr lang="ru-RU"/>
        </a:p>
      </dgm:t>
    </dgm:pt>
    <dgm:pt modelId="{33B22656-3076-49AF-A704-51BE6DE643BC}" type="sibTrans" cxnId="{184921CB-E5C5-43E4-BDB1-DF0A010254EC}">
      <dgm:prSet/>
      <dgm:spPr/>
      <dgm:t>
        <a:bodyPr/>
        <a:lstStyle/>
        <a:p>
          <a:endParaRPr lang="ru-RU"/>
        </a:p>
      </dgm:t>
    </dgm:pt>
    <dgm:pt modelId="{3C21CD43-9970-4D07-B25B-B33E2F8BA6AA}">
      <dgm:prSet custT="1"/>
      <dgm:spPr/>
      <dgm:t>
        <a:bodyPr/>
        <a:lstStyle/>
        <a:p>
          <a:pPr rtl="0"/>
          <a:r>
            <a:rPr lang="uk-UA" sz="1200" b="1" dirty="0" smtClean="0">
              <a:latin typeface="Georgia" pitchFamily="18" charset="0"/>
            </a:rPr>
            <a:t>місце для розміщення навчально-методичного унаочнення, ресурсних матеріалів</a:t>
          </a:r>
          <a:endParaRPr lang="ru-RU" sz="1200" b="1" dirty="0">
            <a:latin typeface="Georgia" pitchFamily="18" charset="0"/>
          </a:endParaRPr>
        </a:p>
      </dgm:t>
    </dgm:pt>
    <dgm:pt modelId="{01831658-0712-45EA-AC8C-CF9856D067F3}" type="parTrans" cxnId="{E8FF947B-FE3B-408D-A9B8-FF76871C5912}">
      <dgm:prSet/>
      <dgm:spPr/>
      <dgm:t>
        <a:bodyPr/>
        <a:lstStyle/>
        <a:p>
          <a:endParaRPr lang="ru-RU"/>
        </a:p>
      </dgm:t>
    </dgm:pt>
    <dgm:pt modelId="{FBC60EFA-BCB0-488F-9146-84CAE03B03F2}" type="sibTrans" cxnId="{E8FF947B-FE3B-408D-A9B8-FF76871C5912}">
      <dgm:prSet/>
      <dgm:spPr/>
      <dgm:t>
        <a:bodyPr/>
        <a:lstStyle/>
        <a:p>
          <a:endParaRPr lang="ru-RU"/>
        </a:p>
      </dgm:t>
    </dgm:pt>
    <dgm:pt modelId="{C28C6F23-8171-4351-9A6A-61D884DDFE2C}" type="pres">
      <dgm:prSet presAssocID="{1E6BE4DE-42B9-48CD-80DF-EC8CC4746037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AEB256BB-1ABC-4FBD-A52E-FE1762773D83}" type="pres">
      <dgm:prSet presAssocID="{47EC78F3-8878-45FF-B49E-83632413BDB6}" presName="firstNode" presStyleLbl="node1" presStyleIdx="0" presStyleCnt="6" custScaleX="69058" custScaleY="67451" custLinFactNeighborX="2097" custLinFactNeighborY="-12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71E66-75B5-4A44-B295-3D9FA716A34C}" type="pres">
      <dgm:prSet presAssocID="{67003AF5-879A-4928-B5C9-E5ADD976AFE3}" presName="sibTrans" presStyleLbl="sibTrans2D1" presStyleIdx="0" presStyleCnt="5"/>
      <dgm:spPr/>
      <dgm:t>
        <a:bodyPr/>
        <a:lstStyle/>
        <a:p>
          <a:endParaRPr lang="uk-UA"/>
        </a:p>
      </dgm:t>
    </dgm:pt>
    <dgm:pt modelId="{F17A1B0A-1C2B-4BFB-9D1C-D7BE6F35F803}" type="pres">
      <dgm:prSet presAssocID="{FEE57368-01DF-4E29-A419-366D94BEEB45}" presName="middleNode" presStyleCnt="0"/>
      <dgm:spPr/>
    </dgm:pt>
    <dgm:pt modelId="{19D730A9-C172-4208-8397-A1EA21EB326D}" type="pres">
      <dgm:prSet presAssocID="{FEE57368-01DF-4E29-A419-366D94BEEB45}" presName="padding" presStyleLbl="node1" presStyleIdx="0" presStyleCnt="6"/>
      <dgm:spPr/>
    </dgm:pt>
    <dgm:pt modelId="{BAC0619F-CCED-49B9-84BD-1ABD759B06DF}" type="pres">
      <dgm:prSet presAssocID="{FEE57368-01DF-4E29-A419-366D94BEEB45}" presName="shape" presStyleLbl="node1" presStyleIdx="1" presStyleCnt="6" custScaleX="137223" custScaleY="146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F98FF-E478-4BDC-81B0-CF6EA2076BF5}" type="pres">
      <dgm:prSet presAssocID="{BC0FE495-5A79-4133-97C7-751737E671A9}" presName="sibTrans" presStyleLbl="sibTrans2D1" presStyleIdx="1" presStyleCnt="5"/>
      <dgm:spPr/>
      <dgm:t>
        <a:bodyPr/>
        <a:lstStyle/>
        <a:p>
          <a:endParaRPr lang="uk-UA"/>
        </a:p>
      </dgm:t>
    </dgm:pt>
    <dgm:pt modelId="{9DF4350A-8C4A-48CB-B8B3-A8377169ADBE}" type="pres">
      <dgm:prSet presAssocID="{DA485252-8074-47CE-836B-ECD1F4F083F6}" presName="middleNode" presStyleCnt="0"/>
      <dgm:spPr/>
    </dgm:pt>
    <dgm:pt modelId="{53785709-7F57-4902-895F-E52705A628DA}" type="pres">
      <dgm:prSet presAssocID="{DA485252-8074-47CE-836B-ECD1F4F083F6}" presName="padding" presStyleLbl="node1" presStyleIdx="1" presStyleCnt="6"/>
      <dgm:spPr/>
    </dgm:pt>
    <dgm:pt modelId="{AE4B1DDC-1B27-4FC0-841A-F787082A44DE}" type="pres">
      <dgm:prSet presAssocID="{DA485252-8074-47CE-836B-ECD1F4F083F6}" presName="shap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2BF7C-BF62-498E-8C1B-1C2240309AE8}" type="pres">
      <dgm:prSet presAssocID="{E9E72434-2A91-4A28-9FD0-B355E55DB562}" presName="sibTrans" presStyleLbl="sibTrans2D1" presStyleIdx="2" presStyleCnt="5"/>
      <dgm:spPr/>
      <dgm:t>
        <a:bodyPr/>
        <a:lstStyle/>
        <a:p>
          <a:endParaRPr lang="uk-UA"/>
        </a:p>
      </dgm:t>
    </dgm:pt>
    <dgm:pt modelId="{7FA1DBBB-E810-47CB-ADEA-0352EC08307B}" type="pres">
      <dgm:prSet presAssocID="{AE88645A-4442-491D-8854-3E07086C3B7A}" presName="middleNode" presStyleCnt="0"/>
      <dgm:spPr/>
    </dgm:pt>
    <dgm:pt modelId="{EB31BD4A-2FA3-4A01-B6E6-5481FD8B52F5}" type="pres">
      <dgm:prSet presAssocID="{AE88645A-4442-491D-8854-3E07086C3B7A}" presName="padding" presStyleLbl="node1" presStyleIdx="2" presStyleCnt="6"/>
      <dgm:spPr/>
    </dgm:pt>
    <dgm:pt modelId="{F1EC1991-700E-4790-9B1B-8D6554105872}" type="pres">
      <dgm:prSet presAssocID="{AE88645A-4442-491D-8854-3E07086C3B7A}" presName="shap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44F82-F265-482A-B48F-FA92340262B2}" type="pres">
      <dgm:prSet presAssocID="{B2B99767-EE32-48EA-B68F-7746DE2CD712}" presName="sibTrans" presStyleLbl="sibTrans2D1" presStyleIdx="3" presStyleCnt="5"/>
      <dgm:spPr/>
      <dgm:t>
        <a:bodyPr/>
        <a:lstStyle/>
        <a:p>
          <a:endParaRPr lang="uk-UA"/>
        </a:p>
      </dgm:t>
    </dgm:pt>
    <dgm:pt modelId="{C7C344DD-F6E8-4D9A-A47E-E25ADAD0FC3F}" type="pres">
      <dgm:prSet presAssocID="{A250F29F-B5D9-410D-BBD2-0281D4DA8474}" presName="middleNode" presStyleCnt="0"/>
      <dgm:spPr/>
    </dgm:pt>
    <dgm:pt modelId="{05C04EF6-2F18-4E94-8A20-591480ADA673}" type="pres">
      <dgm:prSet presAssocID="{A250F29F-B5D9-410D-BBD2-0281D4DA8474}" presName="padding" presStyleLbl="node1" presStyleIdx="3" presStyleCnt="6"/>
      <dgm:spPr/>
    </dgm:pt>
    <dgm:pt modelId="{E34559FD-CF09-422E-BC73-2810FD642ED0}" type="pres">
      <dgm:prSet presAssocID="{A250F29F-B5D9-410D-BBD2-0281D4DA8474}" presName="shape" presStyleLbl="node1" presStyleIdx="4" presStyleCnt="6" custScaleX="191770" custScaleY="167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0A993-2CB1-476D-988D-3A92E57F74E0}" type="pres">
      <dgm:prSet presAssocID="{33B22656-3076-49AF-A704-51BE6DE643BC}" presName="sibTrans" presStyleLbl="sibTrans2D1" presStyleIdx="4" presStyleCnt="5"/>
      <dgm:spPr/>
      <dgm:t>
        <a:bodyPr/>
        <a:lstStyle/>
        <a:p>
          <a:endParaRPr lang="uk-UA"/>
        </a:p>
      </dgm:t>
    </dgm:pt>
    <dgm:pt modelId="{60CAA248-EC9A-4959-BE7C-A6D94C237361}" type="pres">
      <dgm:prSet presAssocID="{3C21CD43-9970-4D07-B25B-B33E2F8BA6AA}" presName="las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E826DEC-E193-4E44-8EDB-66F348E537AB}" type="presOf" srcId="{47EC78F3-8878-45FF-B49E-83632413BDB6}" destId="{AEB256BB-1ABC-4FBD-A52E-FE1762773D83}" srcOrd="0" destOrd="0" presId="urn:microsoft.com/office/officeart/2005/8/layout/bProcess2"/>
    <dgm:cxn modelId="{AEDC90E2-520C-4E90-B24A-A00B02653FDF}" type="presOf" srcId="{3C21CD43-9970-4D07-B25B-B33E2F8BA6AA}" destId="{60CAA248-EC9A-4959-BE7C-A6D94C237361}" srcOrd="0" destOrd="0" presId="urn:microsoft.com/office/officeart/2005/8/layout/bProcess2"/>
    <dgm:cxn modelId="{88E5A10E-97EC-41AB-9C0A-409FBFC32519}" type="presOf" srcId="{E9E72434-2A91-4A28-9FD0-B355E55DB562}" destId="{0A62BF7C-BF62-498E-8C1B-1C2240309AE8}" srcOrd="0" destOrd="0" presId="urn:microsoft.com/office/officeart/2005/8/layout/bProcess2"/>
    <dgm:cxn modelId="{3D89BD0A-E834-4651-876D-BC9A39CCC8DB}" type="presOf" srcId="{1E6BE4DE-42B9-48CD-80DF-EC8CC4746037}" destId="{C28C6F23-8171-4351-9A6A-61D884DDFE2C}" srcOrd="0" destOrd="0" presId="urn:microsoft.com/office/officeart/2005/8/layout/bProcess2"/>
    <dgm:cxn modelId="{E4228740-1B68-4E1D-B131-59106CFDE2F9}" type="presOf" srcId="{B2B99767-EE32-48EA-B68F-7746DE2CD712}" destId="{6AE44F82-F265-482A-B48F-FA92340262B2}" srcOrd="0" destOrd="0" presId="urn:microsoft.com/office/officeart/2005/8/layout/bProcess2"/>
    <dgm:cxn modelId="{21F85C83-8F50-4731-A018-5C53AFC9838D}" srcId="{1E6BE4DE-42B9-48CD-80DF-EC8CC4746037}" destId="{DA485252-8074-47CE-836B-ECD1F4F083F6}" srcOrd="2" destOrd="0" parTransId="{640B7DF6-FF05-4EB8-A62C-B74D3CB4F73F}" sibTransId="{E9E72434-2A91-4A28-9FD0-B355E55DB562}"/>
    <dgm:cxn modelId="{184921CB-E5C5-43E4-BDB1-DF0A010254EC}" srcId="{1E6BE4DE-42B9-48CD-80DF-EC8CC4746037}" destId="{A250F29F-B5D9-410D-BBD2-0281D4DA8474}" srcOrd="4" destOrd="0" parTransId="{F28FF0B9-F310-4FA5-85E3-106672553C15}" sibTransId="{33B22656-3076-49AF-A704-51BE6DE643BC}"/>
    <dgm:cxn modelId="{4A854842-79DA-4933-A1DA-7E67DEE701F0}" type="presOf" srcId="{A250F29F-B5D9-410D-BBD2-0281D4DA8474}" destId="{E34559FD-CF09-422E-BC73-2810FD642ED0}" srcOrd="0" destOrd="0" presId="urn:microsoft.com/office/officeart/2005/8/layout/bProcess2"/>
    <dgm:cxn modelId="{13123D86-E18D-4633-89DE-3F00D349AADA}" srcId="{1E6BE4DE-42B9-48CD-80DF-EC8CC4746037}" destId="{AE88645A-4442-491D-8854-3E07086C3B7A}" srcOrd="3" destOrd="0" parTransId="{64692438-99A3-4451-97C4-A76650848C69}" sibTransId="{B2B99767-EE32-48EA-B68F-7746DE2CD712}"/>
    <dgm:cxn modelId="{EC9E0EE9-62AA-4689-BF9F-B4A326294C48}" type="presOf" srcId="{67003AF5-879A-4928-B5C9-E5ADD976AFE3}" destId="{15F71E66-75B5-4A44-B295-3D9FA716A34C}" srcOrd="0" destOrd="0" presId="urn:microsoft.com/office/officeart/2005/8/layout/bProcess2"/>
    <dgm:cxn modelId="{6CDC960A-F9D8-4E35-A760-9D78D63704D6}" srcId="{1E6BE4DE-42B9-48CD-80DF-EC8CC4746037}" destId="{47EC78F3-8878-45FF-B49E-83632413BDB6}" srcOrd="0" destOrd="0" parTransId="{3572BCD7-6971-4FB9-81F3-63CA6C55483A}" sibTransId="{67003AF5-879A-4928-B5C9-E5ADD976AFE3}"/>
    <dgm:cxn modelId="{E8FF947B-FE3B-408D-A9B8-FF76871C5912}" srcId="{1E6BE4DE-42B9-48CD-80DF-EC8CC4746037}" destId="{3C21CD43-9970-4D07-B25B-B33E2F8BA6AA}" srcOrd="5" destOrd="0" parTransId="{01831658-0712-45EA-AC8C-CF9856D067F3}" sibTransId="{FBC60EFA-BCB0-488F-9146-84CAE03B03F2}"/>
    <dgm:cxn modelId="{8CA1E22F-2392-432F-8EA2-F0C9B7F91006}" type="presOf" srcId="{FEE57368-01DF-4E29-A419-366D94BEEB45}" destId="{BAC0619F-CCED-49B9-84BD-1ABD759B06DF}" srcOrd="0" destOrd="0" presId="urn:microsoft.com/office/officeart/2005/8/layout/bProcess2"/>
    <dgm:cxn modelId="{5A7918BD-E8CB-4E2D-965A-C5EFC10229A7}" type="presOf" srcId="{BC0FE495-5A79-4133-97C7-751737E671A9}" destId="{1D9F98FF-E478-4BDC-81B0-CF6EA2076BF5}" srcOrd="0" destOrd="0" presId="urn:microsoft.com/office/officeart/2005/8/layout/bProcess2"/>
    <dgm:cxn modelId="{07FD7376-ECD3-41AE-A6F3-F486B2D93471}" type="presOf" srcId="{DA485252-8074-47CE-836B-ECD1F4F083F6}" destId="{AE4B1DDC-1B27-4FC0-841A-F787082A44DE}" srcOrd="0" destOrd="0" presId="urn:microsoft.com/office/officeart/2005/8/layout/bProcess2"/>
    <dgm:cxn modelId="{347BE7FC-C797-4771-9FA5-2BFB23336E32}" type="presOf" srcId="{AE88645A-4442-491D-8854-3E07086C3B7A}" destId="{F1EC1991-700E-4790-9B1B-8D6554105872}" srcOrd="0" destOrd="0" presId="urn:microsoft.com/office/officeart/2005/8/layout/bProcess2"/>
    <dgm:cxn modelId="{FFA23814-45DA-456D-96D1-34BF07D291C3}" srcId="{1E6BE4DE-42B9-48CD-80DF-EC8CC4746037}" destId="{FEE57368-01DF-4E29-A419-366D94BEEB45}" srcOrd="1" destOrd="0" parTransId="{D03CA9D4-5E67-4489-877C-FC2D0F5D0672}" sibTransId="{BC0FE495-5A79-4133-97C7-751737E671A9}"/>
    <dgm:cxn modelId="{31425C89-91DE-47C3-A7F5-2E9B2FCBFAB5}" type="presOf" srcId="{33B22656-3076-49AF-A704-51BE6DE643BC}" destId="{7B90A993-2CB1-476D-988D-3A92E57F74E0}" srcOrd="0" destOrd="0" presId="urn:microsoft.com/office/officeart/2005/8/layout/bProcess2"/>
    <dgm:cxn modelId="{91D8977E-7506-49A6-91B2-579D31407756}" type="presParOf" srcId="{C28C6F23-8171-4351-9A6A-61D884DDFE2C}" destId="{AEB256BB-1ABC-4FBD-A52E-FE1762773D83}" srcOrd="0" destOrd="0" presId="urn:microsoft.com/office/officeart/2005/8/layout/bProcess2"/>
    <dgm:cxn modelId="{08FA03BE-AF97-4479-BF76-10DF56B636C9}" type="presParOf" srcId="{C28C6F23-8171-4351-9A6A-61D884DDFE2C}" destId="{15F71E66-75B5-4A44-B295-3D9FA716A34C}" srcOrd="1" destOrd="0" presId="urn:microsoft.com/office/officeart/2005/8/layout/bProcess2"/>
    <dgm:cxn modelId="{773796A1-239C-4978-9872-50462603AE8E}" type="presParOf" srcId="{C28C6F23-8171-4351-9A6A-61D884DDFE2C}" destId="{F17A1B0A-1C2B-4BFB-9D1C-D7BE6F35F803}" srcOrd="2" destOrd="0" presId="urn:microsoft.com/office/officeart/2005/8/layout/bProcess2"/>
    <dgm:cxn modelId="{707CF82C-E842-484D-A40D-B313B89EA075}" type="presParOf" srcId="{F17A1B0A-1C2B-4BFB-9D1C-D7BE6F35F803}" destId="{19D730A9-C172-4208-8397-A1EA21EB326D}" srcOrd="0" destOrd="0" presId="urn:microsoft.com/office/officeart/2005/8/layout/bProcess2"/>
    <dgm:cxn modelId="{00AB2555-7044-48C2-A809-42AF8F0FBAC9}" type="presParOf" srcId="{F17A1B0A-1C2B-4BFB-9D1C-D7BE6F35F803}" destId="{BAC0619F-CCED-49B9-84BD-1ABD759B06DF}" srcOrd="1" destOrd="0" presId="urn:microsoft.com/office/officeart/2005/8/layout/bProcess2"/>
    <dgm:cxn modelId="{0B5FC9AA-0C3B-4525-A98E-4A3370385EFC}" type="presParOf" srcId="{C28C6F23-8171-4351-9A6A-61D884DDFE2C}" destId="{1D9F98FF-E478-4BDC-81B0-CF6EA2076BF5}" srcOrd="3" destOrd="0" presId="urn:microsoft.com/office/officeart/2005/8/layout/bProcess2"/>
    <dgm:cxn modelId="{FE9575B8-AB8A-4550-AAC8-C3C711D2FBF9}" type="presParOf" srcId="{C28C6F23-8171-4351-9A6A-61D884DDFE2C}" destId="{9DF4350A-8C4A-48CB-B8B3-A8377169ADBE}" srcOrd="4" destOrd="0" presId="urn:microsoft.com/office/officeart/2005/8/layout/bProcess2"/>
    <dgm:cxn modelId="{CF61043D-DC4D-47F6-B8A6-20D7B30EB9C5}" type="presParOf" srcId="{9DF4350A-8C4A-48CB-B8B3-A8377169ADBE}" destId="{53785709-7F57-4902-895F-E52705A628DA}" srcOrd="0" destOrd="0" presId="urn:microsoft.com/office/officeart/2005/8/layout/bProcess2"/>
    <dgm:cxn modelId="{0063FB61-FBB5-4531-994A-C200980F4CB7}" type="presParOf" srcId="{9DF4350A-8C4A-48CB-B8B3-A8377169ADBE}" destId="{AE4B1DDC-1B27-4FC0-841A-F787082A44DE}" srcOrd="1" destOrd="0" presId="urn:microsoft.com/office/officeart/2005/8/layout/bProcess2"/>
    <dgm:cxn modelId="{F726F094-0739-4468-969B-49FB2BE82CEF}" type="presParOf" srcId="{C28C6F23-8171-4351-9A6A-61D884DDFE2C}" destId="{0A62BF7C-BF62-498E-8C1B-1C2240309AE8}" srcOrd="5" destOrd="0" presId="urn:microsoft.com/office/officeart/2005/8/layout/bProcess2"/>
    <dgm:cxn modelId="{34EB917E-4F6C-421D-99F0-60406B83E1B2}" type="presParOf" srcId="{C28C6F23-8171-4351-9A6A-61D884DDFE2C}" destId="{7FA1DBBB-E810-47CB-ADEA-0352EC08307B}" srcOrd="6" destOrd="0" presId="urn:microsoft.com/office/officeart/2005/8/layout/bProcess2"/>
    <dgm:cxn modelId="{17630245-076C-45C0-BBBA-F3C832F8A661}" type="presParOf" srcId="{7FA1DBBB-E810-47CB-ADEA-0352EC08307B}" destId="{EB31BD4A-2FA3-4A01-B6E6-5481FD8B52F5}" srcOrd="0" destOrd="0" presId="urn:microsoft.com/office/officeart/2005/8/layout/bProcess2"/>
    <dgm:cxn modelId="{271F2C2B-72EB-4AB1-98EB-6F03DEF774BE}" type="presParOf" srcId="{7FA1DBBB-E810-47CB-ADEA-0352EC08307B}" destId="{F1EC1991-700E-4790-9B1B-8D6554105872}" srcOrd="1" destOrd="0" presId="urn:microsoft.com/office/officeart/2005/8/layout/bProcess2"/>
    <dgm:cxn modelId="{3A57CACA-7E97-44AD-9904-AB2673485DEF}" type="presParOf" srcId="{C28C6F23-8171-4351-9A6A-61D884DDFE2C}" destId="{6AE44F82-F265-482A-B48F-FA92340262B2}" srcOrd="7" destOrd="0" presId="urn:microsoft.com/office/officeart/2005/8/layout/bProcess2"/>
    <dgm:cxn modelId="{00CDFBB3-812E-45F8-9794-072A0F77DD62}" type="presParOf" srcId="{C28C6F23-8171-4351-9A6A-61D884DDFE2C}" destId="{C7C344DD-F6E8-4D9A-A47E-E25ADAD0FC3F}" srcOrd="8" destOrd="0" presId="urn:microsoft.com/office/officeart/2005/8/layout/bProcess2"/>
    <dgm:cxn modelId="{A85B017D-2288-43C0-AA57-565FB259FB2F}" type="presParOf" srcId="{C7C344DD-F6E8-4D9A-A47E-E25ADAD0FC3F}" destId="{05C04EF6-2F18-4E94-8A20-591480ADA673}" srcOrd="0" destOrd="0" presId="urn:microsoft.com/office/officeart/2005/8/layout/bProcess2"/>
    <dgm:cxn modelId="{AE5FB292-A850-4DBE-B5CB-90EDE9B56493}" type="presParOf" srcId="{C7C344DD-F6E8-4D9A-A47E-E25ADAD0FC3F}" destId="{E34559FD-CF09-422E-BC73-2810FD642ED0}" srcOrd="1" destOrd="0" presId="urn:microsoft.com/office/officeart/2005/8/layout/bProcess2"/>
    <dgm:cxn modelId="{C7B0B714-FE16-43AA-AD27-20FF4F6C19B2}" type="presParOf" srcId="{C28C6F23-8171-4351-9A6A-61D884DDFE2C}" destId="{7B90A993-2CB1-476D-988D-3A92E57F74E0}" srcOrd="9" destOrd="0" presId="urn:microsoft.com/office/officeart/2005/8/layout/bProcess2"/>
    <dgm:cxn modelId="{9E12023A-5890-4C32-8B60-2D5FDF472AFF}" type="presParOf" srcId="{C28C6F23-8171-4351-9A6A-61D884DDFE2C}" destId="{60CAA248-EC9A-4959-BE7C-A6D94C237361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BDD959-DF93-48C1-BBC6-802B99ACDDE3}">
      <dsp:nvSpPr>
        <dsp:cNvPr id="0" name=""/>
        <dsp:cNvSpPr/>
      </dsp:nvSpPr>
      <dsp:spPr>
        <a:xfrm>
          <a:off x="0" y="28101"/>
          <a:ext cx="8229600" cy="599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Georgia" pitchFamily="18" charset="0"/>
            </a:rPr>
            <a:t>розгортання освітнього процесу на основі компетентнісного, діяльнісного та особистісно зорієнтованого підходів;</a:t>
          </a:r>
          <a:endParaRPr lang="ru-RU" sz="1600" b="1" kern="1200" dirty="0">
            <a:latin typeface="Georgia" pitchFamily="18" charset="0"/>
          </a:endParaRPr>
        </a:p>
      </dsp:txBody>
      <dsp:txXfrm>
        <a:off x="0" y="28101"/>
        <a:ext cx="8229600" cy="599040"/>
      </dsp:txXfrm>
    </dsp:sp>
    <dsp:sp modelId="{5DDFC535-E9C2-441E-9E4C-70E7508344E9}">
      <dsp:nvSpPr>
        <dsp:cNvPr id="0" name=""/>
        <dsp:cNvSpPr/>
      </dsp:nvSpPr>
      <dsp:spPr>
        <a:xfrm>
          <a:off x="0" y="673221"/>
          <a:ext cx="8229600" cy="599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Georgia" pitchFamily="18" charset="0"/>
            </a:rPr>
            <a:t>організації індивідуального та диференційованого навчання;</a:t>
          </a:r>
          <a:endParaRPr lang="ru-RU" sz="1600" b="1" kern="1200" dirty="0">
            <a:latin typeface="Georgia" pitchFamily="18" charset="0"/>
          </a:endParaRPr>
        </a:p>
      </dsp:txBody>
      <dsp:txXfrm>
        <a:off x="0" y="673221"/>
        <a:ext cx="8229600" cy="599040"/>
      </dsp:txXfrm>
    </dsp:sp>
    <dsp:sp modelId="{AFC0E712-1719-432B-91DD-7869102ACF39}">
      <dsp:nvSpPr>
        <dsp:cNvPr id="0" name=""/>
        <dsp:cNvSpPr/>
      </dsp:nvSpPr>
      <dsp:spPr>
        <a:xfrm>
          <a:off x="0" y="1318341"/>
          <a:ext cx="8229600" cy="599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Georgia" pitchFamily="18" charset="0"/>
            </a:rPr>
            <a:t>реалізації діяльнісного компонента і творчої складової змісту навчання;</a:t>
          </a:r>
          <a:endParaRPr lang="ru-RU" sz="1600" b="1" kern="1200" dirty="0">
            <a:latin typeface="Georgia" pitchFamily="18" charset="0"/>
          </a:endParaRPr>
        </a:p>
      </dsp:txBody>
      <dsp:txXfrm>
        <a:off x="0" y="1318341"/>
        <a:ext cx="8229600" cy="599040"/>
      </dsp:txXfrm>
    </dsp:sp>
    <dsp:sp modelId="{299DBECA-5BFA-41EF-9EB3-BECBC49C8EE7}">
      <dsp:nvSpPr>
        <dsp:cNvPr id="0" name=""/>
        <dsp:cNvSpPr/>
      </dsp:nvSpPr>
      <dsp:spPr>
        <a:xfrm>
          <a:off x="0" y="1963461"/>
          <a:ext cx="8229600" cy="5990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Georgia" pitchFamily="18" charset="0"/>
            </a:rPr>
            <a:t>забезпечення в старшій школі профільного і поглибленого навчання;</a:t>
          </a:r>
          <a:endParaRPr lang="ru-RU" sz="1600" b="1" kern="1200" dirty="0">
            <a:latin typeface="Georgia" pitchFamily="18" charset="0"/>
          </a:endParaRPr>
        </a:p>
      </dsp:txBody>
      <dsp:txXfrm>
        <a:off x="0" y="1963461"/>
        <a:ext cx="8229600" cy="599040"/>
      </dsp:txXfrm>
    </dsp:sp>
    <dsp:sp modelId="{B0737BF2-AF45-4500-A7C1-2791B5CAB708}">
      <dsp:nvSpPr>
        <dsp:cNvPr id="0" name=""/>
        <dsp:cNvSpPr/>
      </dsp:nvSpPr>
      <dsp:spPr>
        <a:xfrm>
          <a:off x="0" y="2608581"/>
          <a:ext cx="8229600" cy="5990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Georgia" pitchFamily="18" charset="0"/>
            </a:rPr>
            <a:t>організації роботи гуртків, факультативів та курсів за вибором;</a:t>
          </a:r>
          <a:endParaRPr lang="ru-RU" sz="1600" b="1" kern="1200" dirty="0">
            <a:latin typeface="Georgia" pitchFamily="18" charset="0"/>
          </a:endParaRPr>
        </a:p>
      </dsp:txBody>
      <dsp:txXfrm>
        <a:off x="0" y="2608581"/>
        <a:ext cx="8229600" cy="599040"/>
      </dsp:txXfrm>
    </dsp:sp>
    <dsp:sp modelId="{19D3BD19-1F31-429B-B595-D4AE1EACC304}">
      <dsp:nvSpPr>
        <dsp:cNvPr id="0" name=""/>
        <dsp:cNvSpPr/>
      </dsp:nvSpPr>
      <dsp:spPr>
        <a:xfrm>
          <a:off x="0" y="3253701"/>
          <a:ext cx="8229600" cy="599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Georgia" pitchFamily="18" charset="0"/>
            </a:rPr>
            <a:t>проведення засідань шкільних методичних об’єднань;</a:t>
          </a:r>
          <a:endParaRPr lang="ru-RU" sz="1600" b="1" kern="1200" dirty="0">
            <a:latin typeface="Georgia" pitchFamily="18" charset="0"/>
          </a:endParaRPr>
        </a:p>
      </dsp:txBody>
      <dsp:txXfrm>
        <a:off x="0" y="3253701"/>
        <a:ext cx="8229600" cy="599040"/>
      </dsp:txXfrm>
    </dsp:sp>
    <dsp:sp modelId="{43C13F88-949D-472A-9A1A-800FD30AE813}">
      <dsp:nvSpPr>
        <dsp:cNvPr id="0" name=""/>
        <dsp:cNvSpPr/>
      </dsp:nvSpPr>
      <dsp:spPr>
        <a:xfrm>
          <a:off x="0" y="3898821"/>
          <a:ext cx="8229600" cy="599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Georgia" pitchFamily="18" charset="0"/>
            </a:rPr>
            <a:t>індивідуальної підготовки вчителя до занять та підвищення науково-методичного рівня</a:t>
          </a:r>
          <a:endParaRPr lang="ru-RU" sz="1600" b="1" kern="1200" dirty="0">
            <a:latin typeface="Georgia" pitchFamily="18" charset="0"/>
          </a:endParaRPr>
        </a:p>
      </dsp:txBody>
      <dsp:txXfrm>
        <a:off x="0" y="3898821"/>
        <a:ext cx="8229600" cy="5990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5B2-D095-49C8-944C-D54CB0B2D90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1B2-275D-42A1-8B70-B8621FBBC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5B2-D095-49C8-944C-D54CB0B2D90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1B2-275D-42A1-8B70-B8621FBBC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5B2-D095-49C8-944C-D54CB0B2D90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1B2-275D-42A1-8B70-B8621FBBC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5B2-D095-49C8-944C-D54CB0B2D90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1B2-275D-42A1-8B70-B8621FBBC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5B2-D095-49C8-944C-D54CB0B2D90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1B2-275D-42A1-8B70-B8621FBBC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5B2-D095-49C8-944C-D54CB0B2D90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1B2-275D-42A1-8B70-B8621FBBC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5B2-D095-49C8-944C-D54CB0B2D90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1B2-275D-42A1-8B70-B8621FBBC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5B2-D095-49C8-944C-D54CB0B2D90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1B2-275D-42A1-8B70-B8621FBBC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5B2-D095-49C8-944C-D54CB0B2D90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1B2-275D-42A1-8B70-B8621FBBC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5B2-D095-49C8-944C-D54CB0B2D90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1B2-275D-42A1-8B70-B8621FBBC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5B2-D095-49C8-944C-D54CB0B2D90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1B2-275D-42A1-8B70-B8621FBBC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AC4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6C5B2-D095-49C8-944C-D54CB0B2D90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871B2-275D-42A1-8B70-B8621FBBC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Georgia" pitchFamily="18" charset="0"/>
              </a:rPr>
              <a:t>СУЧАСНІ МАТЕРІАЛЬНО-ТЕХНІЧНІ ЗАСОБИ НАВЧАННЯ ШКІЛЬНИХ КУРСІВ «БІОЛОГІЯ» ТА «ОСНОВИ ЗДОРОВ’Я»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Класна дошка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" name="Содержимое 3" descr="кабінет біології1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333248"/>
            <a:ext cx="5400600" cy="4041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Приладдя для демонстрації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" name="Содержимое 3" descr="кабінет біології з екрано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412776"/>
            <a:ext cx="3528392" cy="4410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Оформлення кабінету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79388" lvl="0" indent="0">
              <a:buNone/>
            </a:pPr>
            <a:r>
              <a:rPr lang="uk-UA" sz="2400" dirty="0">
                <a:latin typeface="Georgia" pitchFamily="18" charset="0"/>
              </a:rPr>
              <a:t>До </a:t>
            </a:r>
            <a:r>
              <a:rPr lang="uk-UA" sz="2400" b="1" dirty="0">
                <a:latin typeface="Georgia" pitchFamily="18" charset="0"/>
              </a:rPr>
              <a:t>постійної експозиції</a:t>
            </a:r>
            <a:r>
              <a:rPr lang="uk-UA" sz="2400" dirty="0">
                <a:latin typeface="Georgia" pitchFamily="18" charset="0"/>
              </a:rPr>
              <a:t> належать: </a:t>
            </a:r>
            <a:endParaRPr lang="uk-UA" sz="2400" dirty="0" smtClean="0">
              <a:latin typeface="Georgia" pitchFamily="18" charset="0"/>
            </a:endParaRPr>
          </a:p>
          <a:p>
            <a:pPr marL="360363" lvl="0" indent="-360363">
              <a:buBlip>
                <a:blip r:embed="rId2"/>
              </a:buBlip>
            </a:pPr>
            <a:r>
              <a:rPr lang="uk-UA" sz="2400" dirty="0" smtClean="0">
                <a:latin typeface="Georgia" pitchFamily="18" charset="0"/>
              </a:rPr>
              <a:t>стенд</a:t>
            </a:r>
            <a:r>
              <a:rPr lang="uk-UA" sz="2400" dirty="0">
                <a:latin typeface="Georgia" pitchFamily="18" charset="0"/>
              </a:rPr>
              <a:t>, який ілюструє розвиток рослинного і тваринного світу за історичними епохами;</a:t>
            </a:r>
            <a:endParaRPr lang="ru-RU" sz="2400" dirty="0">
              <a:latin typeface="Georgia" pitchFamily="18" charset="0"/>
            </a:endParaRPr>
          </a:p>
          <a:p>
            <a:pPr marL="360363" lvl="0" indent="-360363">
              <a:buBlip>
                <a:blip r:embed="rId2"/>
              </a:buBlip>
            </a:pPr>
            <a:r>
              <a:rPr lang="uk-UA" sz="2400" dirty="0">
                <a:latin typeface="Georgia" pitchFamily="18" charset="0"/>
              </a:rPr>
              <a:t>способи класифікації біологічних об’єктів;</a:t>
            </a:r>
            <a:endParaRPr lang="ru-RU" sz="2400" dirty="0">
              <a:latin typeface="Georgia" pitchFamily="18" charset="0"/>
            </a:endParaRPr>
          </a:p>
          <a:p>
            <a:pPr marL="360363" indent="-360363">
              <a:buBlip>
                <a:blip r:embed="rId2"/>
              </a:buBlip>
            </a:pPr>
            <a:r>
              <a:rPr lang="uk-UA" sz="2400" dirty="0">
                <a:latin typeface="Georgia" pitchFamily="18" charset="0"/>
              </a:rPr>
              <a:t>2-3 портрети видатних учених біологів.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11" name="Содержимое 10" descr="кабінет біології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77281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Оформлення кабінету: експозиції </a:t>
            </a:r>
            <a:r>
              <a:rPr lang="uk-UA" sz="3200" b="1" dirty="0">
                <a:latin typeface="Georgia" pitchFamily="18" charset="0"/>
              </a:rPr>
              <a:t>змінного характеру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Навчально-методичне забезпечення </a:t>
            </a:r>
            <a:r>
              <a:rPr lang="uk-UA" sz="3200" b="1" dirty="0" smtClean="0">
                <a:latin typeface="Georgia" pitchFamily="18" charset="0"/>
              </a:rPr>
              <a:t>кабінету біології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кабінет біології з книжкам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916832"/>
            <a:ext cx="5144543" cy="342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Лабораторне приміщення</a:t>
            </a:r>
            <a:r>
              <a:rPr lang="uk-UA" sz="3200" i="1" dirty="0" smtClean="0">
                <a:latin typeface="Georgia" pitchFamily="18" charset="0"/>
              </a:rPr>
              <a:t> </a:t>
            </a:r>
            <a:r>
              <a:rPr lang="uk-UA" sz="3200" dirty="0" smtClean="0">
                <a:latin typeface="Georgia" pitchFamily="18" charset="0"/>
              </a:rPr>
              <a:t>або</a:t>
            </a:r>
            <a:r>
              <a:rPr lang="uk-UA" sz="3200" i="1" dirty="0" smtClean="0">
                <a:latin typeface="Georgia" pitchFamily="18" charset="0"/>
              </a:rPr>
              <a:t> </a:t>
            </a:r>
            <a:r>
              <a:rPr lang="uk-UA" sz="3200" b="1" dirty="0" smtClean="0">
                <a:latin typeface="Georgia" pitchFamily="18" charset="0"/>
              </a:rPr>
              <a:t>препараторська</a:t>
            </a:r>
            <a:endParaRPr lang="ru-RU" sz="3200" dirty="0"/>
          </a:p>
        </p:txBody>
      </p:sp>
      <p:pic>
        <p:nvPicPr>
          <p:cNvPr id="4" name="Содержимое 3" descr="робочк місце вчител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600200"/>
            <a:ext cx="5537588" cy="4153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Лабораторне приміщення</a:t>
            </a:r>
            <a:r>
              <a:rPr lang="uk-UA" sz="3200" i="1" dirty="0">
                <a:latin typeface="Georgia" pitchFamily="18" charset="0"/>
              </a:rPr>
              <a:t> </a:t>
            </a:r>
            <a:r>
              <a:rPr lang="uk-UA" sz="3200" dirty="0">
                <a:latin typeface="Georgia" pitchFamily="18" charset="0"/>
              </a:rPr>
              <a:t>або</a:t>
            </a:r>
            <a:r>
              <a:rPr lang="uk-UA" sz="3200" i="1" dirty="0">
                <a:latin typeface="Georgia" pitchFamily="18" charset="0"/>
              </a:rPr>
              <a:t> </a:t>
            </a:r>
            <a:r>
              <a:rPr lang="uk-UA" sz="3200" b="1" dirty="0">
                <a:latin typeface="Georgia" pitchFamily="18" charset="0"/>
              </a:rPr>
              <a:t>препараторська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" name="Содержимое 3" descr="лаборанська каб біології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772816"/>
            <a:ext cx="5085810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Кожен учитель біології прагне створити куточок живої природи!!!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квіти в кутк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628800"/>
            <a:ext cx="5184576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Створення </a:t>
            </a:r>
            <a:r>
              <a:rPr lang="uk-UA" sz="3200" b="1" dirty="0">
                <a:latin typeface="Georgia" pitchFamily="18" charset="0"/>
              </a:rPr>
              <a:t>куточку живої природи починається з підбору</a:t>
            </a:r>
            <a:r>
              <a:rPr lang="uk-UA" sz="3200" b="1" i="1" dirty="0">
                <a:latin typeface="Georgia" pitchFamily="18" charset="0"/>
              </a:rPr>
              <a:t> </a:t>
            </a:r>
            <a:r>
              <a:rPr lang="uk-UA" sz="3200" b="1" dirty="0">
                <a:latin typeface="Georgia" pitchFamily="18" charset="0"/>
              </a:rPr>
              <a:t>рослин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паспорт кімнатних росл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00319"/>
            <a:ext cx="6987610" cy="3672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Специфіка утримання тварин у куточку живої природи 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cap="small" dirty="0">
                <a:latin typeface="Georgia" pitchFamily="18" charset="0"/>
              </a:rPr>
              <a:t>План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Кабінет як матеріально-технічний засіб навчання.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Вимоги до використання класу-лабораторії в освітньому процесі.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Матеріальне оснащення лабораторного приміщення.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Основи організації куточку живої природи.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Тренінговий навчальний кабінет з основ здоров’я.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latin typeface="Georgia" pitchFamily="18" charset="0"/>
              </a:rPr>
              <a:t>Акваріум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Содержимое 3" descr="акваріу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484784"/>
            <a:ext cx="48768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latin typeface="Georgia" pitchFamily="18" charset="0"/>
              </a:rPr>
              <a:t>Тераріум</a:t>
            </a:r>
            <a:endParaRPr lang="ru-RU" sz="3200" dirty="0"/>
          </a:p>
        </p:txBody>
      </p:sp>
      <p:pic>
        <p:nvPicPr>
          <p:cNvPr id="4" name="Содержимое 3" descr="тераріу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412776"/>
            <a:ext cx="5842744" cy="3895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>
                <a:latin typeface="Georgia" pitchFamily="18" charset="0"/>
              </a:rPr>
              <a:t>Найчастіше мешканцями куточку живої природи є теплокровні тварини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кабінет biology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556792"/>
            <a:ext cx="5175663" cy="3884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Тренінговий кабінет ОЗ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76213" indent="0">
              <a:buNone/>
            </a:pPr>
            <a:r>
              <a:rPr lang="uk-UA" sz="2300" dirty="0" smtClean="0">
                <a:latin typeface="Georgia" pitchFamily="18" charset="0"/>
              </a:rPr>
              <a:t>призначений для формування валеологічного світогляду, здорового способу життя, </a:t>
            </a:r>
            <a:r>
              <a:rPr lang="uk-UA" sz="2300" dirty="0" err="1" smtClean="0">
                <a:latin typeface="Georgia" pitchFamily="18" charset="0"/>
              </a:rPr>
              <a:t>здоров’язберігаючих</a:t>
            </a:r>
            <a:r>
              <a:rPr lang="uk-UA" sz="2300" dirty="0" smtClean="0">
                <a:latin typeface="Georgia" pitchFamily="18" charset="0"/>
              </a:rPr>
              <a:t> компетентостей, навичок безпечної поведінки в учнів на засадах розвитку життєвих навичок (ООЖН) з використанням інноваційних тренінгових технологій навчання</a:t>
            </a:r>
            <a:endParaRPr lang="ru-RU" sz="2300" dirty="0">
              <a:latin typeface="Georgia" pitchFamily="18" charset="0"/>
            </a:endParaRPr>
          </a:p>
        </p:txBody>
      </p:sp>
      <p:pic>
        <p:nvPicPr>
          <p:cNvPr id="7" name="Содержимое 6" descr="кабінет ОЗ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916832"/>
            <a:ext cx="3910736" cy="2929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uk-UA" sz="3600" b="1" dirty="0" smtClean="0">
                <a:latin typeface="Georgia" pitchFamily="18" charset="0"/>
              </a:rPr>
              <a:t>Типи навчальних тренінгових кабінетів з ОЗ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Матеріально-технічне забезпечення кабінету ОЗ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" name="Содержимое 3" descr="кабінет ОЗ столи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731586" cy="3786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Навчально-методичне забезпечення кабінету ОЗ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6" name="Содержимое 5" descr="основи-здоровя-780x4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4148979" cy="2590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3501008"/>
            <a:ext cx="3143250" cy="235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Навчальні сектори (зони)</a:t>
            </a:r>
            <a:br>
              <a:rPr lang="uk-UA" sz="3200" b="1" dirty="0" smtClean="0">
                <a:latin typeface="Georgia" pitchFamily="18" charset="0"/>
              </a:rPr>
            </a:br>
            <a:r>
              <a:rPr lang="uk-UA" sz="3200" b="1" dirty="0" smtClean="0">
                <a:latin typeface="Georgia" pitchFamily="18" charset="0"/>
              </a:rPr>
              <a:t>кабінету ОЗ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 anchor="ctr">
            <a:normAutofit/>
          </a:bodyPr>
          <a:lstStyle/>
          <a:p>
            <a:pPr marL="176213" indent="0">
              <a:buNone/>
            </a:pPr>
            <a:r>
              <a:rPr lang="uk-UA" sz="2800" dirty="0" smtClean="0">
                <a:latin typeface="Georgia" pitchFamily="18" charset="0"/>
              </a:rPr>
              <a:t>Таким чином, </a:t>
            </a:r>
            <a:r>
              <a:rPr lang="uk-UA" sz="2800" b="1" dirty="0" smtClean="0">
                <a:latin typeface="Georgia" pitchFamily="18" charset="0"/>
              </a:rPr>
              <a:t>ефективність</a:t>
            </a:r>
            <a:r>
              <a:rPr lang="uk-UA" sz="2800" dirty="0" smtClean="0">
                <a:latin typeface="Georgia" pitchFamily="18" charset="0"/>
              </a:rPr>
              <a:t> і результативність навчання біології та основ здоров’я безпосередньо </a:t>
            </a:r>
            <a:r>
              <a:rPr lang="uk-UA" sz="2800" b="1" dirty="0" smtClean="0">
                <a:latin typeface="Georgia" pitchFamily="18" charset="0"/>
              </a:rPr>
              <a:t>залежить</a:t>
            </a:r>
            <a:r>
              <a:rPr lang="uk-UA" sz="2800" dirty="0" smtClean="0">
                <a:latin typeface="Georgia" pitchFamily="18" charset="0"/>
              </a:rPr>
              <a:t> від </a:t>
            </a:r>
            <a:r>
              <a:rPr lang="uk-UA" sz="2800" b="1" dirty="0" smtClean="0">
                <a:latin typeface="Georgia" pitchFamily="18" charset="0"/>
              </a:rPr>
              <a:t>матеріально-технічного забезпечення</a:t>
            </a:r>
            <a:r>
              <a:rPr lang="uk-UA" sz="2800" dirty="0" smtClean="0">
                <a:latin typeface="Georgia" pitchFamily="18" charset="0"/>
              </a:rPr>
              <a:t>. </a:t>
            </a:r>
            <a:r>
              <a:rPr lang="uk-UA" sz="2800" b="1" dirty="0" smtClean="0">
                <a:latin typeface="Georgia" pitchFamily="18" charset="0"/>
              </a:rPr>
              <a:t>Вчитель</a:t>
            </a:r>
            <a:r>
              <a:rPr lang="uk-UA" sz="2800" dirty="0" smtClean="0">
                <a:latin typeface="Georgia" pitchFamily="18" charset="0"/>
              </a:rPr>
              <a:t> біології та основ здоров’я має постійно </a:t>
            </a:r>
            <a:r>
              <a:rPr lang="uk-UA" sz="2800" b="1" dirty="0" smtClean="0">
                <a:latin typeface="Georgia" pitchFamily="18" charset="0"/>
              </a:rPr>
              <a:t>створювати умови </a:t>
            </a:r>
            <a:r>
              <a:rPr lang="uk-UA" sz="2800" dirty="0" smtClean="0">
                <a:latin typeface="Georgia" pitchFamily="18" charset="0"/>
              </a:rPr>
              <a:t>для збагачення та вдосконалення оснащення кабінетів, цілеспрямовано </a:t>
            </a:r>
            <a:r>
              <a:rPr lang="uk-UA" sz="2800" b="1" dirty="0" smtClean="0">
                <a:latin typeface="Georgia" pitchFamily="18" charset="0"/>
              </a:rPr>
              <a:t>використовувати їх потенціал</a:t>
            </a:r>
            <a:r>
              <a:rPr lang="uk-UA" sz="2800" dirty="0" smtClean="0">
                <a:latin typeface="Georgia" pitchFamily="18" charset="0"/>
              </a:rPr>
              <a:t>.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Georgia" pitchFamily="18" charset="0"/>
              </a:rPr>
              <a:t>Дякую за увагу!!!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6" name="Содержимое 5" descr="біолог експеримен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823071"/>
            <a:ext cx="4666520" cy="3499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бінет ОЗ Гуляйпол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4320480" cy="2870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кабінет біології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2924944"/>
            <a:ext cx="4837693" cy="3217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Навчальний кабінет у ЗЗСО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680520" cy="4929411"/>
          </a:xfrm>
        </p:spPr>
        <p:txBody>
          <a:bodyPr>
            <a:noAutofit/>
          </a:bodyPr>
          <a:lstStyle/>
          <a:p>
            <a:pPr marL="179388" indent="0">
              <a:spcBef>
                <a:spcPts val="0"/>
              </a:spcBef>
              <a:buNone/>
            </a:pPr>
            <a:r>
              <a:rPr lang="uk-UA" sz="2300" b="1" dirty="0">
                <a:latin typeface="Georgia" pitchFamily="18" charset="0"/>
              </a:rPr>
              <a:t>Кабінетом</a:t>
            </a:r>
            <a:r>
              <a:rPr lang="uk-UA" sz="2300" dirty="0">
                <a:latin typeface="Georgia" pitchFamily="18" charset="0"/>
              </a:rPr>
              <a:t> називається класна кімната ЗЗСО зі створеним навчальним середовищем, оснащеним сучасними засобами навчання і шкільним обладнанням.</a:t>
            </a:r>
            <a:endParaRPr lang="ru-RU" sz="2300" dirty="0">
              <a:latin typeface="Georgia" pitchFamily="18" charset="0"/>
            </a:endParaRPr>
          </a:p>
          <a:p>
            <a:pPr marL="179388" indent="0">
              <a:spcBef>
                <a:spcPts val="0"/>
              </a:spcBef>
              <a:buNone/>
            </a:pPr>
            <a:r>
              <a:rPr lang="uk-UA" sz="2300" b="1" dirty="0">
                <a:latin typeface="Georgia" pitchFamily="18" charset="0"/>
              </a:rPr>
              <a:t>Основна мета створення</a:t>
            </a:r>
            <a:r>
              <a:rPr lang="uk-UA" sz="2300" dirty="0">
                <a:latin typeface="Georgia" pitchFamily="18" charset="0"/>
              </a:rPr>
              <a:t> </a:t>
            </a:r>
            <a:r>
              <a:rPr lang="uk-UA" sz="2300" b="1" dirty="0">
                <a:latin typeface="Georgia" pitchFamily="18" charset="0"/>
              </a:rPr>
              <a:t>кабінетів</a:t>
            </a:r>
            <a:r>
              <a:rPr lang="uk-UA" sz="2300" dirty="0">
                <a:latin typeface="Georgia" pitchFamily="18" charset="0"/>
              </a:rPr>
              <a:t> полягає у забезпеченні оптимальних умов для організації освітнього процесу та реалізації завдань відповідно до Державного стандарту базової та повної середньої освіти. </a:t>
            </a:r>
            <a:endParaRPr lang="ru-RU" sz="2300" dirty="0">
              <a:latin typeface="Georgia" pitchFamily="18" charset="0"/>
            </a:endParaRPr>
          </a:p>
        </p:txBody>
      </p:sp>
      <p:pic>
        <p:nvPicPr>
          <p:cNvPr id="5" name="Содержимое 4" descr="00e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060848"/>
            <a:ext cx="3962400" cy="2646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>
                <a:latin typeface="Georgia" pitchFamily="18" charset="0"/>
              </a:rPr>
              <a:t>Завданням функціонування навчальних кабінетів є створення передумов </a:t>
            </a:r>
            <a:r>
              <a:rPr lang="uk-UA" sz="3200" b="1" dirty="0" smtClean="0">
                <a:latin typeface="Georgia" pitchFamily="18" charset="0"/>
              </a:rPr>
              <a:t>для: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latin typeface="Georgia" pitchFamily="18" charset="0"/>
              </a:rPr>
              <a:t>Кабінет біології в ЗЗСО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 fontScale="92500"/>
          </a:bodyPr>
          <a:lstStyle/>
          <a:p>
            <a:pPr marL="179388" indent="0">
              <a:buNone/>
            </a:pPr>
            <a:r>
              <a:rPr lang="uk-UA" dirty="0" smtClean="0">
                <a:latin typeface="Georgia" pitchFamily="18" charset="0"/>
              </a:rPr>
              <a:t> </a:t>
            </a:r>
            <a:r>
              <a:rPr lang="uk-UA" sz="2600" dirty="0">
                <a:latin typeface="Georgia" pitchFamily="18" charset="0"/>
              </a:rPr>
              <a:t>це спеціально обладнане приміщення, яке забезпечує наукову організацію праці учнів і вчителів-біологів, що веде до зростання ефективності проведення уроків</a:t>
            </a:r>
            <a:r>
              <a:rPr lang="uk-UA" sz="2600" dirty="0" smtClean="0">
                <a:latin typeface="Georgia" pitchFamily="18" charset="0"/>
              </a:rPr>
              <a:t>.</a:t>
            </a:r>
          </a:p>
          <a:p>
            <a:pPr marL="179388" indent="0">
              <a:buNone/>
            </a:pPr>
            <a:r>
              <a:rPr lang="uk-UA" sz="3100" dirty="0" smtClean="0">
                <a:latin typeface="Georgia" pitchFamily="18" charset="0"/>
              </a:rPr>
              <a:t> </a:t>
            </a:r>
            <a:endParaRPr lang="ru-RU" sz="3100" dirty="0">
              <a:latin typeface="Georgia" pitchFamily="18" charset="0"/>
            </a:endParaRPr>
          </a:p>
        </p:txBody>
      </p:sp>
      <p:pic>
        <p:nvPicPr>
          <p:cNvPr id="7" name="Содержимое 6" descr="кабінет біології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84482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Кабінет біології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179388" indent="0">
              <a:buNone/>
            </a:pPr>
            <a:r>
              <a:rPr lang="uk-UA" sz="2600" dirty="0" smtClean="0">
                <a:latin typeface="Georgia" pitchFamily="18" charset="0"/>
              </a:rPr>
              <a:t>Кабінет біології ЗЗСО слід розглядати як систему приміщень, засобів навчання і матеріально-технічного оснащення, які зосереджені в </a:t>
            </a:r>
            <a:r>
              <a:rPr lang="uk-UA" sz="2600" b="1" dirty="0" smtClean="0">
                <a:latin typeface="Georgia" pitchFamily="18" charset="0"/>
              </a:rPr>
              <a:t>класі-лабораторії, лабораторному приміщенні </a:t>
            </a:r>
            <a:r>
              <a:rPr lang="uk-UA" sz="2600" dirty="0" smtClean="0">
                <a:latin typeface="Georgia" pitchFamily="18" charset="0"/>
              </a:rPr>
              <a:t>або </a:t>
            </a:r>
            <a:r>
              <a:rPr lang="uk-UA" sz="2600" b="1" dirty="0" smtClean="0">
                <a:latin typeface="Georgia" pitchFamily="18" charset="0"/>
              </a:rPr>
              <a:t>препараторській</a:t>
            </a:r>
            <a:r>
              <a:rPr lang="uk-UA" sz="2600" dirty="0" smtClean="0">
                <a:latin typeface="Georgia" pitchFamily="18" charset="0"/>
              </a:rPr>
              <a:t> і </a:t>
            </a:r>
            <a:r>
              <a:rPr lang="uk-UA" sz="2600" b="1" dirty="0" smtClean="0">
                <a:latin typeface="Georgia" pitchFamily="18" charset="0"/>
              </a:rPr>
              <a:t>куточку живої природи </a:t>
            </a:r>
            <a:endParaRPr lang="ru-RU" sz="2600" b="1" dirty="0" smtClean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User\Pictures\схема кабінета біології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72816"/>
            <a:ext cx="4038600" cy="3962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Клас-лабораторія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/>
          </a:bodyPr>
          <a:lstStyle/>
          <a:p>
            <a:pPr marL="179388" indent="0">
              <a:buNone/>
            </a:pPr>
            <a:r>
              <a:rPr lang="uk-UA" sz="2400" dirty="0">
                <a:latin typeface="Georgia" pitchFamily="18" charset="0"/>
              </a:rPr>
              <a:t>має бути не лише добре обладнаною та естетично привабливою, а ще й простою в оформленні та зручною для </a:t>
            </a:r>
            <a:r>
              <a:rPr lang="uk-UA" sz="2400" dirty="0" smtClean="0">
                <a:latin typeface="Georgia" pitchFamily="18" charset="0"/>
              </a:rPr>
              <a:t>роботи, крім того потрібно </a:t>
            </a:r>
            <a:r>
              <a:rPr lang="uk-UA" sz="2400" dirty="0">
                <a:latin typeface="Georgia" pitchFamily="18" charset="0"/>
              </a:rPr>
              <a:t>дотримуватися ряду санітарно-гігієнічних та антропологічних вимог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кабінет біології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Шкільні меблі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6" name="Содержимое 5" descr="кабінет біології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12776"/>
            <a:ext cx="5753612" cy="4315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617</Words>
  <Application>Microsoft Office PowerPoint</Application>
  <PresentationFormat>Экран (4:3)</PresentationFormat>
  <Paragraphs>69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СУЧАСНІ МАТЕРІАЛЬНО-ТЕХНІЧНІ ЗАСОБИ НАВЧАННЯ ШКІЛЬНИХ КУРСІВ «БІОЛОГІЯ» ТА «ОСНОВИ ЗДОРОВ’Я»</vt:lpstr>
      <vt:lpstr>План</vt:lpstr>
      <vt:lpstr>Слайд 3</vt:lpstr>
      <vt:lpstr>Навчальний кабінет у ЗЗСО</vt:lpstr>
      <vt:lpstr>Завданням функціонування навчальних кабінетів є створення передумов для:</vt:lpstr>
      <vt:lpstr>Кабінет біології в ЗЗСО </vt:lpstr>
      <vt:lpstr>Кабінет біології</vt:lpstr>
      <vt:lpstr>Клас-лабораторія</vt:lpstr>
      <vt:lpstr>Шкільні меблі</vt:lpstr>
      <vt:lpstr>Класна дошка</vt:lpstr>
      <vt:lpstr>Приладдя для демонстрації</vt:lpstr>
      <vt:lpstr>Оформлення кабінету</vt:lpstr>
      <vt:lpstr>Оформлення кабінету: експозиції змінного характеру</vt:lpstr>
      <vt:lpstr>Навчально-методичне забезпечення кабінету біології</vt:lpstr>
      <vt:lpstr>Лабораторне приміщення або препараторська</vt:lpstr>
      <vt:lpstr>Лабораторне приміщення або препараторська</vt:lpstr>
      <vt:lpstr>Кожен учитель біології прагне створити куточок живої природи!!!</vt:lpstr>
      <vt:lpstr>Створення куточку живої природи починається з підбору рослин</vt:lpstr>
      <vt:lpstr>Специфіка утримання тварин у куточку живої природи </vt:lpstr>
      <vt:lpstr>Акваріум </vt:lpstr>
      <vt:lpstr>Тераріум</vt:lpstr>
      <vt:lpstr>Найчастіше мешканцями куточку живої природи є теплокровні тварини</vt:lpstr>
      <vt:lpstr>Тренінговий кабінет ОЗ</vt:lpstr>
      <vt:lpstr>Типи навчальних тренінгових кабінетів з ОЗ </vt:lpstr>
      <vt:lpstr>Матеріально-технічне забезпечення кабінету ОЗ</vt:lpstr>
      <vt:lpstr>Навчально-методичне забезпечення кабінету ОЗ</vt:lpstr>
      <vt:lpstr>Навчальні сектори (зони) кабінету ОЗ</vt:lpstr>
      <vt:lpstr>Слайд 28</vt:lpstr>
      <vt:lpstr>Дякую за увагу!!!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КАБІНЕТ БІОЛОГІЇ, ЙОГО ОРГАНІЗАЦІЯ ТА ВИКОРИСТАННЯ В ОСВІТНЬОМУ ПРОЦЕСІ</dc:title>
  <dc:creator>User</dc:creator>
  <cp:lastModifiedBy>Вікторія Перетятько</cp:lastModifiedBy>
  <cp:revision>49</cp:revision>
  <dcterms:created xsi:type="dcterms:W3CDTF">2021-04-24T21:07:42Z</dcterms:created>
  <dcterms:modified xsi:type="dcterms:W3CDTF">2023-03-31T07:20:37Z</dcterms:modified>
</cp:coreProperties>
</file>