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08561-C425-402B-9616-FE450E6B0BD8}" type="doc">
      <dgm:prSet loTypeId="urn:microsoft.com/office/officeart/2005/8/layout/list1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819A749D-F6A8-4A42-86E1-72B0D720BF50}">
      <dgm:prSet phldrT="[Текст]" custT="1"/>
      <dgm:spPr/>
      <dgm:t>
        <a:bodyPr/>
        <a:lstStyle/>
        <a:p>
          <a:r>
            <a:rPr lang="ru-RU" sz="3200" dirty="0" err="1" smtClean="0"/>
            <a:t>прогнозування</a:t>
          </a:r>
          <a:endParaRPr lang="uk-UA" sz="3500" dirty="0"/>
        </a:p>
      </dgm:t>
    </dgm:pt>
    <dgm:pt modelId="{32A43D1C-0A0C-4FED-AFE1-42A1F6F0A0A7}" type="parTrans" cxnId="{32303F45-8990-4F2B-AA78-2644F33B5225}">
      <dgm:prSet/>
      <dgm:spPr/>
      <dgm:t>
        <a:bodyPr/>
        <a:lstStyle/>
        <a:p>
          <a:endParaRPr lang="uk-UA"/>
        </a:p>
      </dgm:t>
    </dgm:pt>
    <dgm:pt modelId="{3D221B80-5409-4E11-A490-2FB2334F9D8D}" type="sibTrans" cxnId="{32303F45-8990-4F2B-AA78-2644F33B5225}">
      <dgm:prSet/>
      <dgm:spPr/>
      <dgm:t>
        <a:bodyPr/>
        <a:lstStyle/>
        <a:p>
          <a:endParaRPr lang="uk-UA"/>
        </a:p>
      </dgm:t>
    </dgm:pt>
    <dgm:pt modelId="{00F97AC5-4FF5-4F96-9189-6B67812EBCDA}">
      <dgm:prSet phldrT="[Текст]" custT="1"/>
      <dgm:spPr/>
      <dgm:t>
        <a:bodyPr/>
        <a:lstStyle/>
        <a:p>
          <a:r>
            <a:rPr lang="ru-RU" sz="3200" dirty="0" err="1" smtClean="0"/>
            <a:t>виявлення</a:t>
          </a:r>
          <a:r>
            <a:rPr lang="ru-RU" sz="3200" dirty="0" smtClean="0"/>
            <a:t> </a:t>
          </a:r>
          <a:r>
            <a:rPr lang="ru-RU" sz="3200" dirty="0" err="1" smtClean="0"/>
            <a:t>відхилень</a:t>
          </a:r>
          <a:endParaRPr lang="uk-UA" sz="3200" dirty="0"/>
        </a:p>
      </dgm:t>
    </dgm:pt>
    <dgm:pt modelId="{8043B317-D0A2-4498-B11F-6D2316515059}" type="parTrans" cxnId="{41EF0520-A188-4473-994C-A9155DEF75A1}">
      <dgm:prSet/>
      <dgm:spPr/>
      <dgm:t>
        <a:bodyPr/>
        <a:lstStyle/>
        <a:p>
          <a:endParaRPr lang="uk-UA"/>
        </a:p>
      </dgm:t>
    </dgm:pt>
    <dgm:pt modelId="{62DEEC8E-8A44-42FE-A1B0-9C8CD28587FB}" type="sibTrans" cxnId="{41EF0520-A188-4473-994C-A9155DEF75A1}">
      <dgm:prSet/>
      <dgm:spPr/>
      <dgm:t>
        <a:bodyPr/>
        <a:lstStyle/>
        <a:p>
          <a:endParaRPr lang="uk-UA"/>
        </a:p>
      </dgm:t>
    </dgm:pt>
    <dgm:pt modelId="{F555BC23-DE6D-4512-A626-60D49A563072}">
      <dgm:prSet phldrT="[Текст]" custT="1"/>
      <dgm:spPr/>
      <dgm:t>
        <a:bodyPr/>
        <a:lstStyle/>
        <a:p>
          <a:r>
            <a:rPr lang="ru-RU" sz="3200" dirty="0" err="1" smtClean="0"/>
            <a:t>отримання</a:t>
          </a:r>
          <a:r>
            <a:rPr lang="ru-RU" sz="3200" dirty="0" smtClean="0"/>
            <a:t> </a:t>
          </a:r>
          <a:r>
            <a:rPr lang="ru-RU" sz="3200" dirty="0" err="1" smtClean="0"/>
            <a:t>рекомендацій</a:t>
          </a:r>
          <a:endParaRPr lang="uk-UA" sz="3200" dirty="0"/>
        </a:p>
      </dgm:t>
    </dgm:pt>
    <dgm:pt modelId="{6A15B891-2DA3-462C-A395-4B724CE06D7B}" type="parTrans" cxnId="{F6CC3E9C-8810-4C91-BF52-DD70B53F1359}">
      <dgm:prSet/>
      <dgm:spPr/>
      <dgm:t>
        <a:bodyPr/>
        <a:lstStyle/>
        <a:p>
          <a:endParaRPr lang="uk-UA"/>
        </a:p>
      </dgm:t>
    </dgm:pt>
    <dgm:pt modelId="{95C37FE1-EEE0-443E-801B-0B966D1173F8}" type="sibTrans" cxnId="{F6CC3E9C-8810-4C91-BF52-DD70B53F1359}">
      <dgm:prSet/>
      <dgm:spPr/>
      <dgm:t>
        <a:bodyPr/>
        <a:lstStyle/>
        <a:p>
          <a:endParaRPr lang="uk-UA"/>
        </a:p>
      </dgm:t>
    </dgm:pt>
    <dgm:pt modelId="{4CED2800-0838-4307-A2E7-AE65872A4182}" type="pres">
      <dgm:prSet presAssocID="{C8308561-C425-402B-9616-FE450E6B0B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030A30B-4027-40E9-9536-79C36F3412D0}" type="pres">
      <dgm:prSet presAssocID="{819A749D-F6A8-4A42-86E1-72B0D720BF50}" presName="parentLin" presStyleCnt="0"/>
      <dgm:spPr/>
    </dgm:pt>
    <dgm:pt modelId="{779B3575-3837-43C2-B41E-4D2D1BF6AF3F}" type="pres">
      <dgm:prSet presAssocID="{819A749D-F6A8-4A42-86E1-72B0D720BF50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65E1C2DF-B8D8-4A56-95DD-D60BBD710775}" type="pres">
      <dgm:prSet presAssocID="{819A749D-F6A8-4A42-86E1-72B0D720BF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C3C37B-9070-4DB1-A46D-CE135B9A9177}" type="pres">
      <dgm:prSet presAssocID="{819A749D-F6A8-4A42-86E1-72B0D720BF50}" presName="negativeSpace" presStyleCnt="0"/>
      <dgm:spPr/>
    </dgm:pt>
    <dgm:pt modelId="{954EAEB7-1B20-4B12-9D41-3B198B8ACEE1}" type="pres">
      <dgm:prSet presAssocID="{819A749D-F6A8-4A42-86E1-72B0D720BF50}" presName="childText" presStyleLbl="conFgAcc1" presStyleIdx="0" presStyleCnt="3">
        <dgm:presLayoutVars>
          <dgm:bulletEnabled val="1"/>
        </dgm:presLayoutVars>
      </dgm:prSet>
      <dgm:spPr/>
    </dgm:pt>
    <dgm:pt modelId="{B7158F7F-FB1F-45EB-9952-84C4EE182AA3}" type="pres">
      <dgm:prSet presAssocID="{3D221B80-5409-4E11-A490-2FB2334F9D8D}" presName="spaceBetweenRectangles" presStyleCnt="0"/>
      <dgm:spPr/>
    </dgm:pt>
    <dgm:pt modelId="{61B6C306-3A8C-4332-9137-9F5E0A09521E}" type="pres">
      <dgm:prSet presAssocID="{00F97AC5-4FF5-4F96-9189-6B67812EBCDA}" presName="parentLin" presStyleCnt="0"/>
      <dgm:spPr/>
    </dgm:pt>
    <dgm:pt modelId="{D7575483-9EE4-409F-BD14-3BB295FC731F}" type="pres">
      <dgm:prSet presAssocID="{00F97AC5-4FF5-4F96-9189-6B67812EBCDA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130C9E4B-3DED-4F55-9FE6-B694465C74ED}" type="pres">
      <dgm:prSet presAssocID="{00F97AC5-4FF5-4F96-9189-6B67812EBC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4E8C5-6716-426C-90C5-4C115FF6723C}" type="pres">
      <dgm:prSet presAssocID="{00F97AC5-4FF5-4F96-9189-6B67812EBCDA}" presName="negativeSpace" presStyleCnt="0"/>
      <dgm:spPr/>
    </dgm:pt>
    <dgm:pt modelId="{3CA7FDF0-613F-42B6-8A17-38535EE74C43}" type="pres">
      <dgm:prSet presAssocID="{00F97AC5-4FF5-4F96-9189-6B67812EBCDA}" presName="childText" presStyleLbl="conFgAcc1" presStyleIdx="1" presStyleCnt="3">
        <dgm:presLayoutVars>
          <dgm:bulletEnabled val="1"/>
        </dgm:presLayoutVars>
      </dgm:prSet>
      <dgm:spPr/>
    </dgm:pt>
    <dgm:pt modelId="{47E6F9A8-8288-4C47-B137-C3026136EB20}" type="pres">
      <dgm:prSet presAssocID="{62DEEC8E-8A44-42FE-A1B0-9C8CD28587FB}" presName="spaceBetweenRectangles" presStyleCnt="0"/>
      <dgm:spPr/>
    </dgm:pt>
    <dgm:pt modelId="{4B6ACAC6-FA0E-4979-A2E3-20AB58ED3215}" type="pres">
      <dgm:prSet presAssocID="{F555BC23-DE6D-4512-A626-60D49A563072}" presName="parentLin" presStyleCnt="0"/>
      <dgm:spPr/>
    </dgm:pt>
    <dgm:pt modelId="{4F8C5094-A94F-4269-889A-106E357E5D41}" type="pres">
      <dgm:prSet presAssocID="{F555BC23-DE6D-4512-A626-60D49A563072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09C38218-7ABE-48C7-9921-38DF412DA19C}" type="pres">
      <dgm:prSet presAssocID="{F555BC23-DE6D-4512-A626-60D49A5630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523AC0-49CA-4C0F-9DF6-CAEFC607469F}" type="pres">
      <dgm:prSet presAssocID="{F555BC23-DE6D-4512-A626-60D49A563072}" presName="negativeSpace" presStyleCnt="0"/>
      <dgm:spPr/>
    </dgm:pt>
    <dgm:pt modelId="{C25CBE89-71B3-4DCB-BE2A-0E2B7E687E96}" type="pres">
      <dgm:prSet presAssocID="{F555BC23-DE6D-4512-A626-60D49A5630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3BAB33-DD44-4E3C-BCE3-DBB7D0AD9803}" type="presOf" srcId="{00F97AC5-4FF5-4F96-9189-6B67812EBCDA}" destId="{D7575483-9EE4-409F-BD14-3BB295FC731F}" srcOrd="0" destOrd="0" presId="urn:microsoft.com/office/officeart/2005/8/layout/list1"/>
    <dgm:cxn modelId="{414CF165-82EB-4EC5-90FB-B46D1CCC0407}" type="presOf" srcId="{819A749D-F6A8-4A42-86E1-72B0D720BF50}" destId="{65E1C2DF-B8D8-4A56-95DD-D60BBD710775}" srcOrd="1" destOrd="0" presId="urn:microsoft.com/office/officeart/2005/8/layout/list1"/>
    <dgm:cxn modelId="{5473FFD6-04BA-4408-958E-B7D1AC252E05}" type="presOf" srcId="{00F97AC5-4FF5-4F96-9189-6B67812EBCDA}" destId="{130C9E4B-3DED-4F55-9FE6-B694465C74ED}" srcOrd="1" destOrd="0" presId="urn:microsoft.com/office/officeart/2005/8/layout/list1"/>
    <dgm:cxn modelId="{A6F73446-0039-4261-952D-8BF5C357A352}" type="presOf" srcId="{819A749D-F6A8-4A42-86E1-72B0D720BF50}" destId="{779B3575-3837-43C2-B41E-4D2D1BF6AF3F}" srcOrd="0" destOrd="0" presId="urn:microsoft.com/office/officeart/2005/8/layout/list1"/>
    <dgm:cxn modelId="{B18992BC-1FB6-4D65-A73B-A70690D19640}" type="presOf" srcId="{C8308561-C425-402B-9616-FE450E6B0BD8}" destId="{4CED2800-0838-4307-A2E7-AE65872A4182}" srcOrd="0" destOrd="0" presId="urn:microsoft.com/office/officeart/2005/8/layout/list1"/>
    <dgm:cxn modelId="{0FEA1FFD-DCEC-4DBF-A415-8AA6859A5542}" type="presOf" srcId="{F555BC23-DE6D-4512-A626-60D49A563072}" destId="{09C38218-7ABE-48C7-9921-38DF412DA19C}" srcOrd="1" destOrd="0" presId="urn:microsoft.com/office/officeart/2005/8/layout/list1"/>
    <dgm:cxn modelId="{41EF0520-A188-4473-994C-A9155DEF75A1}" srcId="{C8308561-C425-402B-9616-FE450E6B0BD8}" destId="{00F97AC5-4FF5-4F96-9189-6B67812EBCDA}" srcOrd="1" destOrd="0" parTransId="{8043B317-D0A2-4498-B11F-6D2316515059}" sibTransId="{62DEEC8E-8A44-42FE-A1B0-9C8CD28587FB}"/>
    <dgm:cxn modelId="{1247B2FB-DFE6-4EA5-B159-D8978F8ECC16}" type="presOf" srcId="{F555BC23-DE6D-4512-A626-60D49A563072}" destId="{4F8C5094-A94F-4269-889A-106E357E5D41}" srcOrd="0" destOrd="0" presId="urn:microsoft.com/office/officeart/2005/8/layout/list1"/>
    <dgm:cxn modelId="{32303F45-8990-4F2B-AA78-2644F33B5225}" srcId="{C8308561-C425-402B-9616-FE450E6B0BD8}" destId="{819A749D-F6A8-4A42-86E1-72B0D720BF50}" srcOrd="0" destOrd="0" parTransId="{32A43D1C-0A0C-4FED-AFE1-42A1F6F0A0A7}" sibTransId="{3D221B80-5409-4E11-A490-2FB2334F9D8D}"/>
    <dgm:cxn modelId="{F6CC3E9C-8810-4C91-BF52-DD70B53F1359}" srcId="{C8308561-C425-402B-9616-FE450E6B0BD8}" destId="{F555BC23-DE6D-4512-A626-60D49A563072}" srcOrd="2" destOrd="0" parTransId="{6A15B891-2DA3-462C-A395-4B724CE06D7B}" sibTransId="{95C37FE1-EEE0-443E-801B-0B966D1173F8}"/>
    <dgm:cxn modelId="{85B87964-B7A6-44B3-99EB-295F1D27348F}" type="presParOf" srcId="{4CED2800-0838-4307-A2E7-AE65872A4182}" destId="{3030A30B-4027-40E9-9536-79C36F3412D0}" srcOrd="0" destOrd="0" presId="urn:microsoft.com/office/officeart/2005/8/layout/list1"/>
    <dgm:cxn modelId="{2BAFDB03-C77F-45D0-A9F4-B02F4D2446ED}" type="presParOf" srcId="{3030A30B-4027-40E9-9536-79C36F3412D0}" destId="{779B3575-3837-43C2-B41E-4D2D1BF6AF3F}" srcOrd="0" destOrd="0" presId="urn:microsoft.com/office/officeart/2005/8/layout/list1"/>
    <dgm:cxn modelId="{B2ACC33D-7DEE-4435-BF7A-3853B5185137}" type="presParOf" srcId="{3030A30B-4027-40E9-9536-79C36F3412D0}" destId="{65E1C2DF-B8D8-4A56-95DD-D60BBD710775}" srcOrd="1" destOrd="0" presId="urn:microsoft.com/office/officeart/2005/8/layout/list1"/>
    <dgm:cxn modelId="{0E0B5EEF-CFBF-426D-BCE8-BA96FBE7A1CE}" type="presParOf" srcId="{4CED2800-0838-4307-A2E7-AE65872A4182}" destId="{4CC3C37B-9070-4DB1-A46D-CE135B9A9177}" srcOrd="1" destOrd="0" presId="urn:microsoft.com/office/officeart/2005/8/layout/list1"/>
    <dgm:cxn modelId="{BC9A4143-0DD7-4E8B-A101-40B13E0872BB}" type="presParOf" srcId="{4CED2800-0838-4307-A2E7-AE65872A4182}" destId="{954EAEB7-1B20-4B12-9D41-3B198B8ACEE1}" srcOrd="2" destOrd="0" presId="urn:microsoft.com/office/officeart/2005/8/layout/list1"/>
    <dgm:cxn modelId="{BFB0D4A9-10E7-41CE-9C68-7FA3AFB424AA}" type="presParOf" srcId="{4CED2800-0838-4307-A2E7-AE65872A4182}" destId="{B7158F7F-FB1F-45EB-9952-84C4EE182AA3}" srcOrd="3" destOrd="0" presId="urn:microsoft.com/office/officeart/2005/8/layout/list1"/>
    <dgm:cxn modelId="{13E5C48F-177A-4128-8A48-F2EADC9CF3A7}" type="presParOf" srcId="{4CED2800-0838-4307-A2E7-AE65872A4182}" destId="{61B6C306-3A8C-4332-9137-9F5E0A09521E}" srcOrd="4" destOrd="0" presId="urn:microsoft.com/office/officeart/2005/8/layout/list1"/>
    <dgm:cxn modelId="{44AAFA05-938C-4930-83F9-042417228BE0}" type="presParOf" srcId="{61B6C306-3A8C-4332-9137-9F5E0A09521E}" destId="{D7575483-9EE4-409F-BD14-3BB295FC731F}" srcOrd="0" destOrd="0" presId="urn:microsoft.com/office/officeart/2005/8/layout/list1"/>
    <dgm:cxn modelId="{CB5608F2-374D-481F-957F-C1351F4A0D23}" type="presParOf" srcId="{61B6C306-3A8C-4332-9137-9F5E0A09521E}" destId="{130C9E4B-3DED-4F55-9FE6-B694465C74ED}" srcOrd="1" destOrd="0" presId="urn:microsoft.com/office/officeart/2005/8/layout/list1"/>
    <dgm:cxn modelId="{18950A05-0620-4F93-AD52-A1C0D1D71888}" type="presParOf" srcId="{4CED2800-0838-4307-A2E7-AE65872A4182}" destId="{B5C4E8C5-6716-426C-90C5-4C115FF6723C}" srcOrd="5" destOrd="0" presId="urn:microsoft.com/office/officeart/2005/8/layout/list1"/>
    <dgm:cxn modelId="{8E42C673-D2F0-46AB-BC39-9455AF7F7AE7}" type="presParOf" srcId="{4CED2800-0838-4307-A2E7-AE65872A4182}" destId="{3CA7FDF0-613F-42B6-8A17-38535EE74C43}" srcOrd="6" destOrd="0" presId="urn:microsoft.com/office/officeart/2005/8/layout/list1"/>
    <dgm:cxn modelId="{4378A591-D4C1-4155-830A-D4AA34D90721}" type="presParOf" srcId="{4CED2800-0838-4307-A2E7-AE65872A4182}" destId="{47E6F9A8-8288-4C47-B137-C3026136EB20}" srcOrd="7" destOrd="0" presId="urn:microsoft.com/office/officeart/2005/8/layout/list1"/>
    <dgm:cxn modelId="{CD418136-D314-450D-8076-E895887F8469}" type="presParOf" srcId="{4CED2800-0838-4307-A2E7-AE65872A4182}" destId="{4B6ACAC6-FA0E-4979-A2E3-20AB58ED3215}" srcOrd="8" destOrd="0" presId="urn:microsoft.com/office/officeart/2005/8/layout/list1"/>
    <dgm:cxn modelId="{175B5784-78D6-4A6B-BAC8-B75DC3DA2C4C}" type="presParOf" srcId="{4B6ACAC6-FA0E-4979-A2E3-20AB58ED3215}" destId="{4F8C5094-A94F-4269-889A-106E357E5D41}" srcOrd="0" destOrd="0" presId="urn:microsoft.com/office/officeart/2005/8/layout/list1"/>
    <dgm:cxn modelId="{7E1A5BCD-F4BD-469D-93C1-139677D5618D}" type="presParOf" srcId="{4B6ACAC6-FA0E-4979-A2E3-20AB58ED3215}" destId="{09C38218-7ABE-48C7-9921-38DF412DA19C}" srcOrd="1" destOrd="0" presId="urn:microsoft.com/office/officeart/2005/8/layout/list1"/>
    <dgm:cxn modelId="{35AF465A-1B89-445C-BC77-D3B2E50DF5AA}" type="presParOf" srcId="{4CED2800-0838-4307-A2E7-AE65872A4182}" destId="{DE523AC0-49CA-4C0F-9DF6-CAEFC607469F}" srcOrd="9" destOrd="0" presId="urn:microsoft.com/office/officeart/2005/8/layout/list1"/>
    <dgm:cxn modelId="{E9877BDE-FA64-460D-8A64-71DE121A253C}" type="presParOf" srcId="{4CED2800-0838-4307-A2E7-AE65872A4182}" destId="{C25CBE89-71B3-4DCB-BE2A-0E2B7E687E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454EF-F13C-488A-9339-331D06E66629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A33BC9F4-A207-4912-9D9B-5633919B308A}">
      <dgm:prSet phldrT="[Текст]"/>
      <dgm:spPr/>
      <dgm:t>
        <a:bodyPr/>
        <a:lstStyle/>
        <a:p>
          <a:r>
            <a:rPr lang="uk-UA" dirty="0" smtClean="0"/>
            <a:t>веб-розробка, створення ігор, аналіз даних</a:t>
          </a:r>
          <a:endParaRPr lang="uk-UA" dirty="0"/>
        </a:p>
      </dgm:t>
    </dgm:pt>
    <dgm:pt modelId="{31456CC4-8101-4B98-8FFF-E9E531BD2260}" type="parTrans" cxnId="{90BAFB87-D56C-4F47-80FA-647C45F5D4DC}">
      <dgm:prSet/>
      <dgm:spPr/>
      <dgm:t>
        <a:bodyPr/>
        <a:lstStyle/>
        <a:p>
          <a:endParaRPr lang="uk-UA"/>
        </a:p>
      </dgm:t>
    </dgm:pt>
    <dgm:pt modelId="{996F49C2-2C11-4C2E-96FF-788AEA44AA9A}" type="sibTrans" cxnId="{90BAFB87-D56C-4F47-80FA-647C45F5D4DC}">
      <dgm:prSet/>
      <dgm:spPr/>
      <dgm:t>
        <a:bodyPr/>
        <a:lstStyle/>
        <a:p>
          <a:endParaRPr lang="uk-UA"/>
        </a:p>
      </dgm:t>
    </dgm:pt>
    <dgm:pt modelId="{4BF643B1-EBBE-4337-AD25-B379CD4BB96E}">
      <dgm:prSet phldrT="[Текст]"/>
      <dgm:spPr/>
      <dgm:t>
        <a:bodyPr/>
        <a:lstStyle/>
        <a:p>
          <a:r>
            <a:rPr lang="uk-UA" dirty="0" smtClean="0"/>
            <a:t>специфічна мова, призначена для статистичної обробки даних і роботи з графікою</a:t>
          </a:r>
          <a:endParaRPr lang="uk-UA" dirty="0"/>
        </a:p>
      </dgm:t>
    </dgm:pt>
    <dgm:pt modelId="{A8342D9B-15A2-4E68-BD96-36432D1695FB}" type="parTrans" cxnId="{8C53881B-11C5-4B09-B3E1-10BE42C69CE9}">
      <dgm:prSet/>
      <dgm:spPr/>
      <dgm:t>
        <a:bodyPr/>
        <a:lstStyle/>
        <a:p>
          <a:endParaRPr lang="uk-UA"/>
        </a:p>
      </dgm:t>
    </dgm:pt>
    <dgm:pt modelId="{5FC1A5C2-C61E-4FD7-9403-B333DFA7B1AB}" type="sibTrans" cxnId="{8C53881B-11C5-4B09-B3E1-10BE42C69CE9}">
      <dgm:prSet/>
      <dgm:spPr/>
      <dgm:t>
        <a:bodyPr/>
        <a:lstStyle/>
        <a:p>
          <a:endParaRPr lang="uk-UA"/>
        </a:p>
      </dgm:t>
    </dgm:pt>
    <dgm:pt modelId="{86994070-CC53-4DB5-8560-E983693BBC88}" type="pres">
      <dgm:prSet presAssocID="{BD7454EF-F13C-488A-9339-331D06E66629}" presName="diagram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38CE19C3-3FE7-4333-B5EA-4140787A26D1}" type="pres">
      <dgm:prSet presAssocID="{A33BC9F4-A207-4912-9D9B-5633919B308A}" presName="composite" presStyleCnt="0"/>
      <dgm:spPr/>
    </dgm:pt>
    <dgm:pt modelId="{D5472033-0360-49A5-B77E-94B19EB44E7F}" type="pres">
      <dgm:prSet presAssocID="{A33BC9F4-A207-4912-9D9B-5633919B308A}" presName="Image" presStyleLbl="bgShp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2550DB-1A65-4E9D-8597-20B16C2A07F8}" type="pres">
      <dgm:prSet presAssocID="{A33BC9F4-A207-4912-9D9B-5633919B308A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D625AE-63D8-4909-98BF-79ACD8E71277}" type="pres">
      <dgm:prSet presAssocID="{996F49C2-2C11-4C2E-96FF-788AEA44AA9A}" presName="sibTrans" presStyleCnt="0"/>
      <dgm:spPr/>
    </dgm:pt>
    <dgm:pt modelId="{09F7D4AD-910E-4137-869A-B023941C7022}" type="pres">
      <dgm:prSet presAssocID="{4BF643B1-EBBE-4337-AD25-B379CD4BB96E}" presName="composite" presStyleCnt="0"/>
      <dgm:spPr/>
    </dgm:pt>
    <dgm:pt modelId="{F6784C63-79F9-46F7-86F5-097A91AF8A0D}" type="pres">
      <dgm:prSet presAssocID="{4BF643B1-EBBE-4337-AD25-B379CD4BB96E}" presName="Image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20EE54-E190-4ABB-89F5-526213C8E216}" type="pres">
      <dgm:prSet presAssocID="{4BF643B1-EBBE-4337-AD25-B379CD4BB96E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3C5962-1322-4EC1-9A63-D2C594EF8747}" type="presOf" srcId="{A33BC9F4-A207-4912-9D9B-5633919B308A}" destId="{F52550DB-1A65-4E9D-8597-20B16C2A07F8}" srcOrd="0" destOrd="0" presId="urn:microsoft.com/office/officeart/2008/layout/BendingPictureCaption"/>
    <dgm:cxn modelId="{8C53881B-11C5-4B09-B3E1-10BE42C69CE9}" srcId="{BD7454EF-F13C-488A-9339-331D06E66629}" destId="{4BF643B1-EBBE-4337-AD25-B379CD4BB96E}" srcOrd="1" destOrd="0" parTransId="{A8342D9B-15A2-4E68-BD96-36432D1695FB}" sibTransId="{5FC1A5C2-C61E-4FD7-9403-B333DFA7B1AB}"/>
    <dgm:cxn modelId="{90BAFB87-D56C-4F47-80FA-647C45F5D4DC}" srcId="{BD7454EF-F13C-488A-9339-331D06E66629}" destId="{A33BC9F4-A207-4912-9D9B-5633919B308A}" srcOrd="0" destOrd="0" parTransId="{31456CC4-8101-4B98-8FFF-E9E531BD2260}" sibTransId="{996F49C2-2C11-4C2E-96FF-788AEA44AA9A}"/>
    <dgm:cxn modelId="{449F5D26-5058-403A-A0FA-A6E771D7E6BC}" type="presOf" srcId="{4BF643B1-EBBE-4337-AD25-B379CD4BB96E}" destId="{8320EE54-E190-4ABB-89F5-526213C8E216}" srcOrd="0" destOrd="0" presId="urn:microsoft.com/office/officeart/2008/layout/BendingPictureCaption"/>
    <dgm:cxn modelId="{24A7614A-9E8D-4285-AED3-805A0F7301C0}" type="presOf" srcId="{BD7454EF-F13C-488A-9339-331D06E66629}" destId="{86994070-CC53-4DB5-8560-E983693BBC88}" srcOrd="0" destOrd="0" presId="urn:microsoft.com/office/officeart/2008/layout/BendingPictureCaption"/>
    <dgm:cxn modelId="{04361725-4D5A-424C-9192-BC775AEBC4A4}" type="presParOf" srcId="{86994070-CC53-4DB5-8560-E983693BBC88}" destId="{38CE19C3-3FE7-4333-B5EA-4140787A26D1}" srcOrd="0" destOrd="0" presId="urn:microsoft.com/office/officeart/2008/layout/BendingPictureCaption"/>
    <dgm:cxn modelId="{EC3EF462-ECA1-42D0-BFE6-26EBCE7E5583}" type="presParOf" srcId="{38CE19C3-3FE7-4333-B5EA-4140787A26D1}" destId="{D5472033-0360-49A5-B77E-94B19EB44E7F}" srcOrd="0" destOrd="0" presId="urn:microsoft.com/office/officeart/2008/layout/BendingPictureCaption"/>
    <dgm:cxn modelId="{4CDD00E2-0A92-46EC-B389-804606FFD916}" type="presParOf" srcId="{38CE19C3-3FE7-4333-B5EA-4140787A26D1}" destId="{F52550DB-1A65-4E9D-8597-20B16C2A07F8}" srcOrd="1" destOrd="0" presId="urn:microsoft.com/office/officeart/2008/layout/BendingPictureCaption"/>
    <dgm:cxn modelId="{AF68ADAB-3A96-4D8B-8DA3-A2E7DF980E34}" type="presParOf" srcId="{86994070-CC53-4DB5-8560-E983693BBC88}" destId="{02D625AE-63D8-4909-98BF-79ACD8E71277}" srcOrd="1" destOrd="0" presId="urn:microsoft.com/office/officeart/2008/layout/BendingPictureCaption"/>
    <dgm:cxn modelId="{47362D56-9AB4-4D62-AD4B-E7321CC349E2}" type="presParOf" srcId="{86994070-CC53-4DB5-8560-E983693BBC88}" destId="{09F7D4AD-910E-4137-869A-B023941C7022}" srcOrd="2" destOrd="0" presId="urn:microsoft.com/office/officeart/2008/layout/BendingPictureCaption"/>
    <dgm:cxn modelId="{27A24F7F-EC35-4001-AABE-FA52200F56B7}" type="presParOf" srcId="{09F7D4AD-910E-4137-869A-B023941C7022}" destId="{F6784C63-79F9-46F7-86F5-097A91AF8A0D}" srcOrd="0" destOrd="0" presId="urn:microsoft.com/office/officeart/2008/layout/BendingPictureCaption"/>
    <dgm:cxn modelId="{A9ECCC7F-A9F3-438D-9D5B-199344754DF2}" type="presParOf" srcId="{09F7D4AD-910E-4137-869A-B023941C7022}" destId="{8320EE54-E190-4ABB-89F5-526213C8E21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2D3EE-CCC6-456B-834C-2EBBB9FD5FCF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9B5F2D5B-23F1-4229-9582-5F4E9FC82FC8}">
      <dgm:prSet phldrT="[Текст]"/>
      <dgm:spPr/>
      <dgm:t>
        <a:bodyPr/>
        <a:lstStyle/>
        <a:p>
          <a:r>
            <a:rPr lang="uk-UA" dirty="0" smtClean="0"/>
            <a:t>відкритий код програмного інтерфейсу</a:t>
          </a:r>
          <a:endParaRPr lang="uk-UA" dirty="0"/>
        </a:p>
      </dgm:t>
    </dgm:pt>
    <dgm:pt modelId="{D2E9EB1A-F666-45F4-8DFB-352E8485CDB8}" type="parTrans" cxnId="{4B8CAAA8-22C9-4EB5-BCC1-DE84207B7950}">
      <dgm:prSet/>
      <dgm:spPr/>
      <dgm:t>
        <a:bodyPr/>
        <a:lstStyle/>
        <a:p>
          <a:endParaRPr lang="uk-UA"/>
        </a:p>
      </dgm:t>
    </dgm:pt>
    <dgm:pt modelId="{F6E6090F-AB62-4034-9530-FA92EF286A22}" type="sibTrans" cxnId="{4B8CAAA8-22C9-4EB5-BCC1-DE84207B7950}">
      <dgm:prSet/>
      <dgm:spPr/>
      <dgm:t>
        <a:bodyPr/>
        <a:lstStyle/>
        <a:p>
          <a:endParaRPr lang="uk-UA"/>
        </a:p>
      </dgm:t>
    </dgm:pt>
    <dgm:pt modelId="{5173BF96-30BC-4BBA-8B0C-2373144686CA}">
      <dgm:prSet phldrT="[Текст]"/>
      <dgm:spPr/>
      <dgm:t>
        <a:bodyPr/>
        <a:lstStyle/>
        <a:p>
          <a:r>
            <a:rPr lang="uk-UA" dirty="0" smtClean="0"/>
            <a:t>можливість роботи на будь-якій операційній системи</a:t>
          </a:r>
          <a:endParaRPr lang="uk-UA" dirty="0"/>
        </a:p>
      </dgm:t>
    </dgm:pt>
    <dgm:pt modelId="{CDB2E7D2-F1D9-4099-81FC-DB38EB8260EA}" type="parTrans" cxnId="{C02421E9-FC29-4663-ABF3-40092C567025}">
      <dgm:prSet/>
      <dgm:spPr/>
      <dgm:t>
        <a:bodyPr/>
        <a:lstStyle/>
        <a:p>
          <a:endParaRPr lang="uk-UA"/>
        </a:p>
      </dgm:t>
    </dgm:pt>
    <dgm:pt modelId="{A920C9D9-D914-469A-A294-90D21D1C9FC1}" type="sibTrans" cxnId="{C02421E9-FC29-4663-ABF3-40092C567025}">
      <dgm:prSet/>
      <dgm:spPr/>
      <dgm:t>
        <a:bodyPr/>
        <a:lstStyle/>
        <a:p>
          <a:endParaRPr lang="uk-UA"/>
        </a:p>
      </dgm:t>
    </dgm:pt>
    <dgm:pt modelId="{4D1320DB-7CD0-448B-AA09-28D1876D5B79}">
      <dgm:prSet phldrT="[Текст]"/>
      <dgm:spPr/>
      <dgm:t>
        <a:bodyPr/>
        <a:lstStyle/>
        <a:p>
          <a:r>
            <a:rPr lang="uk-UA" dirty="0" smtClean="0"/>
            <a:t>взаємодіє з іншими мовами, такими: C, </a:t>
          </a:r>
          <a:r>
            <a:rPr lang="uk-UA" dirty="0" err="1" smtClean="0"/>
            <a:t>Java</a:t>
          </a:r>
          <a:r>
            <a:rPr lang="uk-UA" dirty="0" smtClean="0"/>
            <a:t> і </a:t>
          </a:r>
          <a:r>
            <a:rPr lang="uk-UA" dirty="0" err="1" smtClean="0"/>
            <a:t>Python</a:t>
          </a:r>
          <a:endParaRPr lang="uk-UA" dirty="0"/>
        </a:p>
      </dgm:t>
    </dgm:pt>
    <dgm:pt modelId="{ADA72CD7-CDE8-48E9-839D-27B96A0AFDA9}" type="parTrans" cxnId="{889794DD-3BCB-47BA-B72F-5A501DD6AE72}">
      <dgm:prSet/>
      <dgm:spPr/>
      <dgm:t>
        <a:bodyPr/>
        <a:lstStyle/>
        <a:p>
          <a:endParaRPr lang="uk-UA"/>
        </a:p>
      </dgm:t>
    </dgm:pt>
    <dgm:pt modelId="{46820281-6C86-4DA6-8FFD-C5BB70C2BC2F}" type="sibTrans" cxnId="{889794DD-3BCB-47BA-B72F-5A501DD6AE72}">
      <dgm:prSet/>
      <dgm:spPr/>
      <dgm:t>
        <a:bodyPr/>
        <a:lstStyle/>
        <a:p>
          <a:endParaRPr lang="uk-UA"/>
        </a:p>
      </dgm:t>
    </dgm:pt>
    <dgm:pt modelId="{9A307084-1D64-4754-9720-BC05340922A4}">
      <dgm:prSet/>
      <dgm:spPr/>
      <dgm:t>
        <a:bodyPr/>
        <a:lstStyle/>
        <a:p>
          <a:r>
            <a:rPr lang="uk-UA" smtClean="0"/>
            <a:t>R дозволяє працювати з великими обсягами даних</a:t>
          </a:r>
          <a:endParaRPr lang="uk-UA"/>
        </a:p>
      </dgm:t>
    </dgm:pt>
    <dgm:pt modelId="{3ACCB73E-0E87-4E46-8393-5C721A6DA805}" type="parTrans" cxnId="{0A8A06F4-AB76-43A9-994E-8F0FA8484E1D}">
      <dgm:prSet/>
      <dgm:spPr/>
      <dgm:t>
        <a:bodyPr/>
        <a:lstStyle/>
        <a:p>
          <a:endParaRPr lang="uk-UA"/>
        </a:p>
      </dgm:t>
    </dgm:pt>
    <dgm:pt modelId="{1A9FF781-48C5-4DB2-A6FD-22DAC73CED17}" type="sibTrans" cxnId="{0A8A06F4-AB76-43A9-994E-8F0FA8484E1D}">
      <dgm:prSet/>
      <dgm:spPr/>
      <dgm:t>
        <a:bodyPr/>
        <a:lstStyle/>
        <a:p>
          <a:endParaRPr lang="uk-UA"/>
        </a:p>
      </dgm:t>
    </dgm:pt>
    <dgm:pt modelId="{4EEA1A1F-2344-4F7C-B2EE-380E9029C634}">
      <dgm:prSet/>
      <dgm:spPr/>
      <dgm:t>
        <a:bodyPr/>
        <a:lstStyle/>
        <a:p>
          <a:endParaRPr lang="uk-UA"/>
        </a:p>
      </dgm:t>
    </dgm:pt>
    <dgm:pt modelId="{D873E9AC-9950-460D-9F0B-C5EF25B6109A}" type="parTrans" cxnId="{DF8B618C-4262-4568-99CB-21B9719B818A}">
      <dgm:prSet/>
      <dgm:spPr/>
      <dgm:t>
        <a:bodyPr/>
        <a:lstStyle/>
        <a:p>
          <a:endParaRPr lang="uk-UA"/>
        </a:p>
      </dgm:t>
    </dgm:pt>
    <dgm:pt modelId="{418E8A99-B205-40E4-A8C2-F9E0E7FAAC58}" type="sibTrans" cxnId="{DF8B618C-4262-4568-99CB-21B9719B818A}">
      <dgm:prSet/>
      <dgm:spPr/>
      <dgm:t>
        <a:bodyPr/>
        <a:lstStyle/>
        <a:p>
          <a:endParaRPr lang="uk-UA"/>
        </a:p>
      </dgm:t>
    </dgm:pt>
    <dgm:pt modelId="{B260197A-67F6-4C4B-BB5A-13BEDFD8FDFB}" type="pres">
      <dgm:prSet presAssocID="{F6A2D3EE-CCC6-456B-834C-2EBBB9FD5F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EE6092-CE54-47FD-98CC-FEAFCC690158}" type="pres">
      <dgm:prSet presAssocID="{9B5F2D5B-23F1-4229-9582-5F4E9FC82FC8}" presName="parentLin" presStyleCnt="0"/>
      <dgm:spPr/>
    </dgm:pt>
    <dgm:pt modelId="{B0D2B1F5-9F89-4D62-BF89-02161E978601}" type="pres">
      <dgm:prSet presAssocID="{9B5F2D5B-23F1-4229-9582-5F4E9FC82FC8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62E9F060-39FF-4552-B6AA-FC620023213B}" type="pres">
      <dgm:prSet presAssocID="{9B5F2D5B-23F1-4229-9582-5F4E9FC82F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C800B1-DCCE-4A1B-A008-67FBB676912C}" type="pres">
      <dgm:prSet presAssocID="{9B5F2D5B-23F1-4229-9582-5F4E9FC82FC8}" presName="negativeSpace" presStyleCnt="0"/>
      <dgm:spPr/>
    </dgm:pt>
    <dgm:pt modelId="{5AE436E0-DFFE-4159-8A86-07F2020A46D6}" type="pres">
      <dgm:prSet presAssocID="{9B5F2D5B-23F1-4229-9582-5F4E9FC82FC8}" presName="childText" presStyleLbl="conFgAcc1" presStyleIdx="0" presStyleCnt="4">
        <dgm:presLayoutVars>
          <dgm:bulletEnabled val="1"/>
        </dgm:presLayoutVars>
      </dgm:prSet>
      <dgm:spPr/>
    </dgm:pt>
    <dgm:pt modelId="{B12D3729-0AEE-4FD1-9E0F-51710E7ADB25}" type="pres">
      <dgm:prSet presAssocID="{F6E6090F-AB62-4034-9530-FA92EF286A22}" presName="spaceBetweenRectangles" presStyleCnt="0"/>
      <dgm:spPr/>
    </dgm:pt>
    <dgm:pt modelId="{76EA67B9-1548-4173-B751-AA968615085A}" type="pres">
      <dgm:prSet presAssocID="{5173BF96-30BC-4BBA-8B0C-2373144686CA}" presName="parentLin" presStyleCnt="0"/>
      <dgm:spPr/>
    </dgm:pt>
    <dgm:pt modelId="{F1222CE2-2800-4FBD-8491-53DB2C2DFDEA}" type="pres">
      <dgm:prSet presAssocID="{5173BF96-30BC-4BBA-8B0C-2373144686CA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2B1071DF-EBCA-4CAE-87E5-276B49451D66}" type="pres">
      <dgm:prSet presAssocID="{5173BF96-30BC-4BBA-8B0C-2373144686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1E52CC-EAC5-44B1-88AC-F880B4F641E2}" type="pres">
      <dgm:prSet presAssocID="{5173BF96-30BC-4BBA-8B0C-2373144686CA}" presName="negativeSpace" presStyleCnt="0"/>
      <dgm:spPr/>
    </dgm:pt>
    <dgm:pt modelId="{0FD62A4D-1483-49B7-8945-60122966FD14}" type="pres">
      <dgm:prSet presAssocID="{5173BF96-30BC-4BBA-8B0C-2373144686CA}" presName="childText" presStyleLbl="conFgAcc1" presStyleIdx="1" presStyleCnt="4">
        <dgm:presLayoutVars>
          <dgm:bulletEnabled val="1"/>
        </dgm:presLayoutVars>
      </dgm:prSet>
      <dgm:spPr/>
    </dgm:pt>
    <dgm:pt modelId="{4EC41FF3-81F0-4D2F-8790-4EEFA85193E3}" type="pres">
      <dgm:prSet presAssocID="{A920C9D9-D914-469A-A294-90D21D1C9FC1}" presName="spaceBetweenRectangles" presStyleCnt="0"/>
      <dgm:spPr/>
    </dgm:pt>
    <dgm:pt modelId="{4E24689F-646E-41A8-90E6-63105B1968E6}" type="pres">
      <dgm:prSet presAssocID="{4D1320DB-7CD0-448B-AA09-28D1876D5B79}" presName="parentLin" presStyleCnt="0"/>
      <dgm:spPr/>
    </dgm:pt>
    <dgm:pt modelId="{B5FE770E-BECE-4F93-8002-B0B48A3D71C1}" type="pres">
      <dgm:prSet presAssocID="{4D1320DB-7CD0-448B-AA09-28D1876D5B79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C50978E7-0164-486E-8BC9-B4D97CC0681A}" type="pres">
      <dgm:prSet presAssocID="{4D1320DB-7CD0-448B-AA09-28D1876D5B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D58027-8795-470B-BC24-CF3FCDF68003}" type="pres">
      <dgm:prSet presAssocID="{4D1320DB-7CD0-448B-AA09-28D1876D5B79}" presName="negativeSpace" presStyleCnt="0"/>
      <dgm:spPr/>
    </dgm:pt>
    <dgm:pt modelId="{EAEC138D-0B0C-4A42-B082-455F1B5AE46B}" type="pres">
      <dgm:prSet presAssocID="{4D1320DB-7CD0-448B-AA09-28D1876D5B79}" presName="childText" presStyleLbl="conFgAcc1" presStyleIdx="2" presStyleCnt="4">
        <dgm:presLayoutVars>
          <dgm:bulletEnabled val="1"/>
        </dgm:presLayoutVars>
      </dgm:prSet>
      <dgm:spPr/>
    </dgm:pt>
    <dgm:pt modelId="{46B18B82-5B4E-49F3-8DB3-38D41A8CC7DB}" type="pres">
      <dgm:prSet presAssocID="{46820281-6C86-4DA6-8FFD-C5BB70C2BC2F}" presName="spaceBetweenRectangles" presStyleCnt="0"/>
      <dgm:spPr/>
    </dgm:pt>
    <dgm:pt modelId="{DB9C90FE-E570-4452-93AD-DE2925ABB6E8}" type="pres">
      <dgm:prSet presAssocID="{9A307084-1D64-4754-9720-BC05340922A4}" presName="parentLin" presStyleCnt="0"/>
      <dgm:spPr/>
    </dgm:pt>
    <dgm:pt modelId="{029807B3-5159-49AD-B1A9-8A46A9004BF6}" type="pres">
      <dgm:prSet presAssocID="{9A307084-1D64-4754-9720-BC05340922A4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2489A953-E39E-4602-B38E-67143E698022}" type="pres">
      <dgm:prSet presAssocID="{9A307084-1D64-4754-9720-BC05340922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CAD5FB-3CB7-46EF-8D0C-FD1A78924B75}" type="pres">
      <dgm:prSet presAssocID="{9A307084-1D64-4754-9720-BC05340922A4}" presName="negativeSpace" presStyleCnt="0"/>
      <dgm:spPr/>
    </dgm:pt>
    <dgm:pt modelId="{4005F1BE-7F36-4AD1-BE90-FCC151EBD10E}" type="pres">
      <dgm:prSet presAssocID="{9A307084-1D64-4754-9720-BC05340922A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9794DD-3BCB-47BA-B72F-5A501DD6AE72}" srcId="{F6A2D3EE-CCC6-456B-834C-2EBBB9FD5FCF}" destId="{4D1320DB-7CD0-448B-AA09-28D1876D5B79}" srcOrd="2" destOrd="0" parTransId="{ADA72CD7-CDE8-48E9-839D-27B96A0AFDA9}" sibTransId="{46820281-6C86-4DA6-8FFD-C5BB70C2BC2F}"/>
    <dgm:cxn modelId="{FCB9DD00-D3B3-4548-8E67-918B5E4E697B}" type="presOf" srcId="{5173BF96-30BC-4BBA-8B0C-2373144686CA}" destId="{2B1071DF-EBCA-4CAE-87E5-276B49451D66}" srcOrd="1" destOrd="0" presId="urn:microsoft.com/office/officeart/2005/8/layout/list1"/>
    <dgm:cxn modelId="{4B8CAAA8-22C9-4EB5-BCC1-DE84207B7950}" srcId="{F6A2D3EE-CCC6-456B-834C-2EBBB9FD5FCF}" destId="{9B5F2D5B-23F1-4229-9582-5F4E9FC82FC8}" srcOrd="0" destOrd="0" parTransId="{D2E9EB1A-F666-45F4-8DFB-352E8485CDB8}" sibTransId="{F6E6090F-AB62-4034-9530-FA92EF286A22}"/>
    <dgm:cxn modelId="{DF8B618C-4262-4568-99CB-21B9719B818A}" srcId="{9A307084-1D64-4754-9720-BC05340922A4}" destId="{4EEA1A1F-2344-4F7C-B2EE-380E9029C634}" srcOrd="0" destOrd="0" parTransId="{D873E9AC-9950-460D-9F0B-C5EF25B6109A}" sibTransId="{418E8A99-B205-40E4-A8C2-F9E0E7FAAC58}"/>
    <dgm:cxn modelId="{FF22D7C5-30D3-4A65-9958-21E7AA138486}" type="presOf" srcId="{4D1320DB-7CD0-448B-AA09-28D1876D5B79}" destId="{B5FE770E-BECE-4F93-8002-B0B48A3D71C1}" srcOrd="0" destOrd="0" presId="urn:microsoft.com/office/officeart/2005/8/layout/list1"/>
    <dgm:cxn modelId="{23D24BFA-8901-438E-A474-DE65E83E1F4A}" type="presOf" srcId="{5173BF96-30BC-4BBA-8B0C-2373144686CA}" destId="{F1222CE2-2800-4FBD-8491-53DB2C2DFDEA}" srcOrd="0" destOrd="0" presId="urn:microsoft.com/office/officeart/2005/8/layout/list1"/>
    <dgm:cxn modelId="{0A8A06F4-AB76-43A9-994E-8F0FA8484E1D}" srcId="{F6A2D3EE-CCC6-456B-834C-2EBBB9FD5FCF}" destId="{9A307084-1D64-4754-9720-BC05340922A4}" srcOrd="3" destOrd="0" parTransId="{3ACCB73E-0E87-4E46-8393-5C721A6DA805}" sibTransId="{1A9FF781-48C5-4DB2-A6FD-22DAC73CED17}"/>
    <dgm:cxn modelId="{EC557A04-D72D-4A6E-8598-791B246BD091}" type="presOf" srcId="{9B5F2D5B-23F1-4229-9582-5F4E9FC82FC8}" destId="{62E9F060-39FF-4552-B6AA-FC620023213B}" srcOrd="1" destOrd="0" presId="urn:microsoft.com/office/officeart/2005/8/layout/list1"/>
    <dgm:cxn modelId="{CC425A95-92F0-45D8-B6B7-A11C7D08D8EC}" type="presOf" srcId="{9A307084-1D64-4754-9720-BC05340922A4}" destId="{029807B3-5159-49AD-B1A9-8A46A9004BF6}" srcOrd="0" destOrd="0" presId="urn:microsoft.com/office/officeart/2005/8/layout/list1"/>
    <dgm:cxn modelId="{6144A47A-1F1A-457D-A51F-D34A0D7899E9}" type="presOf" srcId="{4EEA1A1F-2344-4F7C-B2EE-380E9029C634}" destId="{4005F1BE-7F36-4AD1-BE90-FCC151EBD10E}" srcOrd="0" destOrd="0" presId="urn:microsoft.com/office/officeart/2005/8/layout/list1"/>
    <dgm:cxn modelId="{C02421E9-FC29-4663-ABF3-40092C567025}" srcId="{F6A2D3EE-CCC6-456B-834C-2EBBB9FD5FCF}" destId="{5173BF96-30BC-4BBA-8B0C-2373144686CA}" srcOrd="1" destOrd="0" parTransId="{CDB2E7D2-F1D9-4099-81FC-DB38EB8260EA}" sibTransId="{A920C9D9-D914-469A-A294-90D21D1C9FC1}"/>
    <dgm:cxn modelId="{3D42944A-9AAE-4ACB-8E44-EC09CBF9915F}" type="presOf" srcId="{F6A2D3EE-CCC6-456B-834C-2EBBB9FD5FCF}" destId="{B260197A-67F6-4C4B-BB5A-13BEDFD8FDFB}" srcOrd="0" destOrd="0" presId="urn:microsoft.com/office/officeart/2005/8/layout/list1"/>
    <dgm:cxn modelId="{1E6B5C9F-3995-4379-9DC0-FAB10578C952}" type="presOf" srcId="{9B5F2D5B-23F1-4229-9582-5F4E9FC82FC8}" destId="{B0D2B1F5-9F89-4D62-BF89-02161E978601}" srcOrd="0" destOrd="0" presId="urn:microsoft.com/office/officeart/2005/8/layout/list1"/>
    <dgm:cxn modelId="{95BB863E-AD0E-4DBC-905A-1B445EA5CCA0}" type="presOf" srcId="{9A307084-1D64-4754-9720-BC05340922A4}" destId="{2489A953-E39E-4602-B38E-67143E698022}" srcOrd="1" destOrd="0" presId="urn:microsoft.com/office/officeart/2005/8/layout/list1"/>
    <dgm:cxn modelId="{6F1BED05-60BC-4A59-BA87-FF9B99E61443}" type="presOf" srcId="{4D1320DB-7CD0-448B-AA09-28D1876D5B79}" destId="{C50978E7-0164-486E-8BC9-B4D97CC0681A}" srcOrd="1" destOrd="0" presId="urn:microsoft.com/office/officeart/2005/8/layout/list1"/>
    <dgm:cxn modelId="{F72A2C6F-569F-48B8-BAF1-663C3A9AEEE5}" type="presParOf" srcId="{B260197A-67F6-4C4B-BB5A-13BEDFD8FDFB}" destId="{43EE6092-CE54-47FD-98CC-FEAFCC690158}" srcOrd="0" destOrd="0" presId="urn:microsoft.com/office/officeart/2005/8/layout/list1"/>
    <dgm:cxn modelId="{20180439-405B-432A-AFC0-3655092D8EAD}" type="presParOf" srcId="{43EE6092-CE54-47FD-98CC-FEAFCC690158}" destId="{B0D2B1F5-9F89-4D62-BF89-02161E978601}" srcOrd="0" destOrd="0" presId="urn:microsoft.com/office/officeart/2005/8/layout/list1"/>
    <dgm:cxn modelId="{0E3556BC-E0F4-4C04-9E62-CF48CA5A5C4C}" type="presParOf" srcId="{43EE6092-CE54-47FD-98CC-FEAFCC690158}" destId="{62E9F060-39FF-4552-B6AA-FC620023213B}" srcOrd="1" destOrd="0" presId="urn:microsoft.com/office/officeart/2005/8/layout/list1"/>
    <dgm:cxn modelId="{EE279E8A-3042-48A0-AC9B-7261411F154D}" type="presParOf" srcId="{B260197A-67F6-4C4B-BB5A-13BEDFD8FDFB}" destId="{65C800B1-DCCE-4A1B-A008-67FBB676912C}" srcOrd="1" destOrd="0" presId="urn:microsoft.com/office/officeart/2005/8/layout/list1"/>
    <dgm:cxn modelId="{1F0E6945-A5F5-461A-ABC9-2D07B60F8E16}" type="presParOf" srcId="{B260197A-67F6-4C4B-BB5A-13BEDFD8FDFB}" destId="{5AE436E0-DFFE-4159-8A86-07F2020A46D6}" srcOrd="2" destOrd="0" presId="urn:microsoft.com/office/officeart/2005/8/layout/list1"/>
    <dgm:cxn modelId="{A708E4F2-C746-4093-898D-582AA6EEBD7B}" type="presParOf" srcId="{B260197A-67F6-4C4B-BB5A-13BEDFD8FDFB}" destId="{B12D3729-0AEE-4FD1-9E0F-51710E7ADB25}" srcOrd="3" destOrd="0" presId="urn:microsoft.com/office/officeart/2005/8/layout/list1"/>
    <dgm:cxn modelId="{38A9866D-14F5-45C6-A23A-CB7B3696FBA8}" type="presParOf" srcId="{B260197A-67F6-4C4B-BB5A-13BEDFD8FDFB}" destId="{76EA67B9-1548-4173-B751-AA968615085A}" srcOrd="4" destOrd="0" presId="urn:microsoft.com/office/officeart/2005/8/layout/list1"/>
    <dgm:cxn modelId="{C05E7739-12C6-438E-91C3-BEC854ED68EB}" type="presParOf" srcId="{76EA67B9-1548-4173-B751-AA968615085A}" destId="{F1222CE2-2800-4FBD-8491-53DB2C2DFDEA}" srcOrd="0" destOrd="0" presId="urn:microsoft.com/office/officeart/2005/8/layout/list1"/>
    <dgm:cxn modelId="{D53716B2-6FCD-4912-9B67-143D3EB0752F}" type="presParOf" srcId="{76EA67B9-1548-4173-B751-AA968615085A}" destId="{2B1071DF-EBCA-4CAE-87E5-276B49451D66}" srcOrd="1" destOrd="0" presId="urn:microsoft.com/office/officeart/2005/8/layout/list1"/>
    <dgm:cxn modelId="{C4406865-5935-4561-A980-951361006C9D}" type="presParOf" srcId="{B260197A-67F6-4C4B-BB5A-13BEDFD8FDFB}" destId="{E31E52CC-EAC5-44B1-88AC-F880B4F641E2}" srcOrd="5" destOrd="0" presId="urn:microsoft.com/office/officeart/2005/8/layout/list1"/>
    <dgm:cxn modelId="{74EBBD69-6400-40F8-ADB0-EE81D29D6A62}" type="presParOf" srcId="{B260197A-67F6-4C4B-BB5A-13BEDFD8FDFB}" destId="{0FD62A4D-1483-49B7-8945-60122966FD14}" srcOrd="6" destOrd="0" presId="urn:microsoft.com/office/officeart/2005/8/layout/list1"/>
    <dgm:cxn modelId="{1D34627A-F498-48B5-968C-5DD340E02417}" type="presParOf" srcId="{B260197A-67F6-4C4B-BB5A-13BEDFD8FDFB}" destId="{4EC41FF3-81F0-4D2F-8790-4EEFA85193E3}" srcOrd="7" destOrd="0" presId="urn:microsoft.com/office/officeart/2005/8/layout/list1"/>
    <dgm:cxn modelId="{E02CC6EE-6133-4C6C-AC43-7A73CE53C342}" type="presParOf" srcId="{B260197A-67F6-4C4B-BB5A-13BEDFD8FDFB}" destId="{4E24689F-646E-41A8-90E6-63105B1968E6}" srcOrd="8" destOrd="0" presId="urn:microsoft.com/office/officeart/2005/8/layout/list1"/>
    <dgm:cxn modelId="{383DF7A6-F6BF-4DCF-A31F-260F810DB9E7}" type="presParOf" srcId="{4E24689F-646E-41A8-90E6-63105B1968E6}" destId="{B5FE770E-BECE-4F93-8002-B0B48A3D71C1}" srcOrd="0" destOrd="0" presId="urn:microsoft.com/office/officeart/2005/8/layout/list1"/>
    <dgm:cxn modelId="{767AFE2E-4063-4664-BEEF-F8EEBDE35FD2}" type="presParOf" srcId="{4E24689F-646E-41A8-90E6-63105B1968E6}" destId="{C50978E7-0164-486E-8BC9-B4D97CC0681A}" srcOrd="1" destOrd="0" presId="urn:microsoft.com/office/officeart/2005/8/layout/list1"/>
    <dgm:cxn modelId="{1F05D932-9D88-4051-83E4-3D617819CDF5}" type="presParOf" srcId="{B260197A-67F6-4C4B-BB5A-13BEDFD8FDFB}" destId="{B3D58027-8795-470B-BC24-CF3FCDF68003}" srcOrd="9" destOrd="0" presId="urn:microsoft.com/office/officeart/2005/8/layout/list1"/>
    <dgm:cxn modelId="{E2D0F465-E3E5-4A5E-B72C-2A3687F1C571}" type="presParOf" srcId="{B260197A-67F6-4C4B-BB5A-13BEDFD8FDFB}" destId="{EAEC138D-0B0C-4A42-B082-455F1B5AE46B}" srcOrd="10" destOrd="0" presId="urn:microsoft.com/office/officeart/2005/8/layout/list1"/>
    <dgm:cxn modelId="{0D2697B7-0C86-4047-A54F-187BD21BA2E0}" type="presParOf" srcId="{B260197A-67F6-4C4B-BB5A-13BEDFD8FDFB}" destId="{46B18B82-5B4E-49F3-8DB3-38D41A8CC7DB}" srcOrd="11" destOrd="0" presId="urn:microsoft.com/office/officeart/2005/8/layout/list1"/>
    <dgm:cxn modelId="{DE613D1C-5EC5-4D61-BF07-BDE54CB5EF9B}" type="presParOf" srcId="{B260197A-67F6-4C4B-BB5A-13BEDFD8FDFB}" destId="{DB9C90FE-E570-4452-93AD-DE2925ABB6E8}" srcOrd="12" destOrd="0" presId="urn:microsoft.com/office/officeart/2005/8/layout/list1"/>
    <dgm:cxn modelId="{837175D7-6F9A-4892-B448-B59AF1FCDA15}" type="presParOf" srcId="{DB9C90FE-E570-4452-93AD-DE2925ABB6E8}" destId="{029807B3-5159-49AD-B1A9-8A46A9004BF6}" srcOrd="0" destOrd="0" presId="urn:microsoft.com/office/officeart/2005/8/layout/list1"/>
    <dgm:cxn modelId="{C3D49480-2836-4F2D-9D09-7C5BADFE72AD}" type="presParOf" srcId="{DB9C90FE-E570-4452-93AD-DE2925ABB6E8}" destId="{2489A953-E39E-4602-B38E-67143E698022}" srcOrd="1" destOrd="0" presId="urn:microsoft.com/office/officeart/2005/8/layout/list1"/>
    <dgm:cxn modelId="{29BA4553-96F3-42A4-8B96-705D0792E200}" type="presParOf" srcId="{B260197A-67F6-4C4B-BB5A-13BEDFD8FDFB}" destId="{73CAD5FB-3CB7-46EF-8D0C-FD1A78924B75}" srcOrd="13" destOrd="0" presId="urn:microsoft.com/office/officeart/2005/8/layout/list1"/>
    <dgm:cxn modelId="{1B4AACAF-283D-4AC7-8669-41D0910AF7DB}" type="presParOf" srcId="{B260197A-67F6-4C4B-BB5A-13BEDFD8FDFB}" destId="{4005F1BE-7F36-4AD1-BE90-FCC151EBD10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EAEB7-1B20-4B12-9D41-3B198B8ACEE1}">
      <dsp:nvSpPr>
        <dsp:cNvPr id="0" name=""/>
        <dsp:cNvSpPr/>
      </dsp:nvSpPr>
      <dsp:spPr>
        <a:xfrm>
          <a:off x="0" y="522523"/>
          <a:ext cx="518614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C2DF-B8D8-4A56-95DD-D60BBD710775}">
      <dsp:nvSpPr>
        <dsp:cNvPr id="0" name=""/>
        <dsp:cNvSpPr/>
      </dsp:nvSpPr>
      <dsp:spPr>
        <a:xfrm>
          <a:off x="259307" y="5923"/>
          <a:ext cx="3630304" cy="10332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217" tIns="0" rIns="13721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прогнозування</a:t>
          </a:r>
          <a:endParaRPr lang="uk-UA" sz="3500" kern="1200" dirty="0"/>
        </a:p>
      </dsp:txBody>
      <dsp:txXfrm>
        <a:off x="309744" y="56360"/>
        <a:ext cx="3529430" cy="932326"/>
      </dsp:txXfrm>
    </dsp:sp>
    <dsp:sp modelId="{3CA7FDF0-613F-42B6-8A17-38535EE74C43}">
      <dsp:nvSpPr>
        <dsp:cNvPr id="0" name=""/>
        <dsp:cNvSpPr/>
      </dsp:nvSpPr>
      <dsp:spPr>
        <a:xfrm>
          <a:off x="0" y="2110123"/>
          <a:ext cx="518614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50000"/>
              <a:hueOff val="7967"/>
              <a:satOff val="-288"/>
              <a:lumOff val="26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C9E4B-3DED-4F55-9FE6-B694465C74ED}">
      <dsp:nvSpPr>
        <dsp:cNvPr id="0" name=""/>
        <dsp:cNvSpPr/>
      </dsp:nvSpPr>
      <dsp:spPr>
        <a:xfrm>
          <a:off x="259307" y="1593523"/>
          <a:ext cx="3630304" cy="1033200"/>
        </a:xfrm>
        <a:prstGeom prst="roundRect">
          <a:avLst/>
        </a:prstGeom>
        <a:solidFill>
          <a:schemeClr val="accent1">
            <a:shade val="50000"/>
            <a:hueOff val="7967"/>
            <a:satOff val="-288"/>
            <a:lumOff val="26727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217" tIns="0" rIns="13721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виявлення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відхилень</a:t>
          </a:r>
          <a:endParaRPr lang="uk-UA" sz="3200" kern="1200" dirty="0"/>
        </a:p>
      </dsp:txBody>
      <dsp:txXfrm>
        <a:off x="309744" y="1643960"/>
        <a:ext cx="3529430" cy="932326"/>
      </dsp:txXfrm>
    </dsp:sp>
    <dsp:sp modelId="{C25CBE89-71B3-4DCB-BE2A-0E2B7E687E96}">
      <dsp:nvSpPr>
        <dsp:cNvPr id="0" name=""/>
        <dsp:cNvSpPr/>
      </dsp:nvSpPr>
      <dsp:spPr>
        <a:xfrm>
          <a:off x="0" y="3697723"/>
          <a:ext cx="518614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50000"/>
              <a:hueOff val="7967"/>
              <a:satOff val="-288"/>
              <a:lumOff val="26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38218-7ABE-48C7-9921-38DF412DA19C}">
      <dsp:nvSpPr>
        <dsp:cNvPr id="0" name=""/>
        <dsp:cNvSpPr/>
      </dsp:nvSpPr>
      <dsp:spPr>
        <a:xfrm>
          <a:off x="259307" y="3181123"/>
          <a:ext cx="3630304" cy="1033200"/>
        </a:xfrm>
        <a:prstGeom prst="roundRect">
          <a:avLst/>
        </a:prstGeom>
        <a:solidFill>
          <a:schemeClr val="accent1">
            <a:shade val="50000"/>
            <a:hueOff val="7967"/>
            <a:satOff val="-288"/>
            <a:lumOff val="26727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217" tIns="0" rIns="13721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отримання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рекомендацій</a:t>
          </a:r>
          <a:endParaRPr lang="uk-UA" sz="3200" kern="1200" dirty="0"/>
        </a:p>
      </dsp:txBody>
      <dsp:txXfrm>
        <a:off x="309744" y="3231560"/>
        <a:ext cx="3529430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72033-0360-49A5-B77E-94B19EB44E7F}">
      <dsp:nvSpPr>
        <dsp:cNvPr id="0" name=""/>
        <dsp:cNvSpPr/>
      </dsp:nvSpPr>
      <dsp:spPr>
        <a:xfrm>
          <a:off x="3756" y="1243541"/>
          <a:ext cx="3609951" cy="26677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2550DB-1A65-4E9D-8597-20B16C2A07F8}">
      <dsp:nvSpPr>
        <dsp:cNvPr id="0" name=""/>
        <dsp:cNvSpPr/>
      </dsp:nvSpPr>
      <dsp:spPr>
        <a:xfrm>
          <a:off x="733427" y="3427571"/>
          <a:ext cx="3110703" cy="7475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1700" kern="1200" dirty="0" smtClean="0"/>
            <a:t>веб-розробка, створення ігор, аналіз даних</a:t>
          </a:r>
          <a:endParaRPr lang="uk-UA" sz="1700" kern="1200" dirty="0"/>
        </a:p>
      </dsp:txBody>
      <dsp:txXfrm>
        <a:off x="733427" y="3427571"/>
        <a:ext cx="3110703" cy="747553"/>
      </dsp:txXfrm>
    </dsp:sp>
    <dsp:sp modelId="{F6784C63-79F9-46F7-86F5-097A91AF8A0D}">
      <dsp:nvSpPr>
        <dsp:cNvPr id="0" name=""/>
        <dsp:cNvSpPr/>
      </dsp:nvSpPr>
      <dsp:spPr>
        <a:xfrm>
          <a:off x="4283868" y="1243541"/>
          <a:ext cx="3609951" cy="266774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20EE54-E190-4ABB-89F5-526213C8E216}">
      <dsp:nvSpPr>
        <dsp:cNvPr id="0" name=""/>
        <dsp:cNvSpPr/>
      </dsp:nvSpPr>
      <dsp:spPr>
        <a:xfrm>
          <a:off x="5013539" y="3427571"/>
          <a:ext cx="3110703" cy="7475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1700" kern="1200" dirty="0" smtClean="0"/>
            <a:t>специфічна мова, призначена для статистичної обробки даних і роботи з графікою</a:t>
          </a:r>
          <a:endParaRPr lang="uk-UA" sz="1700" kern="1200" dirty="0"/>
        </a:p>
      </dsp:txBody>
      <dsp:txXfrm>
        <a:off x="5013539" y="3427571"/>
        <a:ext cx="3110703" cy="747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436E0-DFFE-4159-8A86-07F2020A46D6}">
      <dsp:nvSpPr>
        <dsp:cNvPr id="0" name=""/>
        <dsp:cNvSpPr/>
      </dsp:nvSpPr>
      <dsp:spPr>
        <a:xfrm>
          <a:off x="0" y="470742"/>
          <a:ext cx="9601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9F060-39FF-4552-B6AA-FC620023213B}">
      <dsp:nvSpPr>
        <dsp:cNvPr id="0" name=""/>
        <dsp:cNvSpPr/>
      </dsp:nvSpPr>
      <dsp:spPr>
        <a:xfrm>
          <a:off x="480060" y="42702"/>
          <a:ext cx="6720840" cy="8560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відкритий код програмного інтерфейсу</a:t>
          </a:r>
          <a:endParaRPr lang="uk-UA" sz="2900" kern="1200" dirty="0"/>
        </a:p>
      </dsp:txBody>
      <dsp:txXfrm>
        <a:off x="521850" y="84492"/>
        <a:ext cx="6637260" cy="772500"/>
      </dsp:txXfrm>
    </dsp:sp>
    <dsp:sp modelId="{0FD62A4D-1483-49B7-8945-60122966FD14}">
      <dsp:nvSpPr>
        <dsp:cNvPr id="0" name=""/>
        <dsp:cNvSpPr/>
      </dsp:nvSpPr>
      <dsp:spPr>
        <a:xfrm>
          <a:off x="0" y="1786182"/>
          <a:ext cx="9601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50000"/>
              <a:hueOff val="5975"/>
              <a:satOff val="-216"/>
              <a:lumOff val="20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071DF-EBCA-4CAE-87E5-276B49451D66}">
      <dsp:nvSpPr>
        <dsp:cNvPr id="0" name=""/>
        <dsp:cNvSpPr/>
      </dsp:nvSpPr>
      <dsp:spPr>
        <a:xfrm>
          <a:off x="480060" y="1358142"/>
          <a:ext cx="6720840" cy="856080"/>
        </a:xfrm>
        <a:prstGeom prst="roundRect">
          <a:avLst/>
        </a:prstGeom>
        <a:solidFill>
          <a:schemeClr val="accent1">
            <a:shade val="50000"/>
            <a:hueOff val="5975"/>
            <a:satOff val="-216"/>
            <a:lumOff val="2004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можливість роботи на будь-якій операційній системи</a:t>
          </a:r>
          <a:endParaRPr lang="uk-UA" sz="2900" kern="1200" dirty="0"/>
        </a:p>
      </dsp:txBody>
      <dsp:txXfrm>
        <a:off x="521850" y="1399932"/>
        <a:ext cx="6637260" cy="772500"/>
      </dsp:txXfrm>
    </dsp:sp>
    <dsp:sp modelId="{EAEC138D-0B0C-4A42-B082-455F1B5AE46B}">
      <dsp:nvSpPr>
        <dsp:cNvPr id="0" name=""/>
        <dsp:cNvSpPr/>
      </dsp:nvSpPr>
      <dsp:spPr>
        <a:xfrm>
          <a:off x="0" y="3101622"/>
          <a:ext cx="9601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50000"/>
              <a:hueOff val="11951"/>
              <a:satOff val="-432"/>
              <a:lumOff val="40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978E7-0164-486E-8BC9-B4D97CC0681A}">
      <dsp:nvSpPr>
        <dsp:cNvPr id="0" name=""/>
        <dsp:cNvSpPr/>
      </dsp:nvSpPr>
      <dsp:spPr>
        <a:xfrm>
          <a:off x="480060" y="2673582"/>
          <a:ext cx="6720840" cy="856080"/>
        </a:xfrm>
        <a:prstGeom prst="roundRect">
          <a:avLst/>
        </a:prstGeom>
        <a:solidFill>
          <a:schemeClr val="accent1">
            <a:shade val="50000"/>
            <a:hueOff val="11951"/>
            <a:satOff val="-432"/>
            <a:lumOff val="4009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взаємодіє з іншими мовами, такими: C, </a:t>
          </a:r>
          <a:r>
            <a:rPr lang="uk-UA" sz="2900" kern="1200" dirty="0" err="1" smtClean="0"/>
            <a:t>Java</a:t>
          </a:r>
          <a:r>
            <a:rPr lang="uk-UA" sz="2900" kern="1200" dirty="0" smtClean="0"/>
            <a:t> і </a:t>
          </a:r>
          <a:r>
            <a:rPr lang="uk-UA" sz="2900" kern="1200" dirty="0" err="1" smtClean="0"/>
            <a:t>Python</a:t>
          </a:r>
          <a:endParaRPr lang="uk-UA" sz="2900" kern="1200" dirty="0"/>
        </a:p>
      </dsp:txBody>
      <dsp:txXfrm>
        <a:off x="521850" y="2715372"/>
        <a:ext cx="6637260" cy="772500"/>
      </dsp:txXfrm>
    </dsp:sp>
    <dsp:sp modelId="{4005F1BE-7F36-4AD1-BE90-FCC151EBD10E}">
      <dsp:nvSpPr>
        <dsp:cNvPr id="0" name=""/>
        <dsp:cNvSpPr/>
      </dsp:nvSpPr>
      <dsp:spPr>
        <a:xfrm>
          <a:off x="0" y="4417062"/>
          <a:ext cx="9601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50000"/>
              <a:hueOff val="5975"/>
              <a:satOff val="-216"/>
              <a:lumOff val="20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604012" rIns="745160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900" kern="1200"/>
        </a:p>
      </dsp:txBody>
      <dsp:txXfrm>
        <a:off x="0" y="4417062"/>
        <a:ext cx="9601200" cy="730800"/>
      </dsp:txXfrm>
    </dsp:sp>
    <dsp:sp modelId="{2489A953-E39E-4602-B38E-67143E698022}">
      <dsp:nvSpPr>
        <dsp:cNvPr id="0" name=""/>
        <dsp:cNvSpPr/>
      </dsp:nvSpPr>
      <dsp:spPr>
        <a:xfrm>
          <a:off x="480060" y="3989022"/>
          <a:ext cx="6720840" cy="856080"/>
        </a:xfrm>
        <a:prstGeom prst="roundRect">
          <a:avLst/>
        </a:prstGeom>
        <a:solidFill>
          <a:schemeClr val="accent1">
            <a:shade val="50000"/>
            <a:hueOff val="5975"/>
            <a:satOff val="-216"/>
            <a:lumOff val="2004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smtClean="0"/>
            <a:t>R дозволяє працювати з великими обсягами даних</a:t>
          </a:r>
          <a:endParaRPr lang="uk-UA" sz="2900" kern="1200"/>
        </a:p>
      </dsp:txBody>
      <dsp:txXfrm>
        <a:off x="521850" y="4030812"/>
        <a:ext cx="663726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0813B-7FC4-4F2C-B140-9286A1F92C1C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B4613-8371-472D-B21C-6BA6F3CD77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0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4613-8371-472D-B21C-6BA6F3CD771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39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4613-8371-472D-B21C-6BA6F3CD771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42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B4613-8371-472D-B21C-6BA6F3CD771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78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0204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0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3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7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042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6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9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23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0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30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E8ADA50-29CC-4906-B941-A6BE1E844008}" type="datetimeFigureOut">
              <a:rPr lang="uk-UA" smtClean="0"/>
              <a:t>15.05.2018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ABF2962-FD55-4B16-AC3E-3AAA7FAD4C67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59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програмування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R: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І ВІЗУАЛІЗАЦІЯ ДАНИХ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18" y="551897"/>
            <a:ext cx="9601200" cy="1485900"/>
          </a:xfrm>
        </p:spPr>
        <p:txBody>
          <a:bodyPr/>
          <a:lstStyle/>
          <a:p>
            <a:r>
              <a:rPr lang="uk-UA" dirty="0" smtClean="0"/>
              <a:t>Аналіз даних і навіщо це потрібно?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518" y="2168304"/>
            <a:ext cx="5656997" cy="3195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Аналіз -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в </a:t>
            </a:r>
            <a:r>
              <a:rPr lang="uk-UA" sz="2400" dirty="0" smtClean="0"/>
              <a:t>висновки</a:t>
            </a:r>
            <a:r>
              <a:rPr lang="ru-RU" sz="2400" dirty="0" smtClean="0"/>
              <a:t>, </a:t>
            </a:r>
            <a:r>
              <a:rPr lang="ru-RU" sz="2400" dirty="0"/>
              <a:t>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прийматися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 і </a:t>
            </a:r>
            <a:r>
              <a:rPr lang="ru-RU" sz="2400" dirty="0" err="1"/>
              <a:t>будуватися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людей, </a:t>
            </a:r>
            <a:r>
              <a:rPr lang="ru-RU" sz="2400" dirty="0" err="1"/>
              <a:t>процесів</a:t>
            </a:r>
            <a:r>
              <a:rPr lang="ru-RU" sz="2400" dirty="0"/>
              <a:t> і </a:t>
            </a:r>
            <a:r>
              <a:rPr lang="ru-RU" sz="2400" dirty="0" err="1" smtClean="0"/>
              <a:t>технологій</a:t>
            </a:r>
            <a:r>
              <a:rPr lang="en-US" dirty="0" smtClean="0"/>
              <a:t>.</a:t>
            </a:r>
            <a:endParaRPr lang="uk-UA" dirty="0" smtClean="0"/>
          </a:p>
          <a:p>
            <a:endParaRPr lang="uk-UA" sz="2400" dirty="0" smtClean="0">
              <a:solidFill>
                <a:srgbClr val="7F0000"/>
              </a:solidFill>
            </a:endParaRPr>
          </a:p>
          <a:p>
            <a:r>
              <a:rPr lang="uk-UA" sz="2400" dirty="0" smtClean="0">
                <a:solidFill>
                  <a:srgbClr val="7F0000"/>
                </a:solidFill>
              </a:rPr>
              <a:t>Основні </a:t>
            </a:r>
            <a:r>
              <a:rPr lang="uk-UA" sz="2400" dirty="0">
                <a:solidFill>
                  <a:srgbClr val="7F0000"/>
                </a:solidFill>
              </a:rPr>
              <a:t>завдання аналізу даних:</a:t>
            </a:r>
          </a:p>
          <a:p>
            <a:endParaRPr lang="en-US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14667172"/>
              </p:ext>
            </p:extLst>
          </p:nvPr>
        </p:nvGraphicFramePr>
        <p:xfrm>
          <a:off x="6400799" y="1473112"/>
          <a:ext cx="5186149" cy="45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9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856" y="4858603"/>
            <a:ext cx="10003809" cy="1999397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За </a:t>
            </a:r>
            <a:r>
              <a:rPr lang="uk-UA" sz="2400" dirty="0"/>
              <a:t>інформацією з дослідження </a:t>
            </a:r>
            <a:r>
              <a:rPr lang="en-AU" sz="2400" dirty="0"/>
              <a:t>The Data Age 2025 </a:t>
            </a:r>
            <a:r>
              <a:rPr lang="uk-UA" sz="2400" dirty="0"/>
              <a:t>прогнозується, що до 2025 року буде сформовано понад 400 </a:t>
            </a:r>
            <a:r>
              <a:rPr lang="uk-UA" sz="2400" dirty="0" err="1"/>
              <a:t>зетабайт</a:t>
            </a:r>
            <a:r>
              <a:rPr lang="uk-UA" sz="2400" dirty="0"/>
              <a:t> </a:t>
            </a:r>
            <a:r>
              <a:rPr lang="uk-UA" sz="2400" dirty="0" smtClean="0"/>
              <a:t>інформації</a:t>
            </a:r>
            <a:endParaRPr lang="en-US" sz="2400" dirty="0" smtClean="0"/>
          </a:p>
          <a:p>
            <a:pPr marL="0" indent="0" algn="ctr">
              <a:buNone/>
            </a:pPr>
            <a:r>
              <a:rPr lang="uk-UA" sz="2400" dirty="0" smtClean="0"/>
              <a:t>! 1 </a:t>
            </a:r>
            <a:r>
              <a:rPr lang="uk-UA" sz="2400" dirty="0"/>
              <a:t>ЗБ = 1024 </a:t>
            </a:r>
            <a:r>
              <a:rPr lang="uk-UA" sz="2400" dirty="0" err="1" smtClean="0"/>
              <a:t>ексабайтів</a:t>
            </a:r>
            <a:r>
              <a:rPr lang="en-US" sz="2400" dirty="0" smtClean="0"/>
              <a:t>  -&gt; </a:t>
            </a:r>
            <a:r>
              <a:rPr lang="uk-UA" sz="2400" dirty="0"/>
              <a:t>1 ЕБ = 1 млрд </a:t>
            </a:r>
            <a:r>
              <a:rPr lang="uk-UA" sz="2400" dirty="0" smtClean="0"/>
              <a:t>ГБ !</a:t>
            </a:r>
            <a:endParaRPr lang="en-US" sz="2400" dirty="0" smtClean="0"/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4396" y="170597"/>
            <a:ext cx="6995613" cy="4543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25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1" y="508379"/>
            <a:ext cx="9880979" cy="1485900"/>
          </a:xfrm>
        </p:spPr>
        <p:txBody>
          <a:bodyPr/>
          <a:lstStyle/>
          <a:p>
            <a:r>
              <a:rPr lang="uk-UA" dirty="0" smtClean="0"/>
              <a:t>Найпопулярніші мови програмування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316" y="1699147"/>
            <a:ext cx="9601200" cy="3581400"/>
          </a:xfrm>
        </p:spPr>
        <p:txBody>
          <a:bodyPr/>
          <a:lstStyle/>
          <a:p>
            <a:r>
              <a:rPr lang="en-AU" sz="2400" dirty="0"/>
              <a:t>Python </a:t>
            </a:r>
            <a:r>
              <a:rPr lang="uk-UA" sz="2400" dirty="0"/>
              <a:t>і </a:t>
            </a:r>
            <a:r>
              <a:rPr lang="en-AU" sz="2400" dirty="0"/>
              <a:t>R - </a:t>
            </a:r>
            <a:r>
              <a:rPr lang="uk-UA" sz="2400" dirty="0"/>
              <a:t>найбільш популярні і зручні мови програмування в області аналізу </a:t>
            </a:r>
            <a:r>
              <a:rPr lang="uk-UA" sz="2400" dirty="0" smtClean="0"/>
              <a:t>даних</a:t>
            </a:r>
          </a:p>
          <a:p>
            <a:pPr marL="0" indent="0">
              <a:buNone/>
            </a:pPr>
            <a:endParaRPr lang="uk-UA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8341332"/>
              </p:ext>
            </p:extLst>
          </p:nvPr>
        </p:nvGraphicFramePr>
        <p:xfrm>
          <a:off x="22225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9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мови </a:t>
            </a:r>
            <a:r>
              <a:rPr lang="en-US" dirty="0" smtClean="0"/>
              <a:t>R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083" y="1887132"/>
            <a:ext cx="5836023" cy="4710891"/>
          </a:xfrm>
        </p:spPr>
        <p:txBody>
          <a:bodyPr/>
          <a:lstStyle/>
          <a:p>
            <a:pPr lvl="0"/>
            <a:r>
              <a:rPr lang="uk-UA" dirty="0"/>
              <a:t>Підтримує широкий спектр даних - включаючи вектори, матриці, списки і фрейми.</a:t>
            </a:r>
          </a:p>
          <a:p>
            <a:pPr lvl="0"/>
            <a:r>
              <a:rPr lang="uk-UA" dirty="0"/>
              <a:t>Підтримує безліч статистичних методів для роботи з найрізноманітнішими даними і кількістю даних.</a:t>
            </a:r>
          </a:p>
          <a:p>
            <a:pPr lvl="0"/>
            <a:r>
              <a:rPr lang="uk-UA" dirty="0"/>
              <a:t>Володіє відмінною розширюваністю - до програми можна підключати більше 400 пакетів у вигляді бібліотек для різних цілей.</a:t>
            </a:r>
          </a:p>
          <a:p>
            <a:r>
              <a:rPr lang="uk-UA" dirty="0"/>
              <a:t>Дає можливість створювати якісну графіку, яка включає в тому числі і математичні символи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24" y="1161053"/>
            <a:ext cx="5261304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мови </a:t>
            </a:r>
            <a:r>
              <a:rPr lang="en-US" dirty="0" smtClean="0"/>
              <a:t>R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734228"/>
              </p:ext>
            </p:extLst>
          </p:nvPr>
        </p:nvGraphicFramePr>
        <p:xfrm>
          <a:off x="1371600" y="1667435"/>
          <a:ext cx="9601200" cy="519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5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Середовище </a:t>
            </a:r>
            <a:r>
              <a:rPr lang="en-US" dirty="0" smtClean="0"/>
              <a:t>R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344" y="1667728"/>
            <a:ext cx="4557170" cy="3581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/>
              <a:t>Rstudio</a:t>
            </a:r>
            <a:r>
              <a:rPr lang="ru-RU" sz="2400" dirty="0"/>
              <a:t> - </a:t>
            </a:r>
            <a:r>
              <a:rPr lang="ru-RU" sz="2400" dirty="0" err="1"/>
              <a:t>інтегроване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. У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 є </a:t>
            </a:r>
            <a:r>
              <a:rPr lang="ru-RU" sz="2400" dirty="0" err="1"/>
              <a:t>заздалегідь</a:t>
            </a:r>
            <a:r>
              <a:rPr lang="ru-RU" sz="2400" dirty="0"/>
              <a:t> </a:t>
            </a:r>
            <a:r>
              <a:rPr lang="ru-RU" sz="2400" dirty="0" err="1"/>
              <a:t>розділені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та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модулі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історія</a:t>
            </a:r>
            <a:r>
              <a:rPr lang="ru-RU" sz="2400" dirty="0"/>
              <a:t> команд, </a:t>
            </a:r>
            <a:r>
              <a:rPr lang="ru-RU" sz="2400" dirty="0" err="1"/>
              <a:t>робоча</a:t>
            </a:r>
            <a:r>
              <a:rPr lang="ru-RU" sz="2400" dirty="0"/>
              <a:t> область).</a:t>
            </a:r>
            <a:endParaRPr lang="uk-UA" sz="24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36" y="1153798"/>
            <a:ext cx="5883268" cy="46409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83" y="4560897"/>
            <a:ext cx="4759091" cy="15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16">
      <a:dk1>
        <a:srgbClr val="FF0000"/>
      </a:dk1>
      <a:lt1>
        <a:sysClr val="window" lastClr="FFFFFF"/>
      </a:lt1>
      <a:dk2>
        <a:srgbClr val="7F000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308</TotalTime>
  <Words>243</Words>
  <Application>Microsoft Office PowerPoint</Application>
  <PresentationFormat>Широкий екран</PresentationFormat>
  <Paragraphs>30</Paragraphs>
  <Slides>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Calibri</vt:lpstr>
      <vt:lpstr>Franklin Gothic Book</vt:lpstr>
      <vt:lpstr>Crop</vt:lpstr>
      <vt:lpstr>Мова програмування R:</vt:lpstr>
      <vt:lpstr>Аналіз даних і навіщо це потрібно?</vt:lpstr>
      <vt:lpstr>Презентація PowerPoint</vt:lpstr>
      <vt:lpstr>Найпопулярніші мови програмування</vt:lpstr>
      <vt:lpstr>Особливості мови R </vt:lpstr>
      <vt:lpstr>Переваги мови R</vt:lpstr>
      <vt:lpstr>Середовище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Мова програмування R:</dc:title>
  <dc:creator>Nastya Oleksievets</dc:creator>
  <cp:lastModifiedBy>Irynka</cp:lastModifiedBy>
  <cp:revision>20</cp:revision>
  <dcterms:created xsi:type="dcterms:W3CDTF">2018-05-12T11:25:42Z</dcterms:created>
  <dcterms:modified xsi:type="dcterms:W3CDTF">2018-05-15T19:18:58Z</dcterms:modified>
</cp:coreProperties>
</file>