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289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8530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20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03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29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  <p:extLst>
      <p:ext uri="{BB962C8B-B14F-4D97-AF65-F5344CB8AC3E}">
        <p14:creationId xmlns:p14="http://schemas.microsoft.com/office/powerpoint/2010/main" val="140560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500" y="1756410"/>
            <a:ext cx="10363200" cy="704850"/>
          </a:xfrm>
        </p:spPr>
        <p:txBody>
          <a:bodyPr/>
          <a:lstStyle/>
          <a:p>
            <a:pPr algn="ctr"/>
            <a:r>
              <a:rPr lang="uk-UA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АГРОХІМІЯ ЯК НАУКА </a:t>
            </a:r>
            <a:endParaRPr lang="uk-UA" sz="5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81050"/>
            <a:ext cx="11647170" cy="5505450"/>
          </a:xfrm>
        </p:spPr>
        <p:txBody>
          <a:bodyPr/>
          <a:lstStyle/>
          <a:p>
            <a:pPr algn="just" fontAlgn="t"/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акон </a:t>
            </a:r>
            <a:r>
              <a:rPr lang="uk-UA" b="1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автотрофності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зелених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зелені </a:t>
            </a:r>
            <a:r>
              <a:rPr lang="uk-UA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рослини, використовуючи енергію сонячного світла і поглинаючи з повітря вуглекислий газ, а з ґрунту – воду і мінеральні речовини, синтезують необхідні їм органічні речовини в кількостях, які забезпечують розвиток і високу продуктивність рослин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мінімуму </a:t>
            </a:r>
            <a:r>
              <a:rPr lang="uk-UA" b="1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Лібіха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обмежувальних чинників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врожай залежить від елемента живлення, кількість якого мінімальна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оптимуму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врожай буває найвищим за оптимального поєднання чинників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53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" y="598170"/>
            <a:ext cx="12024360" cy="4191000"/>
          </a:xfrm>
        </p:spPr>
        <p:txBody>
          <a:bodyPr/>
          <a:lstStyle/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толерантності: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обмежувальний вплив на врожай чинить не тільки нестача, а і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надлишок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будь-якого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чинника.</a:t>
            </a:r>
          </a:p>
          <a:p>
            <a:pPr algn="just" fontAlgn="t">
              <a:spcBef>
                <a:spcPts val="0"/>
              </a:spcBef>
            </a:pP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антагонізму іонів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окремі </a:t>
            </a:r>
            <a:r>
              <a:rPr lang="uk-UA" sz="2800" u="dash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хімічні </a:t>
            </a:r>
            <a:r>
              <a:rPr lang="uk-UA" sz="2800" u="dash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елементи, що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 в ґрунті або у водному розчині в надлишку</a:t>
            </a:r>
            <a:r>
              <a:rPr lang="uk-UA" sz="2800" u="dash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u="dash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перешкоджають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поглинанню рослинами інших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залежності рівня врожаю від кількості того чи іншого елемента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живлення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збільшенням норми елемента живлення врожай спочатку зростає, потім стабілізується, а за дуже високих норм зазвичай починає знижуватись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>
              <a:spcBef>
                <a:spcPts val="0"/>
              </a:spcBef>
            </a:pP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незамінності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кожного елемента живлення є унікальною і самостійною, тому його не можна замінити на інший для нормального росту й розвитку </a:t>
            </a:r>
            <a:r>
              <a:rPr lang="uk-UA" sz="2800" u="dash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нормованої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800" u="dash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засвоєння кожного елемента живлення відбувається у тій кількості, якої потребує рослина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24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760" y="963930"/>
            <a:ext cx="97536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marL="0" indent="0" algn="ctr">
              <a:buNone/>
            </a:pPr>
            <a:endParaRPr lang="uk-UA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Предмет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завдання агрохімії як науки.</a:t>
            </a:r>
          </a:p>
          <a:p>
            <a:pPr marL="0" lvl="0" indent="0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Історія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розвитку агрохімії як науки. 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закони агрохімії.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0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940" y="781050"/>
            <a:ext cx="11029950" cy="489966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Агрохімія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(агрономічна хімія) – наука про мінеральне живлення рослин, хімічні і біохімічні процеси в ґрунті й рослинах, застосування добрив та інших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хімікатів з метою підвищення родючості ґрунтів, збільшення врожаю, поліпшення якості сільськогосподарської продукції. 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None/>
            </a:pPr>
            <a:r>
              <a:rPr lang="uk-UA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Центральними </a:t>
            </a:r>
            <a:r>
              <a:rPr lang="uk-UA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агрохімії є три проблеми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живлення рослин, родючість ґрунту і застосування добрив.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05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92.162.132.48:5000/MyWeb/manual/agronomija/agroximiia/%D0%92%D1%81%D1%82%D1%83%D0%BF/Вступ.files/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30" y="1182052"/>
            <a:ext cx="7096125" cy="4155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68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940" y="883920"/>
            <a:ext cx="11052810" cy="457962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Методи досліджень </a:t>
            </a:r>
            <a:r>
              <a:rPr lang="uk-UA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 на три групи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лабораторні, фізіолого-агрохімічні та польові досліди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взаємно доповнюють один одного.</a:t>
            </a:r>
          </a:p>
          <a:p>
            <a:pPr marL="0" indent="0" algn="just" fontAlgn="t">
              <a:buNone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i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Лабораторні </a:t>
            </a:r>
            <a:r>
              <a:rPr lang="uk-UA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досліджень передбачають використання хімічних, фізико-хімічних, фізичних і мікробіологічних методів аналізу рослин, ґрунту і добрив (фотометрія, хроматографія, спектроскопія,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рентгенофлуоресцентний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мас-спектроскопія та ін.).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7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803910"/>
            <a:ext cx="11132820" cy="539115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фізіолого-агрохімічних методів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досліджень належать:</a:t>
            </a:r>
          </a:p>
          <a:p>
            <a:pPr lvl="0" algn="just" fontAlgn="t"/>
            <a:r>
              <a:rPr lang="uk-UA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вегетаційні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(проводять у спеціальних посудинах, які розміщують у вегетаційних будиночках);</a:t>
            </a:r>
          </a:p>
          <a:p>
            <a:pPr lvl="0" algn="just" fontAlgn="t"/>
            <a:r>
              <a:rPr lang="uk-UA" i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лізиметричні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(застосовують посудини місткістю 1–2 м</a:t>
            </a:r>
            <a:r>
              <a:rPr lang="uk-UA" baseline="30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для дослідження міграції і трансформування елементів живлення в ґрунті, проведення балансових експериментів;</a:t>
            </a:r>
          </a:p>
          <a:p>
            <a:pPr lvl="0" algn="just" fontAlgn="t"/>
            <a:r>
              <a:rPr lang="uk-UA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дослідження у фітотронах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яких контролюють усі агрохімічні показники.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47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" y="781050"/>
            <a:ext cx="11601450" cy="419100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i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ольові </a:t>
            </a:r>
            <a:r>
              <a:rPr lang="uk-UA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 fontAlgn="t"/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дрібноділянкові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досліди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короткотермінові досліди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тривалі стаціонарні досліди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виробничі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досліди.</a:t>
            </a: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uk-UA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10" y="769620"/>
            <a:ext cx="11738610" cy="569976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сучасному етапі</a:t>
            </a:r>
            <a:r>
              <a:rPr lang="uk-UA" sz="20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тісному зв'язку з іншими науками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агрохімія вирішує такі основні</a:t>
            </a:r>
            <a:r>
              <a:rPr lang="uk-UA" sz="20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удосконалення шляхів керування умовами живлення рослин, обміну речовин у процесі вегетації, встановлення закономірностей формування врожаю та його якості, розроблення шляхів і способів впливу на ці процеси;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вивчення властивостей ґрунтів і розроблення шляхів відтворення їх родючості;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uk-UA" sz="20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колообіг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баланс елементів живлення, трансформації їх </a:t>
            </a:r>
            <a:r>
              <a:rPr lang="uk-UA" sz="20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системі ґрунт – рослина – вода – атмосфера;</a:t>
            </a:r>
          </a:p>
          <a:p>
            <a:pPr marL="0" indent="0" algn="just" fontAlgn="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розроблення вимог щодо асортименту, якості та кількості добрив;</a:t>
            </a:r>
          </a:p>
          <a:p>
            <a:pPr marL="0" indent="0" algn="just" fontAlgn="t">
              <a:buNone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удосконалення технологій застосування добрив;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розроблення нових методів досліджень;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встановлення економічних та енергетичних показників ефективності застосування добрив;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контроль за екологічною ситуацією;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удосконалення систем агрохімічного обслуговування сільськогосподарського виробництва;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 підготовка сільськогосподарських кадрів.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10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746760"/>
            <a:ext cx="11601450" cy="4191000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В агрономічній практиці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найпоширеніші сім законів (правил) землеробства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lvl="0" algn="just" fontAlgn="t"/>
            <a:r>
              <a:rPr lang="uk-UA" dirty="0" err="1">
                <a:solidFill>
                  <a:schemeClr val="accent2">
                    <a:lumMod val="50000"/>
                  </a:schemeClr>
                </a:solidFill>
              </a:rPr>
              <a:t>автотрофності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зелених рослин;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рівнозначності і незалежності чинників життя рослин;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сукупності взаємозв'язаної їх дії;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мінімуму, оптимуму і максимуму;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повернення поживних речовин у ґрунт;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плодозміни;</a:t>
            </a:r>
          </a:p>
          <a:p>
            <a:pPr lvl="0" algn="just" fontAlgn="t"/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підвищення родючості ґрунту.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1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3" id="{884262A7-2810-450C-A836-858EF69DC930}" vid="{5E429385-4B0F-4796-B3BA-F668E1BC4A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95</TotalTime>
  <Words>474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Microsoft Sans Serif</vt:lpstr>
      <vt:lpstr>Тема13</vt:lpstr>
      <vt:lpstr>АГРОХІМІЯ ЯК НАУКА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 Petrusha</dc:creator>
  <cp:lastModifiedBy>Yulia Petrusha</cp:lastModifiedBy>
  <cp:revision>18</cp:revision>
  <dcterms:created xsi:type="dcterms:W3CDTF">2022-09-09T10:00:25Z</dcterms:created>
  <dcterms:modified xsi:type="dcterms:W3CDTF">2022-09-13T09:40:54Z</dcterms:modified>
</cp:coreProperties>
</file>