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84F65C2-F21F-46CA-BBD4-48F0E46D68E4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24C3728-15B4-4140-AC27-46A556D7C4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056784" cy="1470025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Телефонна</a:t>
            </a:r>
            <a:r>
              <a:rPr lang="ru-RU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розмова</a:t>
            </a:r>
            <a:r>
              <a:rPr lang="ru-RU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 з </a:t>
            </a:r>
            <a:r>
              <a:rPr lang="ru-RU" sz="44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роботодавцем</a:t>
            </a:r>
            <a:r>
              <a:rPr lang="ru-RU" sz="44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1472" y="4149080"/>
            <a:ext cx="4352528" cy="2209800"/>
          </a:xfrm>
        </p:spPr>
        <p:txBody>
          <a:bodyPr/>
          <a:lstStyle/>
          <a:p>
            <a:r>
              <a:rPr lang="uk-UA" alt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10" y="3573016"/>
            <a:ext cx="373391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493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62000" y="685800"/>
            <a:ext cx="5249863" cy="5335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                10 </a:t>
            </a:r>
            <a:r>
              <a:rPr lang="ru-RU" b="1" dirty="0" err="1">
                <a:solidFill>
                  <a:srgbClr val="C00000"/>
                </a:solidFill>
              </a:rPr>
              <a:t>найважливіших</a:t>
            </a:r>
            <a:r>
              <a:rPr lang="ru-RU" b="1" dirty="0">
                <a:solidFill>
                  <a:srgbClr val="C00000"/>
                </a:solidFill>
              </a:rPr>
              <a:t> правил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Забезпечте</a:t>
            </a:r>
            <a:r>
              <a:rPr lang="ru-RU" dirty="0"/>
              <a:t> </a:t>
            </a:r>
            <a:r>
              <a:rPr lang="ru-RU" dirty="0" err="1"/>
              <a:t>нормальні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розмови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Не </a:t>
            </a:r>
            <a:r>
              <a:rPr lang="ru-RU" dirty="0" err="1"/>
              <a:t>бійтеся</a:t>
            </a:r>
            <a:r>
              <a:rPr lang="ru-RU" dirty="0"/>
              <a:t> перенести </a:t>
            </a:r>
            <a:r>
              <a:rPr lang="ru-RU" dirty="0" err="1"/>
              <a:t>розмову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Продумайте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Приготуйте</a:t>
            </a:r>
            <a:r>
              <a:rPr lang="ru-RU" dirty="0"/>
              <a:t> шпаргалки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Приведіть</a:t>
            </a:r>
            <a:r>
              <a:rPr lang="ru-RU" dirty="0"/>
              <a:t> себе до ладу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/>
              <a:t>Посміхайтеся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Налаштуйтеся</a:t>
            </a:r>
            <a:r>
              <a:rPr lang="ru-RU" dirty="0"/>
              <a:t> на </a:t>
            </a:r>
            <a:r>
              <a:rPr lang="ru-RU" dirty="0" err="1"/>
              <a:t>хвилю</a:t>
            </a:r>
            <a:r>
              <a:rPr lang="ru-RU" dirty="0"/>
              <a:t> </a:t>
            </a:r>
            <a:r>
              <a:rPr lang="ru-RU" dirty="0" err="1"/>
              <a:t>співрозмовника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8. </a:t>
            </a:r>
            <a:r>
              <a:rPr lang="ru-RU" dirty="0" err="1"/>
              <a:t>Відкладіть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вас </a:t>
            </a:r>
            <a:r>
              <a:rPr lang="ru-RU" dirty="0" err="1"/>
              <a:t>відволікати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9.</a:t>
            </a:r>
            <a:r>
              <a:rPr lang="ru-RU" b="1" dirty="0"/>
              <a:t> </a:t>
            </a:r>
            <a:r>
              <a:rPr lang="ru-RU" dirty="0"/>
              <a:t>Не </a:t>
            </a:r>
            <a:r>
              <a:rPr lang="ru-RU" dirty="0" err="1"/>
              <a:t>соромтеся</a:t>
            </a:r>
            <a:r>
              <a:rPr lang="ru-RU" dirty="0"/>
              <a:t> </a:t>
            </a:r>
            <a:r>
              <a:rPr lang="ru-RU" dirty="0" err="1"/>
              <a:t>запитати</a:t>
            </a:r>
            <a:r>
              <a:rPr lang="ru-RU" dirty="0"/>
              <a:t> про </a:t>
            </a:r>
            <a:r>
              <a:rPr lang="ru-RU" dirty="0" err="1"/>
              <a:t>наступні</a:t>
            </a:r>
            <a:r>
              <a:rPr lang="ru-RU" dirty="0"/>
              <a:t> кроки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Напишіть</a:t>
            </a:r>
            <a:r>
              <a:rPr lang="ru-RU" dirty="0"/>
              <a:t> листа з </a:t>
            </a:r>
            <a:r>
              <a:rPr lang="ru-RU" dirty="0" err="1"/>
              <a:t>подякою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2132856"/>
            <a:ext cx="3007221" cy="3007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89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3"/>
            <a:ext cx="7543800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C00000"/>
                </a:solidFill>
              </a:rPr>
              <a:t>Телефонна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розмова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перша </a:t>
            </a:r>
            <a:r>
              <a:rPr lang="ru-RU" dirty="0" err="1"/>
              <a:t>презентація</a:t>
            </a:r>
            <a:r>
              <a:rPr lang="ru-RU" dirty="0"/>
              <a:t> себе </a:t>
            </a:r>
            <a:r>
              <a:rPr lang="ru-RU" dirty="0" err="1"/>
              <a:t>роботодавцю</a:t>
            </a:r>
            <a:r>
              <a:rPr lang="ru-RU" dirty="0"/>
              <a:t>, тому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себе </a:t>
            </a:r>
            <a:r>
              <a:rPr lang="ru-RU" dirty="0" err="1"/>
              <a:t>чітко</a:t>
            </a:r>
            <a:r>
              <a:rPr lang="ru-RU" dirty="0"/>
              <a:t>, </a:t>
            </a:r>
            <a:r>
              <a:rPr lang="ru-RU" dirty="0" err="1"/>
              <a:t>зрозуміло</a:t>
            </a:r>
            <a:r>
              <a:rPr lang="ru-RU" dirty="0"/>
              <a:t> та </a:t>
            </a:r>
            <a:r>
              <a:rPr lang="ru-RU" dirty="0" err="1"/>
              <a:t>лаконічно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i="1" dirty="0" err="1">
                <a:solidFill>
                  <a:srgbClr val="C00000"/>
                </a:solidFill>
              </a:rPr>
              <a:t>Телефонна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</a:rPr>
              <a:t>співбесіда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— перший </a:t>
            </a:r>
            <a:r>
              <a:rPr lang="ru-RU" sz="2800" dirty="0" err="1"/>
              <a:t>етап</a:t>
            </a:r>
            <a:r>
              <a:rPr lang="ru-RU" sz="2800" dirty="0"/>
              <a:t> </a:t>
            </a:r>
            <a:r>
              <a:rPr lang="ru-RU" sz="2800" dirty="0" err="1"/>
              <a:t>відбору</a:t>
            </a:r>
            <a:r>
              <a:rPr lang="ru-RU" sz="2800" dirty="0"/>
              <a:t>,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ейчар</a:t>
            </a:r>
            <a:r>
              <a:rPr lang="ru-RU" sz="2800" dirty="0"/>
              <a:t>  (</a:t>
            </a:r>
            <a:r>
              <a:rPr lang="en-US" sz="2800" dirty="0"/>
              <a:t>HR-</a:t>
            </a:r>
            <a:r>
              <a:rPr lang="ru-RU" sz="2800" dirty="0"/>
              <a:t>менеджер) </a:t>
            </a:r>
            <a:r>
              <a:rPr lang="ru-RU" sz="2800" dirty="0" err="1"/>
              <a:t>прагне</a:t>
            </a:r>
            <a:r>
              <a:rPr lang="ru-RU" sz="2800" dirty="0"/>
              <a:t> </a:t>
            </a:r>
            <a:r>
              <a:rPr lang="ru-RU" sz="2800" dirty="0" err="1"/>
              <a:t>відсіяти</a:t>
            </a:r>
            <a:r>
              <a:rPr lang="ru-RU" sz="2800" dirty="0"/>
              <a:t> однозначно </a:t>
            </a:r>
            <a:r>
              <a:rPr lang="ru-RU" sz="2800" dirty="0" err="1"/>
              <a:t>неприйнятних</a:t>
            </a:r>
            <a:r>
              <a:rPr lang="ru-RU" sz="2800" dirty="0"/>
              <a:t> </a:t>
            </a:r>
            <a:r>
              <a:rPr lang="ru-RU" sz="2800" dirty="0" err="1"/>
              <a:t>кандидатів</a:t>
            </a:r>
            <a:r>
              <a:rPr lang="ru-RU" sz="2800" dirty="0"/>
              <a:t>. Як правило, рекрутера </a:t>
            </a:r>
            <a:r>
              <a:rPr lang="ru-RU" sz="2800" dirty="0" err="1"/>
              <a:t>цікавлять</a:t>
            </a:r>
            <a:r>
              <a:rPr lang="ru-RU" sz="2800" dirty="0"/>
              <a:t>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факти</a:t>
            </a:r>
            <a:r>
              <a:rPr lang="ru-RU" sz="2800" dirty="0"/>
              <a:t> </a:t>
            </a:r>
            <a:r>
              <a:rPr lang="ru-RU" sz="2800" dirty="0" err="1"/>
              <a:t>біографії</a:t>
            </a:r>
            <a:r>
              <a:rPr lang="ru-RU" sz="2800" dirty="0"/>
              <a:t> і </a:t>
            </a:r>
            <a:r>
              <a:rPr lang="ru-RU" sz="2800" dirty="0" err="1"/>
              <a:t>ключові</a:t>
            </a:r>
            <a:r>
              <a:rPr lang="ru-RU" sz="2800" dirty="0"/>
              <a:t> </a:t>
            </a:r>
            <a:r>
              <a:rPr lang="ru-RU" sz="2800" dirty="0" err="1"/>
              <a:t>компетенції</a:t>
            </a:r>
            <a:r>
              <a:rPr lang="ru-RU" sz="2800" dirty="0"/>
              <a:t> претендента</a:t>
            </a:r>
            <a:r>
              <a:rPr lang="ru-RU" sz="3200" dirty="0"/>
              <a:t>.</a:t>
            </a:r>
            <a:r>
              <a:rPr lang="ru-RU" sz="2800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437112"/>
            <a:ext cx="2028825" cy="2257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74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85800"/>
            <a:ext cx="8640960" cy="33912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 результатами </a:t>
            </a:r>
            <a:r>
              <a:rPr lang="ru-RU" dirty="0" err="1"/>
              <a:t>досліджень</a:t>
            </a:r>
            <a:r>
              <a:rPr lang="ru-RU" dirty="0"/>
              <a:t>,  про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домовитися</a:t>
            </a:r>
            <a:r>
              <a:rPr lang="ru-RU" dirty="0"/>
              <a:t> про </a:t>
            </a:r>
            <a:r>
              <a:rPr lang="ru-RU" dirty="0" err="1"/>
              <a:t>співбесіду</a:t>
            </a:r>
            <a:r>
              <a:rPr lang="ru-RU" dirty="0"/>
              <a:t> і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роботу —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по телефону. </a:t>
            </a:r>
          </a:p>
          <a:p>
            <a:pPr marL="0" indent="0"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r>
              <a:rPr lang="ru-RU" b="1" i="1" dirty="0">
                <a:solidFill>
                  <a:srgbClr val="C00000"/>
                </a:solidFill>
              </a:rPr>
              <a:t>Мета </a:t>
            </a:r>
            <a:r>
              <a:rPr lang="ru-RU" dirty="0"/>
              <a:t>телефонного </a:t>
            </a:r>
            <a:r>
              <a:rPr lang="ru-RU" dirty="0" err="1"/>
              <a:t>дзвінка</a:t>
            </a:r>
            <a:r>
              <a:rPr lang="ru-RU" dirty="0"/>
              <a:t> і </a:t>
            </a:r>
            <a:r>
              <a:rPr lang="ru-RU" dirty="0" err="1"/>
              <a:t>розмови</a:t>
            </a:r>
            <a:r>
              <a:rPr lang="ru-RU" dirty="0"/>
              <a:t> —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у </a:t>
            </a:r>
            <a:r>
              <a:rPr lang="ru-RU" dirty="0" err="1"/>
              <a:t>роботодавця</a:t>
            </a:r>
            <a:r>
              <a:rPr lang="ru-RU" dirty="0"/>
              <a:t> </a:t>
            </a:r>
            <a:r>
              <a:rPr lang="ru-RU" dirty="0" err="1"/>
              <a:t>зустрітися</a:t>
            </a:r>
            <a:r>
              <a:rPr lang="ru-RU" dirty="0"/>
              <a:t> з Вами і </a:t>
            </a:r>
            <a:r>
              <a:rPr lang="ru-RU" dirty="0" err="1"/>
              <a:t>більше</a:t>
            </a:r>
            <a:r>
              <a:rPr lang="ru-RU" dirty="0"/>
              <a:t> про Вас </a:t>
            </a:r>
            <a:r>
              <a:rPr lang="ru-RU" dirty="0" err="1"/>
              <a:t>дізнатися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17032"/>
            <a:ext cx="3059832" cy="229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110" y="3684978"/>
            <a:ext cx="2983241" cy="2326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547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57" y="548680"/>
            <a:ext cx="8712968" cy="3886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Правильна, </a:t>
            </a:r>
            <a:r>
              <a:rPr lang="ru-RU" dirty="0" err="1"/>
              <a:t>впевнена</a:t>
            </a:r>
            <a:r>
              <a:rPr lang="ru-RU" dirty="0"/>
              <a:t> і </a:t>
            </a:r>
            <a:r>
              <a:rPr lang="ru-RU" dirty="0" err="1"/>
              <a:t>виразна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на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коректна</a:t>
            </a:r>
            <a:r>
              <a:rPr lang="ru-RU" dirty="0"/>
              <a:t> форма </a:t>
            </a:r>
            <a:r>
              <a:rPr lang="ru-RU" dirty="0" err="1"/>
              <a:t>спілкування</a:t>
            </a:r>
            <a:r>
              <a:rPr lang="ru-RU" dirty="0"/>
              <a:t> –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Розмова</a:t>
            </a:r>
            <a:r>
              <a:rPr lang="ru-RU" dirty="0"/>
              <a:t> з </a:t>
            </a:r>
            <a:r>
              <a:rPr lang="ru-RU" dirty="0" err="1"/>
              <a:t>роботодавцем</a:t>
            </a:r>
            <a:r>
              <a:rPr lang="ru-RU" dirty="0"/>
              <a:t> повинна бути </a:t>
            </a:r>
            <a:r>
              <a:rPr lang="ru-RU" dirty="0" err="1"/>
              <a:t>інформаційно-змістовною</a:t>
            </a:r>
            <a:r>
              <a:rPr lang="ru-RU" dirty="0"/>
              <a:t> та </a:t>
            </a:r>
            <a:r>
              <a:rPr lang="ru-RU" dirty="0" err="1"/>
              <a:t>послідовною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А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добре </a:t>
            </a:r>
            <a:r>
              <a:rPr lang="ru-RU" dirty="0" err="1"/>
              <a:t>підготуватися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86399"/>
            <a:ext cx="259228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729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85800"/>
            <a:ext cx="5616624" cy="5551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    Перед </a:t>
            </a:r>
            <a:r>
              <a:rPr lang="ru-RU" b="1" dirty="0" err="1">
                <a:solidFill>
                  <a:srgbClr val="C00000"/>
                </a:solidFill>
              </a:rPr>
              <a:t>телефонуванням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br>
              <a:rPr lang="ru-RU" b="1" dirty="0"/>
            </a:br>
            <a:r>
              <a:rPr lang="ru-RU" dirty="0"/>
              <a:t>— в </a:t>
            </a:r>
            <a:r>
              <a:rPr lang="ru-RU" dirty="0" err="1"/>
              <a:t>оголошенні</a:t>
            </a:r>
            <a:r>
              <a:rPr lang="ru-RU" dirty="0"/>
              <a:t> </a:t>
            </a:r>
            <a:r>
              <a:rPr lang="ru-RU" dirty="0" err="1"/>
              <a:t>виділіть</a:t>
            </a:r>
            <a:r>
              <a:rPr lang="ru-RU" dirty="0"/>
              <a:t> </a:t>
            </a:r>
          </a:p>
          <a:p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Вам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зв’язатись</a:t>
            </a:r>
            <a:r>
              <a:rPr lang="ru-RU" dirty="0"/>
              <a:t>, </a:t>
            </a:r>
          </a:p>
          <a:p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вакансії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Вас </a:t>
            </a:r>
            <a:r>
              <a:rPr lang="ru-RU" dirty="0" err="1"/>
              <a:t>зацікавила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запишіть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поставите </a:t>
            </a:r>
            <a:r>
              <a:rPr lang="ru-RU" dirty="0" err="1"/>
              <a:t>роботодавцю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тримайте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рукою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резюме;</a:t>
            </a:r>
            <a:br>
              <a:rPr lang="ru-RU" dirty="0"/>
            </a:br>
            <a:r>
              <a:rPr lang="ru-RU" dirty="0"/>
              <a:t>— подумайте, </a:t>
            </a:r>
            <a:r>
              <a:rPr lang="ru-RU" dirty="0" err="1"/>
              <a:t>що</a:t>
            </a:r>
            <a:r>
              <a:rPr lang="ru-RU" dirty="0"/>
              <a:t> Ви можете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роботодавцю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44824"/>
            <a:ext cx="316680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194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підготуйтеся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 про себе та </a:t>
            </a:r>
            <a:r>
              <a:rPr lang="ru-RU" dirty="0" err="1"/>
              <a:t>чому</a:t>
            </a:r>
            <a:r>
              <a:rPr lang="ru-RU" dirty="0"/>
              <a:t> Ви </a:t>
            </a:r>
            <a:r>
              <a:rPr lang="ru-RU" dirty="0" err="1"/>
              <a:t>зацікавлені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вакансії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одягніться</a:t>
            </a:r>
            <a:r>
              <a:rPr lang="ru-RU" dirty="0"/>
              <a:t> для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впевненості</a:t>
            </a:r>
            <a:r>
              <a:rPr lang="ru-RU" dirty="0"/>
              <a:t> в </a:t>
            </a:r>
            <a:r>
              <a:rPr lang="ru-RU" dirty="0" err="1"/>
              <a:t>зручний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покладіть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ручку та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895725"/>
            <a:ext cx="2612948" cy="1957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8" y="3885528"/>
            <a:ext cx="3850193" cy="2063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560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5754216" cy="519147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</a:t>
            </a:r>
            <a:r>
              <a:rPr lang="ru-RU" b="1" dirty="0" err="1">
                <a:solidFill>
                  <a:srgbClr val="C00000"/>
                </a:solidFill>
              </a:rPr>
              <a:t>Слід</a:t>
            </a:r>
            <a:r>
              <a:rPr lang="ru-RU" b="1" dirty="0">
                <a:solidFill>
                  <a:srgbClr val="C00000"/>
                </a:solidFill>
              </a:rPr>
              <a:t> детально </a:t>
            </a:r>
            <a:r>
              <a:rPr lang="ru-RU" b="1" dirty="0" err="1">
                <a:solidFill>
                  <a:srgbClr val="C00000"/>
                </a:solidFill>
              </a:rPr>
              <a:t>продумати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endParaRPr lang="ru-RU" b="1" dirty="0"/>
          </a:p>
          <a:p>
            <a:pPr marL="0" indent="0">
              <a:buNone/>
            </a:pPr>
            <a:br>
              <a:rPr lang="ru-RU" b="1" dirty="0"/>
            </a:br>
            <a:r>
              <a:rPr lang="ru-RU" dirty="0"/>
              <a:t>— яку роботу Ви можете </a:t>
            </a:r>
            <a:r>
              <a:rPr lang="ru-RU" dirty="0" err="1"/>
              <a:t>виконувати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на себе;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у Вас є;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хочете</a:t>
            </a:r>
            <a:r>
              <a:rPr lang="ru-RU" dirty="0"/>
              <a:t> </a:t>
            </a:r>
            <a:r>
              <a:rPr lang="ru-RU" dirty="0" err="1"/>
              <a:t>з’ясувати</a:t>
            </a:r>
            <a:r>
              <a:rPr lang="ru-RU" dirty="0"/>
              <a:t> в </a:t>
            </a:r>
            <a:r>
              <a:rPr lang="ru-RU" dirty="0" err="1"/>
              <a:t>роботодавця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20385"/>
            <a:ext cx="2642888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759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554461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                  </a:t>
            </a:r>
            <a:r>
              <a:rPr lang="ru-RU" b="1" dirty="0" err="1">
                <a:solidFill>
                  <a:srgbClr val="C00000"/>
                </a:solidFill>
              </a:rPr>
              <a:t>Під</a:t>
            </a:r>
            <a:r>
              <a:rPr lang="ru-RU" b="1" dirty="0">
                <a:solidFill>
                  <a:srgbClr val="C00000"/>
                </a:solidFill>
              </a:rPr>
              <a:t> час </a:t>
            </a:r>
            <a:r>
              <a:rPr lang="ru-RU" b="1" dirty="0" err="1">
                <a:solidFill>
                  <a:srgbClr val="C00000"/>
                </a:solidFill>
              </a:rPr>
              <a:t>телефонування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попросіть</a:t>
            </a:r>
            <a:r>
              <a:rPr lang="ru-RU" dirty="0"/>
              <a:t> </a:t>
            </a:r>
            <a:r>
              <a:rPr lang="ru-RU" dirty="0" err="1"/>
              <a:t>з’єднати</a:t>
            </a:r>
            <a:r>
              <a:rPr lang="ru-RU" dirty="0"/>
              <a:t> Вас з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відділом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Вам </a:t>
            </a:r>
            <a:r>
              <a:rPr lang="ru-RU" dirty="0" err="1"/>
              <a:t>потрібен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вакансію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Вас </a:t>
            </a:r>
            <a:r>
              <a:rPr lang="ru-RU" dirty="0" err="1"/>
              <a:t>цікавить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розмов</a:t>
            </a:r>
            <a:r>
              <a:rPr lang="ru-RU" dirty="0"/>
              <a:t> </a:t>
            </a:r>
            <a:r>
              <a:rPr lang="ru-RU" dirty="0" err="1"/>
              <a:t>уникайте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зворотів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невпевненість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запитуйте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Вас </a:t>
            </a:r>
            <a:r>
              <a:rPr lang="ru-RU" dirty="0" err="1"/>
              <a:t>цікавить</a:t>
            </a:r>
            <a:r>
              <a:rPr lang="ru-RU" dirty="0"/>
              <a:t>, не </a:t>
            </a:r>
            <a:r>
              <a:rPr lang="ru-RU" dirty="0" err="1"/>
              <a:t>соромтеся</a:t>
            </a:r>
            <a:r>
              <a:rPr lang="ru-RU" dirty="0"/>
              <a:t> </a:t>
            </a:r>
            <a:r>
              <a:rPr lang="ru-RU" dirty="0" err="1"/>
              <a:t>перепитувати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 не </a:t>
            </a:r>
            <a:r>
              <a:rPr lang="ru-RU" dirty="0" err="1"/>
              <a:t>зрозумієте</a:t>
            </a:r>
            <a:r>
              <a:rPr lang="ru-RU" dirty="0"/>
              <a:t>, але будьте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будь-яке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/>
              <a:t>роботодавця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844824"/>
            <a:ext cx="3015779" cy="3015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492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домовтеся</a:t>
            </a:r>
            <a:r>
              <a:rPr lang="ru-RU" dirty="0"/>
              <a:t> про </a:t>
            </a:r>
            <a:r>
              <a:rPr lang="ru-RU" dirty="0" err="1"/>
              <a:t>зустріч</a:t>
            </a:r>
            <a:r>
              <a:rPr lang="ru-RU" dirty="0"/>
              <a:t>: </a:t>
            </a:r>
            <a:r>
              <a:rPr lang="ru-RU" dirty="0" err="1"/>
              <a:t>занотуйте</a:t>
            </a:r>
            <a:r>
              <a:rPr lang="ru-RU" dirty="0"/>
              <a:t> дату, час,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зустрітися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вакансія</a:t>
            </a:r>
            <a:r>
              <a:rPr lang="ru-RU" dirty="0"/>
              <a:t> </a:t>
            </a:r>
            <a:r>
              <a:rPr lang="ru-RU" dirty="0" err="1"/>
              <a:t>зайнята</a:t>
            </a:r>
            <a:r>
              <a:rPr lang="ru-RU" dirty="0"/>
              <a:t>, запитайте про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працевлаштування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з’ясуйте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можете Ви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зателефонувати</a:t>
            </a:r>
            <a:r>
              <a:rPr lang="ru-RU" dirty="0"/>
              <a:t> через </a:t>
            </a:r>
            <a:r>
              <a:rPr lang="ru-RU" dirty="0" err="1"/>
              <a:t>певний</a:t>
            </a:r>
            <a:r>
              <a:rPr lang="ru-RU" dirty="0"/>
              <a:t> час;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запропонуйте</a:t>
            </a:r>
            <a:r>
              <a:rPr lang="ru-RU" dirty="0"/>
              <a:t> </a:t>
            </a:r>
            <a:r>
              <a:rPr lang="ru-RU" dirty="0" err="1"/>
              <a:t>надіслати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резюме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подякуйте</a:t>
            </a:r>
            <a:r>
              <a:rPr lang="ru-RU" dirty="0"/>
              <a:t> </a:t>
            </a:r>
            <a:r>
              <a:rPr lang="ru-RU" dirty="0" err="1"/>
              <a:t>роботодавцю</a:t>
            </a:r>
            <a:r>
              <a:rPr lang="ru-RU" dirty="0"/>
              <a:t> за </a:t>
            </a:r>
            <a:r>
              <a:rPr lang="ru-RU" dirty="0" err="1"/>
              <a:t>витрачений</a:t>
            </a:r>
            <a:r>
              <a:rPr lang="ru-RU" dirty="0"/>
              <a:t> на Вас час.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96706"/>
            <a:ext cx="1703834" cy="2274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201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</TotalTime>
  <Words>495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Impact</vt:lpstr>
      <vt:lpstr>Monotype Corsiva</vt:lpstr>
      <vt:lpstr>Times New Roman</vt:lpstr>
      <vt:lpstr>NewsPrint</vt:lpstr>
      <vt:lpstr>Телефонна розмова з роботодавцем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Телефона розмова з роботодавцем</dc:title>
  <dc:creator>Hp</dc:creator>
  <cp:lastModifiedBy>Ganna</cp:lastModifiedBy>
  <cp:revision>6</cp:revision>
  <dcterms:created xsi:type="dcterms:W3CDTF">2019-10-28T14:28:22Z</dcterms:created>
  <dcterms:modified xsi:type="dcterms:W3CDTF">2020-08-30T14:35:21Z</dcterms:modified>
</cp:coreProperties>
</file>