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919DC-2148-4C0C-A5F6-C1329B4674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783A5-71E4-4E93-8E62-8892A098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83A5-71E4-4E93-8E62-8892A09851C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6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83A5-71E4-4E93-8E62-8892A09851C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0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83A5-71E4-4E93-8E62-8892A09851CC}" type="slidenum">
              <a:rPr lang="ru-RU" smtClean="0"/>
              <a:t>63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61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04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8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175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6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260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2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537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13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95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70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13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18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79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2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C4BFD2C-EF56-4996-A189-72AAFE73EA8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3BABA2-26C7-446D-90F7-049222197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899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6290" y="2342640"/>
            <a:ext cx="10373710" cy="1378023"/>
          </a:xfrm>
        </p:spPr>
        <p:txBody>
          <a:bodyPr>
            <a:normAutofit/>
          </a:bodyPr>
          <a:lstStyle/>
          <a:p>
            <a:pPr algn="ctr"/>
            <a:r>
              <a:rPr lang="uk-UA" sz="5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Касаційне провадження</a:t>
            </a:r>
            <a:endParaRPr lang="ru-RU" sz="5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866392" y="906407"/>
            <a:ext cx="8838393" cy="4784944"/>
            <a:chOff x="1882157" y="732986"/>
            <a:chExt cx="8838393" cy="4784944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243143" y="3224047"/>
              <a:ext cx="4477407" cy="11745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752193" y="4532585"/>
              <a:ext cx="4572000" cy="98534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3058509" y="2498833"/>
              <a:ext cx="0" cy="251460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3074276" y="5013433"/>
              <a:ext cx="6779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3058509" y="3811313"/>
              <a:ext cx="3184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4069813">
              <a:off x="2122644" y="492499"/>
              <a:ext cx="1404139" cy="1885114"/>
            </a:xfrm>
            <a:prstGeom prst="curvedRightArrow">
              <a:avLst>
                <a:gd name="adj1" fmla="val 25000"/>
                <a:gd name="adj2" fmla="val 50000"/>
                <a:gd name="adj3" fmla="val 5377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413234" y="1381454"/>
              <a:ext cx="3894084" cy="1087822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 скарга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923394" y="2191406"/>
              <a:ext cx="3184634" cy="103264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864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520262" y="189186"/>
            <a:ext cx="11272345" cy="6404729"/>
            <a:chOff x="441434" y="252248"/>
            <a:chExt cx="11272345" cy="640472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41434" y="1245476"/>
              <a:ext cx="9821918" cy="7409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41434" y="2037695"/>
              <a:ext cx="9821918" cy="258554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юридичної особи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41434" y="4666588"/>
              <a:ext cx="9821918" cy="11981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41434" y="5908115"/>
              <a:ext cx="9821918" cy="7488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1261835" y="701564"/>
              <a:ext cx="0" cy="585689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 flipV="1">
              <a:off x="10263352" y="1615965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 flipV="1">
              <a:off x="10284373" y="5265678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 flipV="1">
              <a:off x="10273863" y="6282545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 flipV="1">
              <a:off x="10284373" y="3523591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5549462" y="252248"/>
              <a:ext cx="6164317" cy="8986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повинно бути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998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93682" y="1117381"/>
            <a:ext cx="10799380" cy="4573971"/>
            <a:chOff x="630620" y="975491"/>
            <a:chExt cx="10799380" cy="4573971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630620" y="1395247"/>
              <a:ext cx="9821918" cy="98534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ст.389 ЦПК України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11430000" y="975491"/>
              <a:ext cx="0" cy="4105604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" name="Прямая со стрелкой 3"/>
            <p:cNvCxnSpPr/>
            <p:nvPr/>
          </p:nvCxnSpPr>
          <p:spPr>
            <a:xfrm flipH="1" flipV="1">
              <a:off x="10452538" y="1935215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5" name="Прямоугольник 4"/>
            <p:cNvSpPr/>
            <p:nvPr/>
          </p:nvSpPr>
          <p:spPr>
            <a:xfrm>
              <a:off x="630620" y="2532993"/>
              <a:ext cx="9821918" cy="87235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30620" y="3557752"/>
              <a:ext cx="9821918" cy="9052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30620" y="4612729"/>
              <a:ext cx="9821918" cy="93673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 flipV="1">
              <a:off x="10452538" y="5081095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 flipV="1">
              <a:off x="10452538" y="4010352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 flipV="1">
              <a:off x="10452538" y="2992817"/>
              <a:ext cx="9774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8417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52907" y="961696"/>
            <a:ext cx="9073053" cy="4688823"/>
            <a:chOff x="1489845" y="945931"/>
            <a:chExt cx="9073053" cy="4688823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489845" y="3148058"/>
              <a:ext cx="4303986" cy="11165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641838" y="4540470"/>
              <a:ext cx="4303986" cy="109428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7323085" y="2254469"/>
              <a:ext cx="0" cy="228600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9" name="Выгнутая вправо стрелка 8"/>
            <p:cNvSpPr/>
            <p:nvPr/>
          </p:nvSpPr>
          <p:spPr>
            <a:xfrm rot="1362556">
              <a:off x="5555699" y="2468292"/>
              <a:ext cx="1466194" cy="1762902"/>
            </a:xfrm>
            <a:prstGeom prst="curvedLeftArrow">
              <a:avLst>
                <a:gd name="adj1" fmla="val 25000"/>
                <a:gd name="adj2" fmla="val 50000"/>
                <a:gd name="adj3" fmla="val 6263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698126" y="1842042"/>
              <a:ext cx="3326524" cy="91692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810705" y="945931"/>
              <a:ext cx="3752193" cy="124547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7287611" y="1842043"/>
              <a:ext cx="1162707" cy="1011516"/>
            </a:xfrm>
            <a:prstGeom prst="leftArrow">
              <a:avLst>
                <a:gd name="adj1" fmla="val 50000"/>
                <a:gd name="adj2" fmla="val 8911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695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488730" y="693685"/>
            <a:ext cx="10972800" cy="5334001"/>
            <a:chOff x="599089" y="756747"/>
            <a:chExt cx="10972800" cy="5334001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2680138" y="2396360"/>
              <a:ext cx="8891751" cy="97746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2680135" y="3531477"/>
              <a:ext cx="8891751" cy="10720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680135" y="4797975"/>
              <a:ext cx="8891751" cy="129277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закону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671145" y="1119352"/>
              <a:ext cx="0" cy="432500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>
              <a:endCxn id="5" idx="1"/>
            </p:cNvCxnSpPr>
            <p:nvPr/>
          </p:nvCxnSpPr>
          <p:spPr>
            <a:xfrm>
              <a:off x="1671145" y="5444361"/>
              <a:ext cx="10089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671145" y="4067504"/>
              <a:ext cx="10089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671145" y="2879834"/>
              <a:ext cx="10089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599089" y="756747"/>
              <a:ext cx="4587766" cy="12927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38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28143" y="212953"/>
            <a:ext cx="11269719" cy="6277179"/>
            <a:chOff x="465081" y="291781"/>
            <a:chExt cx="11269719" cy="627717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628290" y="2299137"/>
              <a:ext cx="5565227" cy="88484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довіреність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628290" y="3262150"/>
              <a:ext cx="5565227" cy="107336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5081" y="4489887"/>
              <a:ext cx="5155325" cy="144385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478517" y="5312318"/>
              <a:ext cx="6006662" cy="124547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822028" y="1876097"/>
              <a:ext cx="0" cy="189186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829910" y="3767959"/>
              <a:ext cx="28220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2822028" y="2755353"/>
              <a:ext cx="28220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1" name="Выгнутая влево стрелка 20"/>
            <p:cNvSpPr/>
            <p:nvPr/>
          </p:nvSpPr>
          <p:spPr>
            <a:xfrm rot="5621948">
              <a:off x="3425309" y="10460"/>
              <a:ext cx="1241956" cy="1804597"/>
            </a:xfrm>
            <a:prstGeom prst="curvedRightArrow">
              <a:avLst>
                <a:gd name="adj1" fmla="val 25000"/>
                <a:gd name="adj2" fmla="val 50000"/>
                <a:gd name="adj3" fmla="val 6048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240924" y="989943"/>
              <a:ext cx="4303987" cy="97746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касаційної скарги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7898524" y="402677"/>
              <a:ext cx="3836276" cy="117453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292771" y="1506264"/>
              <a:ext cx="3626069" cy="92228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бути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додана: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7315200" y="343886"/>
              <a:ext cx="1166648" cy="1062858"/>
            </a:xfrm>
            <a:prstGeom prst="rightArrow">
              <a:avLst>
                <a:gd name="adj1" fmla="val 50000"/>
                <a:gd name="adj2" fmla="val 8559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4642943" y="5506102"/>
              <a:ext cx="1166648" cy="1062858"/>
            </a:xfrm>
            <a:prstGeom prst="rightArrow">
              <a:avLst>
                <a:gd name="adj1" fmla="val 50000"/>
                <a:gd name="adj2" fmla="val 8560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07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2065282" y="1095703"/>
            <a:ext cx="7614745" cy="4201511"/>
            <a:chOff x="2711669" y="1111468"/>
            <a:chExt cx="7614745" cy="420151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711669" y="2538248"/>
              <a:ext cx="5060731" cy="115088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854713" y="3933497"/>
              <a:ext cx="5471701" cy="137948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судді-доповідачу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9632731" y="1844566"/>
              <a:ext cx="0" cy="20889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7" name="Выгнутая вправо стрелка 6"/>
            <p:cNvSpPr/>
            <p:nvPr/>
          </p:nvSpPr>
          <p:spPr>
            <a:xfrm rot="998289">
              <a:off x="7611582" y="1968286"/>
              <a:ext cx="1794642" cy="1844565"/>
            </a:xfrm>
            <a:prstGeom prst="curvedLeftArrow">
              <a:avLst>
                <a:gd name="adj1" fmla="val 25000"/>
                <a:gd name="adj2" fmla="val 50000"/>
                <a:gd name="adj3" fmla="val 6189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905297" y="1111468"/>
              <a:ext cx="3421117" cy="11824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06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551793" y="332988"/>
            <a:ext cx="11332461" cy="6054939"/>
            <a:chOff x="409903" y="301457"/>
            <a:chExt cx="11332461" cy="605493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898960" y="2252462"/>
              <a:ext cx="6432331" cy="14084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нею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136613" y="5173983"/>
              <a:ext cx="6605751" cy="118241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навести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2486835" y="807319"/>
              <a:ext cx="1" cy="215988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486835" y="1879379"/>
              <a:ext cx="241212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486835" y="2961945"/>
              <a:ext cx="241212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Выгнутая вправо стрелка 17"/>
            <p:cNvSpPr/>
            <p:nvPr/>
          </p:nvSpPr>
          <p:spPr>
            <a:xfrm rot="16868852">
              <a:off x="6492530" y="3530240"/>
              <a:ext cx="1314263" cy="2083689"/>
            </a:xfrm>
            <a:prstGeom prst="curvedLeftArrow">
              <a:avLst>
                <a:gd name="adj1" fmla="val 25000"/>
                <a:gd name="adj2" fmla="val 50000"/>
                <a:gd name="adj3" fmla="val 6078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507826" y="3970185"/>
              <a:ext cx="3452649" cy="12927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09903" y="3733695"/>
              <a:ext cx="4020207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лево 21"/>
            <p:cNvSpPr/>
            <p:nvPr/>
          </p:nvSpPr>
          <p:spPr>
            <a:xfrm>
              <a:off x="3615717" y="4577714"/>
              <a:ext cx="1283243" cy="1119329"/>
            </a:xfrm>
            <a:prstGeom prst="leftArrow">
              <a:avLst>
                <a:gd name="adj1" fmla="val 50000"/>
                <a:gd name="adj2" fmla="val 8628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951344" y="301457"/>
              <a:ext cx="5328745" cy="135583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898960" y="1106863"/>
              <a:ext cx="6432331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ст.390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6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615964" y="650913"/>
            <a:ext cx="9104586" cy="5141294"/>
            <a:chOff x="1269122" y="619382"/>
            <a:chExt cx="9104586" cy="514129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269122" y="3029180"/>
              <a:ext cx="5856890" cy="127480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буде подано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197567" y="4481460"/>
              <a:ext cx="5856890" cy="12792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369094">
              <a:off x="2236503" y="1454282"/>
              <a:ext cx="1535560" cy="1546123"/>
            </a:xfrm>
            <a:prstGeom prst="curvedRightArrow">
              <a:avLst>
                <a:gd name="adj1" fmla="val 25000"/>
                <a:gd name="adj2" fmla="val 50000"/>
                <a:gd name="adj3" fmla="val 6009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9017876" y="2254469"/>
              <a:ext cx="0" cy="222699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0" name="Выгнутая вправо стрелка 9"/>
            <p:cNvSpPr/>
            <p:nvPr/>
          </p:nvSpPr>
          <p:spPr>
            <a:xfrm rot="725255">
              <a:off x="7042871" y="2537874"/>
              <a:ext cx="1656585" cy="1610514"/>
            </a:xfrm>
            <a:prstGeom prst="curvedLeftArrow">
              <a:avLst>
                <a:gd name="adj1" fmla="val 25000"/>
                <a:gd name="adj2" fmla="val 50000"/>
                <a:gd name="adj3" fmla="val 6650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878315" y="1565193"/>
              <a:ext cx="6495393" cy="132430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п.4 ч.2 ст.394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765737" y="619382"/>
              <a:ext cx="2995449" cy="122971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43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41434" y="413847"/>
            <a:ext cx="11083159" cy="5916007"/>
            <a:chOff x="504496" y="476909"/>
            <a:chExt cx="11083159" cy="591600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128344" y="2065282"/>
              <a:ext cx="9459311" cy="116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становище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28342" y="3358053"/>
              <a:ext cx="9459311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128341" y="4374928"/>
              <a:ext cx="9459311" cy="100111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відкликання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28340" y="5494281"/>
              <a:ext cx="9459311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166648" y="1355834"/>
              <a:ext cx="0" cy="443799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3" idx="1"/>
            </p:cNvCxnSpPr>
            <p:nvPr/>
          </p:nvCxnSpPr>
          <p:spPr>
            <a:xfrm>
              <a:off x="1166648" y="2648606"/>
              <a:ext cx="9616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166644" y="5793824"/>
              <a:ext cx="9616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166644" y="4875484"/>
              <a:ext cx="9616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166644" y="3807370"/>
              <a:ext cx="9616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504496" y="476909"/>
              <a:ext cx="5707117" cy="138736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розгляду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28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906516" y="720887"/>
            <a:ext cx="10602311" cy="5380384"/>
            <a:chOff x="922282" y="578997"/>
            <a:chExt cx="10602311" cy="538038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922282" y="2923717"/>
              <a:ext cx="3184634" cy="106575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справах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275784" y="4996102"/>
              <a:ext cx="4083269" cy="9632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6200000">
              <a:off x="6856933" y="3407569"/>
              <a:ext cx="1319573" cy="1857493"/>
            </a:xfrm>
            <a:prstGeom prst="curvedLeftArrow">
              <a:avLst>
                <a:gd name="adj1" fmla="val 25000"/>
                <a:gd name="adj2" fmla="val 50000"/>
                <a:gd name="adj3" fmla="val 6801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кругленный прямоугольник 1"/>
            <p:cNvSpPr/>
            <p:nvPr/>
          </p:nvSpPr>
          <p:spPr>
            <a:xfrm>
              <a:off x="5131675" y="1344410"/>
              <a:ext cx="6392918" cy="14259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922282" y="578997"/>
              <a:ext cx="3909847" cy="11351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 провадження </a:t>
              </a: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4106916" y="1352485"/>
              <a:ext cx="1269125" cy="993228"/>
            </a:xfrm>
            <a:prstGeom prst="rightArrow">
              <a:avLst>
                <a:gd name="adj1" fmla="val 50000"/>
                <a:gd name="adj2" fmla="val 10714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747539" y="3926412"/>
              <a:ext cx="3641834" cy="12967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трелка вправо 10"/>
            <p:cNvSpPr/>
            <p:nvPr/>
          </p:nvSpPr>
          <p:spPr>
            <a:xfrm rot="10800000">
              <a:off x="3271344" y="3382502"/>
              <a:ext cx="1245475" cy="1087821"/>
            </a:xfrm>
            <a:prstGeom prst="rightArrow">
              <a:avLst>
                <a:gd name="adj1" fmla="val 50000"/>
                <a:gd name="adj2" fmla="val 8768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717332" y="576754"/>
            <a:ext cx="10996448" cy="5453407"/>
            <a:chOff x="670036" y="781706"/>
            <a:chExt cx="10996448" cy="545340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11035860" y="1455480"/>
              <a:ext cx="0" cy="337776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10231820" y="2291325"/>
              <a:ext cx="8040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10231819" y="4833245"/>
              <a:ext cx="8040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Выгнутая влево стрелка 11"/>
            <p:cNvSpPr/>
            <p:nvPr/>
          </p:nvSpPr>
          <p:spPr>
            <a:xfrm rot="5400000">
              <a:off x="5299337" y="993408"/>
              <a:ext cx="1263435" cy="1659395"/>
            </a:xfrm>
            <a:prstGeom prst="curvedRightArrow">
              <a:avLst>
                <a:gd name="adj1" fmla="val 25000"/>
                <a:gd name="adj2" fmla="val 50000"/>
                <a:gd name="adj3" fmla="val 6565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5400000">
              <a:off x="5256704" y="3483278"/>
              <a:ext cx="1263435" cy="1659395"/>
            </a:xfrm>
            <a:prstGeom prst="curvedRightArrow">
              <a:avLst>
                <a:gd name="adj1" fmla="val 25000"/>
                <a:gd name="adj2" fmla="val 50000"/>
                <a:gd name="adj3" fmla="val 6565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290440" y="1794711"/>
              <a:ext cx="3941379" cy="9932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290440" y="4337116"/>
              <a:ext cx="3941379" cy="9932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70036" y="2471395"/>
              <a:ext cx="6684579" cy="109492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двадцяти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70036" y="4965988"/>
              <a:ext cx="6684579" cy="126912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двадцяти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8071945" y="781706"/>
              <a:ext cx="3594539" cy="83097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96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450429" y="861246"/>
            <a:ext cx="9490840" cy="4684122"/>
            <a:chOff x="1529256" y="829715"/>
            <a:chExt cx="9490840" cy="468412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529256" y="3168869"/>
              <a:ext cx="5155324" cy="12177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ст.272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997671" y="4489080"/>
              <a:ext cx="5155324" cy="102475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944720" y="2362760"/>
              <a:ext cx="630613" cy="2230820"/>
            </a:xfrm>
            <a:prstGeom prst="downArrow">
              <a:avLst>
                <a:gd name="adj1" fmla="val 50000"/>
                <a:gd name="adj2" fmla="val 21034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2815407">
              <a:off x="3834111" y="1533888"/>
              <a:ext cx="1262937" cy="1762392"/>
            </a:xfrm>
            <a:prstGeom prst="curvedRightArrow">
              <a:avLst>
                <a:gd name="adj1" fmla="val 25000"/>
                <a:gd name="adj2" fmla="val 50000"/>
                <a:gd name="adj3" fmla="val 6702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6558454" y="829715"/>
              <a:ext cx="4461642" cy="121394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554116" y="1850381"/>
              <a:ext cx="3263462" cy="1024758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5925724" y="1369636"/>
              <a:ext cx="1137228" cy="904547"/>
            </a:xfrm>
            <a:prstGeom prst="leftArrow">
              <a:avLst>
                <a:gd name="adj1" fmla="val 50000"/>
                <a:gd name="adj2" fmla="val 10054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294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819806" y="537147"/>
            <a:ext cx="10665374" cy="5564107"/>
            <a:chOff x="772510" y="679036"/>
            <a:chExt cx="10665374" cy="556410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720662" y="4028089"/>
              <a:ext cx="7078717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720661" y="5186853"/>
              <a:ext cx="7078717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781503" y="3121572"/>
              <a:ext cx="0" cy="259342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>
              <a:off x="1781503" y="4556234"/>
              <a:ext cx="19391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781502" y="5714998"/>
              <a:ext cx="19391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3" name="Выгнутая влево стрелка 12"/>
            <p:cNvSpPr/>
            <p:nvPr/>
          </p:nvSpPr>
          <p:spPr>
            <a:xfrm rot="5096224">
              <a:off x="1752222" y="1248710"/>
              <a:ext cx="1234478" cy="1732545"/>
            </a:xfrm>
            <a:prstGeom prst="curvedRightArrow">
              <a:avLst>
                <a:gd name="adj1" fmla="val 25000"/>
                <a:gd name="adj2" fmla="val 50000"/>
                <a:gd name="adj3" fmla="val 6285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2790497" y="1861227"/>
              <a:ext cx="4114800" cy="126034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408684" y="679036"/>
              <a:ext cx="5029200" cy="118241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одержавши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ст.392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772510" y="2711670"/>
              <a:ext cx="3736428" cy="1166649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5533697" y="1198408"/>
              <a:ext cx="1213257" cy="1041416"/>
            </a:xfrm>
            <a:prstGeom prst="rightArrow">
              <a:avLst>
                <a:gd name="adj1" fmla="val 50000"/>
                <a:gd name="adj2" fmla="val 8633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76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277005" y="885498"/>
            <a:ext cx="9769364" cy="5086998"/>
            <a:chOff x="1008992" y="806671"/>
            <a:chExt cx="9769364" cy="508699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17225" y="2349068"/>
              <a:ext cx="8261131" cy="92227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517225" y="3402720"/>
              <a:ext cx="8261131" cy="110358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відмовою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517225" y="4637681"/>
              <a:ext cx="8261131" cy="12559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592317" y="1418897"/>
              <a:ext cx="0" cy="447477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592317" y="2853559"/>
              <a:ext cx="9091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608083" y="3951890"/>
              <a:ext cx="9091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592317" y="5312979"/>
              <a:ext cx="9091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Скругленный прямоугольник 11"/>
            <p:cNvSpPr/>
            <p:nvPr/>
          </p:nvSpPr>
          <p:spPr>
            <a:xfrm>
              <a:off x="1008992" y="806671"/>
              <a:ext cx="7236372" cy="99322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85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718441" y="882868"/>
            <a:ext cx="9170273" cy="4997668"/>
            <a:chOff x="1608082" y="835572"/>
            <a:chExt cx="9170273" cy="499766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2517224" y="1099644"/>
              <a:ext cx="8261131" cy="119029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строк,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подано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1608082" y="835572"/>
              <a:ext cx="0" cy="3163614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" name="Прямая со стрелкой 3"/>
            <p:cNvCxnSpPr/>
            <p:nvPr/>
          </p:nvCxnSpPr>
          <p:spPr>
            <a:xfrm>
              <a:off x="1608082" y="3999186"/>
              <a:ext cx="9091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5" name="Прямоугольник 4"/>
            <p:cNvSpPr/>
            <p:nvPr/>
          </p:nvSpPr>
          <p:spPr>
            <a:xfrm>
              <a:off x="2517224" y="2430517"/>
              <a:ext cx="8261131" cy="340272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ч.2 ст.389 ЦПК України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уже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переглянув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такого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Верховного Суду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вважатиме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1608082" y="1739461"/>
              <a:ext cx="9091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4126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57199" y="283780"/>
            <a:ext cx="11130456" cy="6195848"/>
            <a:chOff x="551792" y="252249"/>
            <a:chExt cx="11130456" cy="619584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51792" y="252249"/>
              <a:ext cx="5413247" cy="10878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пропуску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371600" y="3940588"/>
              <a:ext cx="7520152" cy="132233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767955" y="5370129"/>
              <a:ext cx="7062952" cy="107796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пропуску строку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непереборної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0279117" y="3430972"/>
              <a:ext cx="0" cy="19391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8891752" y="4616144"/>
              <a:ext cx="138736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6200000">
              <a:off x="6810822" y="481833"/>
              <a:ext cx="1405098" cy="1844566"/>
            </a:xfrm>
            <a:prstGeom prst="curvedLeftArrow">
              <a:avLst>
                <a:gd name="adj1" fmla="val 25000"/>
                <a:gd name="adj2" fmla="val 50000"/>
                <a:gd name="adj3" fmla="val 5753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781599" y="2144899"/>
              <a:ext cx="6900649" cy="157655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одного року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тексту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767955" y="1261046"/>
              <a:ext cx="3421117" cy="95381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5413245" y="623723"/>
              <a:ext cx="1034851" cy="961697"/>
            </a:xfrm>
            <a:prstGeom prst="leftArrow">
              <a:avLst>
                <a:gd name="adj1" fmla="val 50000"/>
                <a:gd name="adj2" fmla="val 8770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513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0111" y="1182415"/>
            <a:ext cx="10868350" cy="4309676"/>
            <a:chOff x="825063" y="993229"/>
            <a:chExt cx="10868350" cy="4309676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678427" y="4079974"/>
              <a:ext cx="7078717" cy="122293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правильне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очевидним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розумних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сумнівів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тлумачення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389426" y="993229"/>
              <a:ext cx="4303987" cy="132430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4789791">
              <a:off x="8427297" y="2155135"/>
              <a:ext cx="1329612" cy="1757240"/>
            </a:xfrm>
            <a:prstGeom prst="curvedRightArrow">
              <a:avLst>
                <a:gd name="adj1" fmla="val 25000"/>
                <a:gd name="adj2" fmla="val 50000"/>
                <a:gd name="adj3" fmla="val 633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5743903" y="2159876"/>
              <a:ext cx="3137338" cy="118241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825063" y="2396360"/>
              <a:ext cx="5328744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5533040" y="1876097"/>
              <a:ext cx="1206493" cy="1110365"/>
            </a:xfrm>
            <a:prstGeom prst="leftArrow">
              <a:avLst>
                <a:gd name="adj1" fmla="val 50000"/>
                <a:gd name="adj2" fmla="val 8123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 rot="16200000">
              <a:off x="1093796" y="3560924"/>
              <a:ext cx="1169263" cy="1110365"/>
            </a:xfrm>
            <a:prstGeom prst="leftArrow">
              <a:avLst>
                <a:gd name="adj1" fmla="val 50000"/>
                <a:gd name="adj2" fmla="val 8549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469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479857" y="280390"/>
            <a:ext cx="11293041" cy="6275965"/>
            <a:chOff x="511389" y="264625"/>
            <a:chExt cx="11293041" cy="627596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6281572" y="264625"/>
              <a:ext cx="5376041" cy="113850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511389" y="989838"/>
              <a:ext cx="5856889" cy="129277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дійшов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4" name="Стрелка влево 3"/>
            <p:cNvSpPr/>
            <p:nvPr/>
          </p:nvSpPr>
          <p:spPr>
            <a:xfrm>
              <a:off x="5977099" y="921290"/>
              <a:ext cx="1275040" cy="1024759"/>
            </a:xfrm>
            <a:prstGeom prst="leftArrow">
              <a:avLst>
                <a:gd name="adj1" fmla="val 50000"/>
                <a:gd name="adj2" fmla="val 10076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134756" y="2374676"/>
              <a:ext cx="5669674" cy="8631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 касаційної скарги без руху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34756" y="3315683"/>
              <a:ext cx="5669674" cy="8631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 касаційної скарги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134756" y="4256690"/>
              <a:ext cx="5669674" cy="8631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 у відкритті касаційного провадження 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525813" y="2806257"/>
              <a:ext cx="0" cy="189285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8" idx="1"/>
            </p:cNvCxnSpPr>
            <p:nvPr/>
          </p:nvCxnSpPr>
          <p:spPr>
            <a:xfrm>
              <a:off x="5525813" y="2806257"/>
              <a:ext cx="608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525811" y="3747264"/>
              <a:ext cx="608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525812" y="4699107"/>
              <a:ext cx="608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4713890" y="3747263"/>
              <a:ext cx="811921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2" name="Скругленный прямоугольник 21"/>
            <p:cNvSpPr/>
            <p:nvPr/>
          </p:nvSpPr>
          <p:spPr>
            <a:xfrm>
              <a:off x="1639613" y="3263463"/>
              <a:ext cx="3358055" cy="99322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Выгнутая вправо стрелка 22"/>
            <p:cNvSpPr/>
            <p:nvPr/>
          </p:nvSpPr>
          <p:spPr>
            <a:xfrm rot="11966032">
              <a:off x="535600" y="3582507"/>
              <a:ext cx="1243534" cy="1774035"/>
            </a:xfrm>
            <a:prstGeom prst="curvedLeftArrow">
              <a:avLst>
                <a:gd name="adj1" fmla="val 25000"/>
                <a:gd name="adj2" fmla="val 50000"/>
                <a:gd name="adj3" fmla="val 6706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804041" y="4729655"/>
              <a:ext cx="3752193" cy="126124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3827078" y="5326645"/>
              <a:ext cx="7571391" cy="116664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3042746" y="5539547"/>
              <a:ext cx="1194234" cy="1001043"/>
            </a:xfrm>
            <a:prstGeom prst="rightArrow">
              <a:avLst>
                <a:gd name="adj1" fmla="val 50000"/>
                <a:gd name="adj2" fmla="val 9473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6700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374229" y="1231917"/>
            <a:ext cx="9519745" cy="4333311"/>
            <a:chOff x="1153511" y="1090027"/>
            <a:chExt cx="9519745" cy="433331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53511" y="2641827"/>
              <a:ext cx="6968358" cy="131531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677510" y="4114800"/>
              <a:ext cx="7136524" cy="13085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Выгнутая вправо стрелка 4"/>
            <p:cNvSpPr/>
            <p:nvPr/>
          </p:nvSpPr>
          <p:spPr>
            <a:xfrm rot="2233396">
              <a:off x="7945820" y="1970690"/>
              <a:ext cx="1292773" cy="1673352"/>
            </a:xfrm>
            <a:prstGeom prst="curvedLeftArrow">
              <a:avLst>
                <a:gd name="adj1" fmla="val 25000"/>
                <a:gd name="adj2" fmla="val 50000"/>
                <a:gd name="adj3" fmla="val 7134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9490841" y="1970690"/>
              <a:ext cx="646387" cy="2380593"/>
            </a:xfrm>
            <a:prstGeom prst="downArrow">
              <a:avLst>
                <a:gd name="adj1" fmla="val 50000"/>
                <a:gd name="adj2" fmla="val 21732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470635" y="1090027"/>
              <a:ext cx="5202621" cy="13243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93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930165" y="1410030"/>
            <a:ext cx="10547131" cy="3934480"/>
            <a:chOff x="961696" y="1315436"/>
            <a:chExt cx="10547131" cy="393448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321972" y="1315436"/>
              <a:ext cx="5186855" cy="10878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321972" y="2474202"/>
              <a:ext cx="5186855" cy="10878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5549462" y="1734207"/>
              <a:ext cx="0" cy="1497724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V="1">
              <a:off x="4619296" y="3231931"/>
              <a:ext cx="17026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549462" y="1734207"/>
              <a:ext cx="77251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20571726">
              <a:off x="1749974" y="3708780"/>
              <a:ext cx="1434662" cy="1534792"/>
            </a:xfrm>
            <a:prstGeom prst="curvedRightArrow">
              <a:avLst>
                <a:gd name="adj1" fmla="val 25000"/>
                <a:gd name="adj2" fmla="val 50000"/>
                <a:gd name="adj3" fmla="val 6369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961696" y="2954064"/>
              <a:ext cx="3909849" cy="115482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263462" y="3963057"/>
              <a:ext cx="6653048" cy="128685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двадцять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94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68014" y="126124"/>
            <a:ext cx="11493062" cy="6574220"/>
            <a:chOff x="268014" y="126124"/>
            <a:chExt cx="11493062" cy="657422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92318" y="1497728"/>
              <a:ext cx="10168758" cy="96169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постанову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ч.3 ст.389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92318" y="2475193"/>
              <a:ext cx="10168758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п.п.3, 6, 7, 15, 16, 22, 23, 27, 28, 30, 32 ч.1 ст.353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92318" y="3421127"/>
              <a:ext cx="10168758" cy="32792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b="1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роз’ясненні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внесенні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виправлень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 судового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 судового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накладення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штрафу в порядку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примусу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961696" y="567559"/>
              <a:ext cx="0" cy="449317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961697" y="1939159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961696" y="5060735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961697" y="2937641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1" name="Скругленный прямоугольник 10"/>
            <p:cNvSpPr/>
            <p:nvPr/>
          </p:nvSpPr>
          <p:spPr>
            <a:xfrm>
              <a:off x="268014" y="126124"/>
              <a:ext cx="9916510" cy="126124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брали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38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914400" y="740979"/>
            <a:ext cx="10310649" cy="5257802"/>
            <a:chOff x="788275" y="520262"/>
            <a:chExt cx="10310649" cy="5257802"/>
          </a:xfrm>
        </p:grpSpPr>
        <p:sp>
          <p:nvSpPr>
            <p:cNvPr id="4" name="Овал 3"/>
            <p:cNvSpPr/>
            <p:nvPr/>
          </p:nvSpPr>
          <p:spPr>
            <a:xfrm>
              <a:off x="6810702" y="4233043"/>
              <a:ext cx="4288222" cy="1545021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033752" y="3815256"/>
              <a:ext cx="5265682" cy="11351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9677416">
              <a:off x="2992849" y="1455022"/>
              <a:ext cx="1320941" cy="1709251"/>
            </a:xfrm>
            <a:prstGeom prst="curvedRightArrow">
              <a:avLst>
                <a:gd name="adj1" fmla="val 25000"/>
                <a:gd name="adj2" fmla="val 50000"/>
                <a:gd name="adj3" fmla="val 6043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лево 7"/>
            <p:cNvSpPr/>
            <p:nvPr/>
          </p:nvSpPr>
          <p:spPr>
            <a:xfrm>
              <a:off x="6227378" y="4466742"/>
              <a:ext cx="1166648" cy="993227"/>
            </a:xfrm>
            <a:prstGeom prst="leftArrow">
              <a:avLst>
                <a:gd name="adj1" fmla="val 50000"/>
                <a:gd name="adj2" fmla="val 9127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88275" y="520262"/>
              <a:ext cx="6022427" cy="141889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разом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508937" y="1786601"/>
              <a:ext cx="6589987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подавала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59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98634" y="1828801"/>
            <a:ext cx="10578661" cy="2695902"/>
            <a:chOff x="851338" y="1686911"/>
            <a:chExt cx="10578661" cy="2695902"/>
          </a:xfrm>
        </p:grpSpPr>
        <p:sp>
          <p:nvSpPr>
            <p:cNvPr id="2" name="Овал 1"/>
            <p:cNvSpPr/>
            <p:nvPr/>
          </p:nvSpPr>
          <p:spPr>
            <a:xfrm>
              <a:off x="851338" y="1686911"/>
              <a:ext cx="4114800" cy="156078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 справи </a:t>
              </a: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4099034" y="2695903"/>
              <a:ext cx="7330965" cy="16869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4" name="Стрелка вправо 3"/>
            <p:cNvSpPr/>
            <p:nvPr/>
          </p:nvSpPr>
          <p:spPr>
            <a:xfrm>
              <a:off x="3137338" y="2743199"/>
              <a:ext cx="1347951" cy="1072055"/>
            </a:xfrm>
            <a:prstGeom prst="rightArrow">
              <a:avLst>
                <a:gd name="adj1" fmla="val 50000"/>
                <a:gd name="adj2" fmla="val 10316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11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14855" y="542393"/>
            <a:ext cx="11177751" cy="5782204"/>
            <a:chOff x="583324" y="542393"/>
            <a:chExt cx="11177751" cy="578220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83324" y="1837996"/>
              <a:ext cx="7394027" cy="78564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206061" y="2652542"/>
              <a:ext cx="7575332" cy="113906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868214" y="3820504"/>
              <a:ext cx="7622627" cy="78302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46131" y="4632431"/>
              <a:ext cx="7638393" cy="85397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21117" y="5515301"/>
              <a:ext cx="7394027" cy="80929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0562897" y="1103587"/>
              <a:ext cx="0" cy="441171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10184524" y="5059416"/>
              <a:ext cx="378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5" idx="3"/>
            </p:cNvCxnSpPr>
            <p:nvPr/>
          </p:nvCxnSpPr>
          <p:spPr>
            <a:xfrm flipH="1">
              <a:off x="9490841" y="4212017"/>
              <a:ext cx="107205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4" idx="3"/>
            </p:cNvCxnSpPr>
            <p:nvPr/>
          </p:nvCxnSpPr>
          <p:spPr>
            <a:xfrm flipH="1">
              <a:off x="8781393" y="3222073"/>
              <a:ext cx="178150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Выгнутая влево стрелка 17"/>
            <p:cNvSpPr/>
            <p:nvPr/>
          </p:nvSpPr>
          <p:spPr>
            <a:xfrm rot="4164204">
              <a:off x="5342290" y="363255"/>
              <a:ext cx="1256662" cy="1614938"/>
            </a:xfrm>
            <a:prstGeom prst="curvedRightArrow">
              <a:avLst>
                <a:gd name="adj1" fmla="val 25000"/>
                <a:gd name="adj2" fmla="val 50000"/>
                <a:gd name="adj3" fmla="val 5949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526923" y="600405"/>
              <a:ext cx="5234152" cy="110358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8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914401" y="860993"/>
            <a:ext cx="10247587" cy="4846015"/>
            <a:chOff x="977463" y="876759"/>
            <a:chExt cx="10247587" cy="484601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977463" y="876759"/>
              <a:ext cx="3909848" cy="11824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87310" y="1801577"/>
              <a:ext cx="5833240" cy="9774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" name="Стрелка вправо 3"/>
            <p:cNvSpPr/>
            <p:nvPr/>
          </p:nvSpPr>
          <p:spPr>
            <a:xfrm rot="5400000">
              <a:off x="4347362" y="1457290"/>
              <a:ext cx="1079897" cy="1048408"/>
            </a:xfrm>
            <a:prstGeom prst="rightArrow">
              <a:avLst>
                <a:gd name="adj1" fmla="val 50000"/>
                <a:gd name="adj2" fmla="val 8692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2095030">
              <a:off x="7632444" y="4419155"/>
              <a:ext cx="1373684" cy="1303619"/>
            </a:xfrm>
            <a:prstGeom prst="curvedLeftArrow">
              <a:avLst>
                <a:gd name="adj1" fmla="val 25000"/>
                <a:gd name="adj2" fmla="val 50000"/>
                <a:gd name="adj3" fmla="val 6672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6952594" y="3445870"/>
              <a:ext cx="4272456" cy="1229711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371600" y="4014488"/>
              <a:ext cx="6172202" cy="119254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58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40978" y="441435"/>
            <a:ext cx="10641726" cy="5990896"/>
            <a:chOff x="504495" y="441435"/>
            <a:chExt cx="10641726" cy="599089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033752" y="1781503"/>
              <a:ext cx="9112469" cy="134006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заявила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приєдналися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033751" y="3182007"/>
              <a:ext cx="9112469" cy="126387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виявилося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підписувати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33750" y="4511566"/>
              <a:ext cx="9112469" cy="17394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вирішувалося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961696" y="1072055"/>
              <a:ext cx="0" cy="536027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961696" y="2438400"/>
              <a:ext cx="10562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961696" y="5523187"/>
              <a:ext cx="10562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977461" y="3894083"/>
              <a:ext cx="10562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1" name="Скругленный прямоугольник 10"/>
            <p:cNvSpPr/>
            <p:nvPr/>
          </p:nvSpPr>
          <p:spPr>
            <a:xfrm>
              <a:off x="504495" y="441435"/>
              <a:ext cx="5817476" cy="112460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97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040524" y="709447"/>
            <a:ext cx="10168758" cy="5402318"/>
            <a:chOff x="1056290" y="693682"/>
            <a:chExt cx="10168758" cy="540231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2112579" y="835572"/>
              <a:ext cx="9112469" cy="351571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виявилося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переглянув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).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мотивована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п.4 ч.1 ст.396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112579" y="4503683"/>
              <a:ext cx="9112469" cy="15923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ч.2 ст.389 ЦПК України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1056290" y="693682"/>
              <a:ext cx="0" cy="4650828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1056290" y="5344510"/>
              <a:ext cx="10562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056290" y="2580289"/>
              <a:ext cx="10562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0863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434663" y="1686910"/>
            <a:ext cx="9215295" cy="2853559"/>
            <a:chOff x="1545021" y="1813034"/>
            <a:chExt cx="9215295" cy="2853559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7150013" y="1813034"/>
              <a:ext cx="3610303" cy="11666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14366188">
              <a:off x="7408362" y="2742247"/>
              <a:ext cx="1267782" cy="1681368"/>
            </a:xfrm>
            <a:prstGeom prst="curvedRightArrow">
              <a:avLst>
                <a:gd name="adj1" fmla="val 25000"/>
                <a:gd name="adj2" fmla="val 50000"/>
                <a:gd name="adj3" fmla="val 6173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545021" y="3563008"/>
              <a:ext cx="4011972" cy="110358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382814" y="2396359"/>
              <a:ext cx="3405351" cy="135583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5104530" y="3452651"/>
              <a:ext cx="1182413" cy="1103585"/>
            </a:xfrm>
            <a:prstGeom prst="leftArrow">
              <a:avLst>
                <a:gd name="adj1" fmla="val 50000"/>
                <a:gd name="adj2" fmla="val 8142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53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292771" y="1198179"/>
            <a:ext cx="9632732" cy="4159882"/>
            <a:chOff x="1324302" y="1292772"/>
            <a:chExt cx="9632732" cy="415988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2617076" y="4506723"/>
              <a:ext cx="0" cy="50671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2632841" y="5013434"/>
              <a:ext cx="271955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1324302" y="3358054"/>
              <a:ext cx="5927835" cy="129277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готує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>
              <a:off x="7118130" y="2475185"/>
              <a:ext cx="1355835" cy="1631728"/>
            </a:xfrm>
            <a:prstGeom prst="curvedLeftArrow">
              <a:avLst>
                <a:gd name="adj1" fmla="val 25000"/>
                <a:gd name="adj2" fmla="val 50000"/>
                <a:gd name="adj3" fmla="val 6104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4619296" y="1868213"/>
              <a:ext cx="3436883" cy="1261241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394027" y="1292772"/>
              <a:ext cx="3563007" cy="1150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6558454" y="1324302"/>
              <a:ext cx="1221827" cy="1014660"/>
            </a:xfrm>
            <a:prstGeom prst="rightArrow">
              <a:avLst>
                <a:gd name="adj1" fmla="val 50000"/>
                <a:gd name="adj2" fmla="val 9350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5352391" y="4506723"/>
              <a:ext cx="4635063" cy="94593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22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677917" y="425669"/>
            <a:ext cx="10893973" cy="5880538"/>
            <a:chOff x="772510" y="425669"/>
            <a:chExt cx="10893973" cy="58805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192517" y="2238703"/>
              <a:ext cx="8473966" cy="282202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441325" algn="just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переглядаючи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межах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стали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правильність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встановлювати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(та)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доведеними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відкинуті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вирішувати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достовірність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недостовірність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перевагу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одних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985344" y="5218386"/>
              <a:ext cx="8473966" cy="10878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межах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1497724" y="1269124"/>
              <a:ext cx="0" cy="394926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7" name="Выгнутая влево стрелка 6"/>
            <p:cNvSpPr/>
            <p:nvPr/>
          </p:nvSpPr>
          <p:spPr>
            <a:xfrm rot="20098917">
              <a:off x="1797417" y="1523807"/>
              <a:ext cx="1412744" cy="1756641"/>
            </a:xfrm>
            <a:prstGeom prst="curvedRightArrow">
              <a:avLst>
                <a:gd name="adj1" fmla="val 25000"/>
                <a:gd name="adj2" fmla="val 50000"/>
                <a:gd name="adj3" fmla="val 7116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772510" y="425669"/>
              <a:ext cx="3894082" cy="143466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2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103585" y="1198180"/>
            <a:ext cx="9979573" cy="4461641"/>
            <a:chOff x="1087820" y="1135118"/>
            <a:chExt cx="9979573" cy="446164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113689" y="2758964"/>
              <a:ext cx="7953704" cy="138736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проведений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суддею-доповідачем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колегією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2033752" y="4430111"/>
              <a:ext cx="6164317" cy="116664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палатою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Великою Палатою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проводиться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1676008" y="1962807"/>
              <a:ext cx="715487" cy="2806262"/>
            </a:xfrm>
            <a:prstGeom prst="downArrow">
              <a:avLst>
                <a:gd name="adj1" fmla="val 50000"/>
                <a:gd name="adj2" fmla="val 24390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8115952">
              <a:off x="4563196" y="850797"/>
              <a:ext cx="1546862" cy="2224021"/>
            </a:xfrm>
            <a:prstGeom prst="curvedLeftArrow">
              <a:avLst>
                <a:gd name="adj1" fmla="val 25000"/>
                <a:gd name="adj2" fmla="val 50000"/>
                <a:gd name="adj3" fmla="val 5914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087820" y="1135118"/>
              <a:ext cx="4051738" cy="134006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7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36483" y="204951"/>
            <a:ext cx="11713779" cy="6432322"/>
            <a:chOff x="268014" y="204951"/>
            <a:chExt cx="11713779" cy="643232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68014" y="204951"/>
              <a:ext cx="5155324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ч.1 ст.389 ЦПК України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4497" y="1860332"/>
              <a:ext cx="9601200" cy="15450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норму права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Верховного Суду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04497" y="3452645"/>
              <a:ext cx="9601200" cy="141889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вмотивовано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04497" y="4918834"/>
              <a:ext cx="9601200" cy="83557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497" y="5801700"/>
              <a:ext cx="9601200" cy="83557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ч.ч.1,3 ст.411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1288110" y="993225"/>
              <a:ext cx="0" cy="522626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10121462" y="6219486"/>
              <a:ext cx="11666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10121462" y="4275072"/>
              <a:ext cx="11666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10121462" y="5336621"/>
              <a:ext cx="11666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10121462" y="2656480"/>
              <a:ext cx="11666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5722883" y="472966"/>
              <a:ext cx="6258910" cy="121394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таких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4977962" y="851337"/>
              <a:ext cx="1190297" cy="1087820"/>
            </a:xfrm>
            <a:prstGeom prst="rightArrow">
              <a:avLst>
                <a:gd name="adj1" fmla="val 50000"/>
                <a:gd name="adj2" fmla="val 8478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413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863355" y="630622"/>
            <a:ext cx="10424756" cy="5323489"/>
            <a:chOff x="626872" y="551794"/>
            <a:chExt cx="10424756" cy="532348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191407" y="3578772"/>
              <a:ext cx="6526924" cy="108782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191407" y="4787462"/>
              <a:ext cx="6526924" cy="108782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6381005">
              <a:off x="6302734" y="547435"/>
              <a:ext cx="1438113" cy="1888115"/>
            </a:xfrm>
            <a:prstGeom prst="curvedLeftArrow">
              <a:avLst>
                <a:gd name="adj1" fmla="val 25000"/>
                <a:gd name="adj2" fmla="val 50000"/>
                <a:gd name="adj3" fmla="val 6193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0184524" y="2590311"/>
              <a:ext cx="0" cy="274106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3"/>
            </p:cNvCxnSpPr>
            <p:nvPr/>
          </p:nvCxnSpPr>
          <p:spPr>
            <a:xfrm flipH="1">
              <a:off x="8718331" y="4122682"/>
              <a:ext cx="14504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8734096" y="5331371"/>
              <a:ext cx="14504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9" name="Прямоугольник 18"/>
            <p:cNvSpPr/>
            <p:nvPr/>
          </p:nvSpPr>
          <p:spPr>
            <a:xfrm>
              <a:off x="6148552" y="2238703"/>
              <a:ext cx="4903076" cy="105629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про: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3632079" y="1560787"/>
              <a:ext cx="3090041" cy="119817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626872" y="551794"/>
              <a:ext cx="3941380" cy="135583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попередньому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3818259" y="882869"/>
              <a:ext cx="1242472" cy="1045780"/>
            </a:xfrm>
            <a:prstGeom prst="leftArrow">
              <a:avLst>
                <a:gd name="adj1" fmla="val 50000"/>
                <a:gd name="adj2" fmla="val 9193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086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09448" y="472966"/>
            <a:ext cx="10925503" cy="5850280"/>
            <a:chOff x="630621" y="425669"/>
            <a:chExt cx="10925503" cy="5850280"/>
          </a:xfrm>
        </p:grpSpPr>
        <p:sp>
          <p:nvSpPr>
            <p:cNvPr id="10" name="Выгнутая вправо стрелка 9"/>
            <p:cNvSpPr/>
            <p:nvPr/>
          </p:nvSpPr>
          <p:spPr>
            <a:xfrm rot="5751324">
              <a:off x="3623564" y="4636574"/>
              <a:ext cx="1226412" cy="1603876"/>
            </a:xfrm>
            <a:prstGeom prst="curvedLeftArrow">
              <a:avLst>
                <a:gd name="adj1" fmla="val 25000"/>
                <a:gd name="adj2" fmla="val 50000"/>
                <a:gd name="adj3" fmla="val 6316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6200000">
              <a:off x="7265048" y="495944"/>
              <a:ext cx="1314246" cy="1990951"/>
            </a:xfrm>
            <a:prstGeom prst="curvedLeftArrow">
              <a:avLst>
                <a:gd name="adj1" fmla="val 25000"/>
                <a:gd name="adj2" fmla="val 50000"/>
                <a:gd name="adj3" fmla="val 6578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854668" y="1115411"/>
              <a:ext cx="3468414" cy="116664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630621" y="425669"/>
              <a:ext cx="4067503" cy="12927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683468" y="2148543"/>
              <a:ext cx="5872656" cy="164651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правилами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ст.400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4110312" y="508443"/>
              <a:ext cx="1221818" cy="993228"/>
            </a:xfrm>
            <a:prstGeom prst="leftArrow">
              <a:avLst>
                <a:gd name="adj1" fmla="val 50000"/>
                <a:gd name="adj2" fmla="val 8955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591706" y="4549625"/>
              <a:ext cx="3988676" cy="111935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88276" y="3615522"/>
              <a:ext cx="4587766" cy="11193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7740869" y="5109303"/>
              <a:ext cx="3815255" cy="116664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7378260" y="5341842"/>
              <a:ext cx="1087821" cy="934107"/>
            </a:xfrm>
            <a:prstGeom prst="rightArrow">
              <a:avLst>
                <a:gd name="adj1" fmla="val 50000"/>
                <a:gd name="adj2" fmla="val 8881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078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19047" y="1087823"/>
            <a:ext cx="9716813" cy="4699767"/>
            <a:chOff x="1271751" y="1340072"/>
            <a:chExt cx="9716813" cy="469976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271751" y="2695906"/>
              <a:ext cx="6327228" cy="88286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9806152" y="1686910"/>
              <a:ext cx="0" cy="239635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8403019" y="4083269"/>
              <a:ext cx="140313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5" idx="3"/>
            </p:cNvCxnSpPr>
            <p:nvPr/>
          </p:nvCxnSpPr>
          <p:spPr>
            <a:xfrm flipH="1">
              <a:off x="7598979" y="3137340"/>
              <a:ext cx="22071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19631676">
              <a:off x="4608799" y="4515312"/>
              <a:ext cx="1361458" cy="1524527"/>
            </a:xfrm>
            <a:prstGeom prst="curvedRightArrow">
              <a:avLst>
                <a:gd name="adj1" fmla="val 25000"/>
                <a:gd name="adj2" fmla="val 50000"/>
                <a:gd name="adj3" fmla="val 6901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060026" y="3673367"/>
              <a:ext cx="6327228" cy="108781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101253" y="4508935"/>
              <a:ext cx="4887311" cy="10405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785943" y="1340072"/>
              <a:ext cx="5202621" cy="10089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починається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48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87820" y="472965"/>
            <a:ext cx="10294883" cy="5722868"/>
            <a:chOff x="1072054" y="599089"/>
            <a:chExt cx="10294883" cy="572286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990896" y="599089"/>
              <a:ext cx="5376041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відкриває судове засідання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990896" y="1694793"/>
              <a:ext cx="5376041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чиєю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5360275" y="1028699"/>
              <a:ext cx="0" cy="1332187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146331" y="1694792"/>
              <a:ext cx="1213944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5360275" y="1028699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360274" y="2360886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1072054" y="4248809"/>
              <a:ext cx="5502166" cy="9459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021065" y="5305099"/>
              <a:ext cx="5521873" cy="101685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8111358" y="4240926"/>
              <a:ext cx="0" cy="10641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3" name="Выгнутая влево стрелка 22"/>
            <p:cNvSpPr/>
            <p:nvPr/>
          </p:nvSpPr>
          <p:spPr>
            <a:xfrm rot="5227964">
              <a:off x="4572850" y="2660073"/>
              <a:ext cx="1417526" cy="1704680"/>
            </a:xfrm>
            <a:prstGeom prst="curvedRightArrow">
              <a:avLst>
                <a:gd name="adj1" fmla="val 25000"/>
                <a:gd name="adj2" fmla="val 50000"/>
                <a:gd name="adj3" fmla="val 6143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198180" y="1174530"/>
              <a:ext cx="3531475" cy="104052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7866990" y="2963915"/>
              <a:ext cx="3499947" cy="116665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 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5667702" y="3547240"/>
              <a:ext cx="3247698" cy="117453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обсязі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Стрелка влево 24"/>
            <p:cNvSpPr/>
            <p:nvPr/>
          </p:nvSpPr>
          <p:spPr>
            <a:xfrm>
              <a:off x="8542939" y="3754165"/>
              <a:ext cx="1267070" cy="973522"/>
            </a:xfrm>
            <a:prstGeom prst="leftArrow">
              <a:avLst>
                <a:gd name="adj1" fmla="val 50000"/>
                <a:gd name="adj2" fmla="val 10668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42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07863" y="593468"/>
            <a:ext cx="10492941" cy="5492019"/>
            <a:chOff x="944801" y="546171"/>
            <a:chExt cx="10492941" cy="5492019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692221" y="2669992"/>
              <a:ext cx="5122680" cy="99322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117261">
              <a:off x="8673011" y="2139354"/>
              <a:ext cx="1432685" cy="1597089"/>
            </a:xfrm>
            <a:prstGeom prst="curvedLeftArrow">
              <a:avLst>
                <a:gd name="adj1" fmla="val 25000"/>
                <a:gd name="adj2" fmla="val 50000"/>
                <a:gd name="adj3" fmla="val 6637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066706" y="3923375"/>
              <a:ext cx="4508939" cy="120829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оскаржили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обидві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872514" y="4997659"/>
              <a:ext cx="5565228" cy="104053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4971880" y="4645194"/>
              <a:ext cx="1184434" cy="914400"/>
            </a:xfrm>
            <a:prstGeom prst="rightArrow">
              <a:avLst>
                <a:gd name="adj1" fmla="val 50000"/>
                <a:gd name="adj2" fmla="val 10344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944801" y="546171"/>
              <a:ext cx="3997468" cy="10078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110006" y="1587825"/>
              <a:ext cx="4619296" cy="914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4379663" y="1150881"/>
              <a:ext cx="1184434" cy="914400"/>
            </a:xfrm>
            <a:prstGeom prst="rightArrow">
              <a:avLst>
                <a:gd name="adj1" fmla="val 50000"/>
                <a:gd name="adj2" fmla="val 1017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952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61697" y="555678"/>
            <a:ext cx="10517779" cy="5228211"/>
            <a:chOff x="961697" y="382257"/>
            <a:chExt cx="10517779" cy="5228211"/>
          </a:xfrm>
        </p:grpSpPr>
        <p:sp>
          <p:nvSpPr>
            <p:cNvPr id="9" name="Выгнутая вправо стрелка 8"/>
            <p:cNvSpPr/>
            <p:nvPr/>
          </p:nvSpPr>
          <p:spPr>
            <a:xfrm rot="13576390">
              <a:off x="6325023" y="207678"/>
              <a:ext cx="1356525" cy="1705684"/>
            </a:xfrm>
            <a:prstGeom prst="curvedLeftArrow">
              <a:avLst>
                <a:gd name="adj1" fmla="val 25000"/>
                <a:gd name="adj2" fmla="val 50000"/>
                <a:gd name="adj3" fmla="val 5837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70127" y="3455321"/>
              <a:ext cx="4477407" cy="96957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оголосити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перерву 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46035" y="4688184"/>
              <a:ext cx="4477407" cy="9222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відкласти її розгляд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8302981" y="1979818"/>
              <a:ext cx="1089" cy="26775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7754458" y="3940110"/>
              <a:ext cx="54852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9" name="Стрелка вправо 18"/>
            <p:cNvSpPr/>
            <p:nvPr/>
          </p:nvSpPr>
          <p:spPr>
            <a:xfrm>
              <a:off x="4348014" y="4099120"/>
              <a:ext cx="1184593" cy="1003708"/>
            </a:xfrm>
            <a:prstGeom prst="rightArrow">
              <a:avLst>
                <a:gd name="adj1" fmla="val 50000"/>
                <a:gd name="adj2" fmla="val 7356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119352" y="4133250"/>
              <a:ext cx="3446945" cy="108513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потреби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5796008" y="1619904"/>
              <a:ext cx="2727434" cy="110358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821876" y="945930"/>
              <a:ext cx="3657600" cy="11824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вислухавши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61697" y="1612023"/>
              <a:ext cx="4981904" cy="10326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5191213" y="2111875"/>
              <a:ext cx="1245476" cy="1065579"/>
            </a:xfrm>
            <a:prstGeom prst="leftArrow">
              <a:avLst>
                <a:gd name="adj1" fmla="val 50000"/>
                <a:gd name="adj2" fmla="val 8995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49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15159" y="607960"/>
            <a:ext cx="11487807" cy="5831602"/>
            <a:chOff x="336331" y="623725"/>
            <a:chExt cx="11487807" cy="5831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0465676" y="1481959"/>
              <a:ext cx="0" cy="3042744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191296" y="3342289"/>
              <a:ext cx="126124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204435" y="4522731"/>
              <a:ext cx="126124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Выгнутая влево стрелка 16"/>
            <p:cNvSpPr/>
            <p:nvPr/>
          </p:nvSpPr>
          <p:spPr>
            <a:xfrm rot="19437917">
              <a:off x="5812795" y="4863494"/>
              <a:ext cx="1187177" cy="1591833"/>
            </a:xfrm>
            <a:prstGeom prst="curvedRightArrow">
              <a:avLst>
                <a:gd name="adj1" fmla="val 25000"/>
                <a:gd name="adj2" fmla="val 50000"/>
                <a:gd name="adj3" fmla="val 5985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7819696" y="1233655"/>
              <a:ext cx="0" cy="230472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6469116" y="1233655"/>
              <a:ext cx="135058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H="1">
              <a:off x="7231116" y="2378131"/>
              <a:ext cx="58858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3733799" y="4083269"/>
              <a:ext cx="5470635" cy="116664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ст.416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231116" y="4893222"/>
              <a:ext cx="3899338" cy="10287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8135006" y="1008010"/>
              <a:ext cx="3689132" cy="134598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3720661" y="2758966"/>
              <a:ext cx="5470635" cy="116664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правилами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гл.2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розділу </a:t>
              </a:r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якщо: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36331" y="623725"/>
              <a:ext cx="6132785" cy="119029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539765" y="1876097"/>
              <a:ext cx="5691351" cy="100406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333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88276" y="332582"/>
            <a:ext cx="10878206" cy="6270072"/>
            <a:chOff x="945931" y="301051"/>
            <a:chExt cx="10878206" cy="627007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945931" y="301051"/>
              <a:ext cx="3783724" cy="11351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 судів першої та апеляційної інстанцій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272452" y="1190276"/>
              <a:ext cx="7551685" cy="116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п.п.2,3 ч.1 ст.389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3389586" y="1144940"/>
              <a:ext cx="1340069" cy="1026756"/>
            </a:xfrm>
            <a:prstGeom prst="rightArrow">
              <a:avLst>
                <a:gd name="adj1" fmla="val 50000"/>
                <a:gd name="adj2" fmla="val 10932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45931" y="3097921"/>
              <a:ext cx="5502164" cy="15134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448095" y="2601309"/>
              <a:ext cx="5376042" cy="112723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включаються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постанову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998775" y="2768787"/>
              <a:ext cx="898635" cy="1094832"/>
            </a:xfrm>
            <a:prstGeom prst="downArrow">
              <a:avLst>
                <a:gd name="adj1" fmla="val 50000"/>
                <a:gd name="adj2" fmla="val 9736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094481" y="3986693"/>
              <a:ext cx="4729656" cy="135584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 суду</a:t>
              </a: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14532062">
              <a:off x="7434014" y="5172932"/>
              <a:ext cx="1259980" cy="1527745"/>
            </a:xfrm>
            <a:prstGeom prst="curvedRightArrow">
              <a:avLst>
                <a:gd name="adj1" fmla="val 25000"/>
                <a:gd name="adj2" fmla="val 50000"/>
                <a:gd name="adj3" fmla="val 6051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5060728" y="5023274"/>
              <a:ext cx="2774731" cy="116664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945931" y="5023274"/>
              <a:ext cx="4508934" cy="106023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4729655" y="5575936"/>
              <a:ext cx="1166758" cy="995187"/>
            </a:xfrm>
            <a:prstGeom prst="leftArrow">
              <a:avLst>
                <a:gd name="adj1" fmla="val 50000"/>
                <a:gd name="adj2" fmla="val 9277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8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98180" y="218705"/>
            <a:ext cx="9916510" cy="6281503"/>
            <a:chOff x="1229711" y="376360"/>
            <a:chExt cx="9916510" cy="6281503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351283" y="5280243"/>
              <a:ext cx="6164317" cy="109570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5191881">
              <a:off x="5979232" y="123944"/>
              <a:ext cx="1167991" cy="1672823"/>
            </a:xfrm>
            <a:prstGeom prst="curvedRightArrow">
              <a:avLst>
                <a:gd name="adj1" fmla="val 25000"/>
                <a:gd name="adj2" fmla="val 50000"/>
                <a:gd name="adj3" fmla="val 6746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294130">
              <a:off x="2936871" y="4907200"/>
              <a:ext cx="1416072" cy="1750663"/>
            </a:xfrm>
            <a:prstGeom prst="curvedRightArrow">
              <a:avLst>
                <a:gd name="adj1" fmla="val 25000"/>
                <a:gd name="adj2" fmla="val 50000"/>
                <a:gd name="adj3" fmla="val 6470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003830" y="823460"/>
              <a:ext cx="4142391" cy="134006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1229711" y="1615243"/>
              <a:ext cx="6006662" cy="141889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4898" y="3254981"/>
              <a:ext cx="7189075" cy="132430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229711" y="4074788"/>
              <a:ext cx="3465401" cy="1292773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2962411" y="3554526"/>
              <a:ext cx="1245476" cy="1040524"/>
            </a:xfrm>
            <a:prstGeom prst="rightArrow">
              <a:avLst>
                <a:gd name="adj1" fmla="val 50000"/>
                <a:gd name="adj2" fmla="val 9696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86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38503" y="851339"/>
            <a:ext cx="11130455" cy="4907019"/>
            <a:chOff x="701565" y="804042"/>
            <a:chExt cx="11130455" cy="490701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762296" y="2475188"/>
              <a:ext cx="6069724" cy="11981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шістдесяти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056289" y="3972917"/>
              <a:ext cx="3137338" cy="119817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п.п.2,3 ч.1 ст.389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11565" y="4004445"/>
              <a:ext cx="6069724" cy="11981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592317" y="1024759"/>
              <a:ext cx="0" cy="29481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592317" y="3074277"/>
              <a:ext cx="7488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15502425">
              <a:off x="4800992" y="1271094"/>
              <a:ext cx="1355051" cy="1844568"/>
            </a:xfrm>
            <a:prstGeom prst="curvedLeftArrow">
              <a:avLst>
                <a:gd name="adj1" fmla="val 25000"/>
                <a:gd name="adj2" fmla="val 50000"/>
                <a:gd name="adj3" fmla="val 6039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3765331" y="4694186"/>
              <a:ext cx="1174531" cy="1016875"/>
            </a:xfrm>
            <a:prstGeom prst="rightArrow">
              <a:avLst>
                <a:gd name="adj1" fmla="val 50000"/>
                <a:gd name="adj2" fmla="val 9217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2341179" y="2475188"/>
              <a:ext cx="3137338" cy="119817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ч.1 ст.389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01565" y="804042"/>
              <a:ext cx="3279228" cy="119817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5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939158" y="1340069"/>
            <a:ext cx="8071945" cy="4176163"/>
            <a:chOff x="2144110" y="1340069"/>
            <a:chExt cx="8071945" cy="417616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171089" y="3199552"/>
              <a:ext cx="5044966" cy="11640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822027" y="4420528"/>
              <a:ext cx="5044966" cy="1095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3342289" y="2173942"/>
              <a:ext cx="0" cy="224658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20632363">
              <a:off x="3735023" y="2549162"/>
              <a:ext cx="1551518" cy="1689117"/>
            </a:xfrm>
            <a:prstGeom prst="curvedRightArrow">
              <a:avLst>
                <a:gd name="adj1" fmla="val 25000"/>
                <a:gd name="adj2" fmla="val 50000"/>
                <a:gd name="adj3" fmla="val 6183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44110" y="1340069"/>
              <a:ext cx="5549462" cy="14977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Підставами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 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п.п.2,3 ч.1 ст.389 ЦПК України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226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45577" y="993247"/>
            <a:ext cx="10952436" cy="4769880"/>
            <a:chOff x="587922" y="914420"/>
            <a:chExt cx="10952436" cy="476988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920155" y="3022114"/>
              <a:ext cx="4524704" cy="10221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920155" y="4147964"/>
              <a:ext cx="4524704" cy="10221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укласти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собою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589690" y="3032128"/>
              <a:ext cx="2929757" cy="10021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589691" y="4147964"/>
              <a:ext cx="2929757" cy="10021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977461" y="1970689"/>
              <a:ext cx="0" cy="2648607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977461" y="3533180"/>
              <a:ext cx="61222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977460" y="4619296"/>
              <a:ext cx="61222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1" name="Выгнутая вправо стрелка 20"/>
            <p:cNvSpPr/>
            <p:nvPr/>
          </p:nvSpPr>
          <p:spPr>
            <a:xfrm rot="309600">
              <a:off x="9334499" y="2397811"/>
              <a:ext cx="1112784" cy="1535541"/>
            </a:xfrm>
            <a:prstGeom prst="curvedLeftArrow">
              <a:avLst>
                <a:gd name="adj1" fmla="val 25000"/>
                <a:gd name="adj2" fmla="val 50000"/>
                <a:gd name="adj3" fmla="val 686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право стрелка 21"/>
            <p:cNvSpPr/>
            <p:nvPr/>
          </p:nvSpPr>
          <p:spPr>
            <a:xfrm>
              <a:off x="9298821" y="2352515"/>
              <a:ext cx="1591002" cy="2431801"/>
            </a:xfrm>
            <a:prstGeom prst="curvedLeftArrow">
              <a:avLst>
                <a:gd name="adj1" fmla="val 25000"/>
                <a:gd name="adj2" fmla="val 50000"/>
                <a:gd name="adj3" fmla="val 6166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6408681" y="1546847"/>
              <a:ext cx="5131677" cy="123735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додержанням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регулюють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порядок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4116112" y="2618469"/>
              <a:ext cx="1182414" cy="1015291"/>
            </a:xfrm>
            <a:prstGeom prst="rightArrow">
              <a:avLst>
                <a:gd name="adj1" fmla="val 50000"/>
                <a:gd name="adj2" fmla="val 9192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4128595" y="4669009"/>
              <a:ext cx="1182414" cy="1015291"/>
            </a:xfrm>
            <a:prstGeom prst="rightArrow">
              <a:avLst>
                <a:gd name="adj1" fmla="val 50000"/>
                <a:gd name="adj2" fmla="val 9347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87922" y="914420"/>
              <a:ext cx="5265682" cy="158509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кого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провадження,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3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182411" y="283779"/>
            <a:ext cx="10326416" cy="6151175"/>
            <a:chOff x="1324301" y="283779"/>
            <a:chExt cx="10326416" cy="615117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24303" y="1610711"/>
              <a:ext cx="8276897" cy="92228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24303" y="2617075"/>
              <a:ext cx="8276897" cy="13637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24301" y="5347133"/>
              <a:ext cx="8276897" cy="10878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24302" y="4064872"/>
              <a:ext cx="8276897" cy="11981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передаючи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0957034" y="759368"/>
              <a:ext cx="0" cy="567558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616965" y="2071852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616966" y="3310759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616966" y="5851629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9616966" y="4619296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6227379" y="283779"/>
              <a:ext cx="5423338" cy="11824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 за результатами розгляду касаційної скарги має право: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91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277006" y="1340069"/>
            <a:ext cx="9616967" cy="3831021"/>
            <a:chOff x="1418895" y="1308538"/>
            <a:chExt cx="9616967" cy="38310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418896" y="1592317"/>
              <a:ext cx="8276897" cy="117715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розгляду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11035861" y="1308538"/>
              <a:ext cx="1" cy="323193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 flipH="1">
              <a:off x="9695792" y="2215055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7" name="Прямоугольник 6"/>
            <p:cNvSpPr/>
            <p:nvPr/>
          </p:nvSpPr>
          <p:spPr>
            <a:xfrm>
              <a:off x="1418896" y="2810203"/>
              <a:ext cx="8276897" cy="113248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нечинними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418895" y="3984075"/>
              <a:ext cx="8276897" cy="11554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свою постанову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п.п.1-6 ч.1 ст.409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>
              <a:off x="9695792" y="3455277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695792" y="4540469"/>
              <a:ext cx="13400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5596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56743" y="680764"/>
            <a:ext cx="10783615" cy="5302261"/>
            <a:chOff x="740978" y="601937"/>
            <a:chExt cx="10783615" cy="5302261"/>
          </a:xfrm>
        </p:grpSpPr>
        <p:sp>
          <p:nvSpPr>
            <p:cNvPr id="7" name="Выгнутая влево стрелка 6"/>
            <p:cNvSpPr/>
            <p:nvPr/>
          </p:nvSpPr>
          <p:spPr>
            <a:xfrm rot="19798888">
              <a:off x="4231596" y="1889909"/>
              <a:ext cx="1254243" cy="1634730"/>
            </a:xfrm>
            <a:prstGeom prst="curvedRightArrow">
              <a:avLst>
                <a:gd name="adj1" fmla="val 25000"/>
                <a:gd name="adj2" fmla="val 50000"/>
                <a:gd name="adj3" fmla="val 6484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407572" y="4382813"/>
              <a:ext cx="6117021" cy="10759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одних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міркувань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8894604">
              <a:off x="4072950" y="4217000"/>
              <a:ext cx="1408002" cy="1966393"/>
            </a:xfrm>
            <a:prstGeom prst="curvedRightArrow">
              <a:avLst>
                <a:gd name="adj1" fmla="val 25000"/>
                <a:gd name="adj2" fmla="val 50000"/>
                <a:gd name="adj3" fmla="val 6219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40978" y="601937"/>
              <a:ext cx="3831021" cy="134006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 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035972" y="933654"/>
              <a:ext cx="5612524" cy="126124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644055" y="2021475"/>
              <a:ext cx="5880538" cy="1371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переглянуте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ст.400 ЦПК України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додержанням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3279228" y="1426323"/>
              <a:ext cx="1218784" cy="953813"/>
            </a:xfrm>
            <a:prstGeom prst="rightArrow">
              <a:avLst>
                <a:gd name="adj1" fmla="val 50000"/>
                <a:gd name="adj2" fmla="val 9793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198179" y="3708836"/>
              <a:ext cx="4367049" cy="10720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може бути скасоване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87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3324" y="441434"/>
            <a:ext cx="10736317" cy="5670332"/>
            <a:chOff x="677917" y="299545"/>
            <a:chExt cx="10736317" cy="567033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459421" y="1765739"/>
              <a:ext cx="8954813" cy="89863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неповноважним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59421" y="2732690"/>
              <a:ext cx="8954813" cy="11981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брав участь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459420" y="3999185"/>
              <a:ext cx="8954813" cy="9511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59420" y="5018689"/>
              <a:ext cx="8954813" cy="9511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входили до складу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308538" y="945931"/>
              <a:ext cx="0" cy="502394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8" idx="1"/>
            </p:cNvCxnSpPr>
            <p:nvPr/>
          </p:nvCxnSpPr>
          <p:spPr>
            <a:xfrm>
              <a:off x="1308538" y="5494283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308538" y="4474779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308538" y="3344916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308538" y="2215056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677917" y="299545"/>
              <a:ext cx="6448097" cy="129277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 рішення підлягають обов’язковому скасуванню з направленням справи на новий розгляд, якщо: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73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13945" y="1261241"/>
            <a:ext cx="10105695" cy="3551185"/>
            <a:chOff x="1403131" y="1261241"/>
            <a:chExt cx="10105695" cy="355118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554013" y="1585749"/>
              <a:ext cx="8954813" cy="11613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будь-кого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свою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1403131" y="1261241"/>
              <a:ext cx="0" cy="307559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>
              <a:off x="1403131" y="2166445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7" name="Прямоугольник 6"/>
            <p:cNvSpPr/>
            <p:nvPr/>
          </p:nvSpPr>
          <p:spPr>
            <a:xfrm>
              <a:off x="2554013" y="2871952"/>
              <a:ext cx="8954813" cy="864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554013" y="3861238"/>
              <a:ext cx="8954813" cy="9511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403131" y="3304190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403131" y="4336832"/>
              <a:ext cx="11508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7171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15310" y="220382"/>
            <a:ext cx="11619187" cy="6369603"/>
            <a:chOff x="346841" y="251913"/>
            <a:chExt cx="11619187" cy="636960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36028" y="2320157"/>
              <a:ext cx="9151881" cy="11351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п.п.1,2,3 ч.2 ст.389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36028" y="3513080"/>
              <a:ext cx="9151881" cy="9170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за правилами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36028" y="4487918"/>
              <a:ext cx="9151881" cy="12191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правильного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36028" y="5764923"/>
              <a:ext cx="9151881" cy="8565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суттєве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недопустимих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0909738" y="1372252"/>
              <a:ext cx="0" cy="482096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6" idx="3"/>
            </p:cNvCxnSpPr>
            <p:nvPr/>
          </p:nvCxnSpPr>
          <p:spPr>
            <a:xfrm flipH="1">
              <a:off x="9687909" y="2887715"/>
              <a:ext cx="12218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687910" y="6193220"/>
              <a:ext cx="12218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687910" y="5172407"/>
              <a:ext cx="12218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687909" y="4070131"/>
              <a:ext cx="12218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346841" y="251913"/>
              <a:ext cx="4729655" cy="14399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є: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966138" y="679880"/>
              <a:ext cx="6999890" cy="152137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унеможливило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правильного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4114798" y="1205228"/>
              <a:ext cx="1119352" cy="909808"/>
            </a:xfrm>
            <a:prstGeom prst="rightArrow">
              <a:avLst>
                <a:gd name="adj1" fmla="val 50000"/>
                <a:gd name="adj2" fmla="val 9730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25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24304" y="680596"/>
            <a:ext cx="9900744" cy="5277700"/>
            <a:chOff x="1261242" y="586003"/>
            <a:chExt cx="9900744" cy="52777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332186" y="3400147"/>
              <a:ext cx="5691351" cy="108697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728545" y="1867143"/>
              <a:ext cx="5691351" cy="127700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2021144" y="1082616"/>
              <a:ext cx="1" cy="23175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0" name="Выгнутая влево стрелка 9"/>
            <p:cNvSpPr/>
            <p:nvPr/>
          </p:nvSpPr>
          <p:spPr>
            <a:xfrm rot="20599566">
              <a:off x="2446812" y="1397927"/>
              <a:ext cx="1305382" cy="1681864"/>
            </a:xfrm>
            <a:prstGeom prst="curvedRightArrow">
              <a:avLst>
                <a:gd name="adj1" fmla="val 25000"/>
                <a:gd name="adj2" fmla="val 50000"/>
                <a:gd name="adj3" fmla="val 6086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177861" y="4350213"/>
              <a:ext cx="6984125" cy="15134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переглянуте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ст.400 ЦПК України межах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261242" y="586003"/>
              <a:ext cx="2916620" cy="119818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 rot="5400000">
              <a:off x="3599016" y="4346808"/>
              <a:ext cx="1157691" cy="914400"/>
            </a:xfrm>
            <a:prstGeom prst="rightArrow">
              <a:avLst>
                <a:gd name="adj1" fmla="val 50000"/>
                <a:gd name="adj2" fmla="val 1017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66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93225" y="283778"/>
            <a:ext cx="10476187" cy="6238866"/>
            <a:chOff x="1008991" y="283778"/>
            <a:chExt cx="10476187" cy="623886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450426" y="1844568"/>
              <a:ext cx="6653049" cy="81980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тлумачення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450426" y="2740572"/>
              <a:ext cx="6653049" cy="8250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778471" y="3641831"/>
              <a:ext cx="6653049" cy="8145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9632731" y="601711"/>
              <a:ext cx="0" cy="30401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H="1">
              <a:off x="8103477" y="2333297"/>
              <a:ext cx="152925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H="1">
              <a:off x="8103476" y="3153102"/>
              <a:ext cx="152925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9" name="Скругленный прямоугольник 8"/>
            <p:cNvSpPr/>
            <p:nvPr/>
          </p:nvSpPr>
          <p:spPr>
            <a:xfrm>
              <a:off x="6069726" y="283778"/>
              <a:ext cx="5029200" cy="127700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вважалося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008991" y="5015399"/>
              <a:ext cx="4020207" cy="12132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415454" y="4795336"/>
              <a:ext cx="6069724" cy="127700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призвело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незаконного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4556235" y="5646677"/>
              <a:ext cx="1072053" cy="875967"/>
            </a:xfrm>
            <a:prstGeom prst="rightArrow">
              <a:avLst>
                <a:gd name="adj1" fmla="val 50000"/>
                <a:gd name="adj2" fmla="val 10076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0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4760" y="1481959"/>
            <a:ext cx="10357945" cy="3391794"/>
            <a:chOff x="930167" y="1387365"/>
            <a:chExt cx="10357945" cy="339179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159877" y="3044400"/>
              <a:ext cx="4966138" cy="80624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доповненні 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59877" y="3972910"/>
              <a:ext cx="4966138" cy="80624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921064" y="3367869"/>
              <a:ext cx="4367048" cy="108782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>
              <a:off x="1292773" y="2134649"/>
              <a:ext cx="1056291" cy="1398559"/>
            </a:xfrm>
            <a:prstGeom prst="curvedRightArrow">
              <a:avLst>
                <a:gd name="adj1" fmla="val 25000"/>
                <a:gd name="adj2" fmla="val 50000"/>
                <a:gd name="adj3" fmla="val 6380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право 6"/>
            <p:cNvSpPr/>
            <p:nvPr/>
          </p:nvSpPr>
          <p:spPr>
            <a:xfrm>
              <a:off x="5975131" y="3439089"/>
              <a:ext cx="1150884" cy="927959"/>
            </a:xfrm>
            <a:prstGeom prst="rightArrow">
              <a:avLst>
                <a:gd name="adj1" fmla="val 50000"/>
                <a:gd name="adj2" fmla="val 9926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930167" y="2134649"/>
              <a:ext cx="1418897" cy="2477394"/>
            </a:xfrm>
            <a:prstGeom prst="curvedRightArrow">
              <a:avLst>
                <a:gd name="adj1" fmla="val 25000"/>
                <a:gd name="adj2" fmla="val 50000"/>
                <a:gd name="adj3" fmla="val 6166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930167" y="1387365"/>
              <a:ext cx="4493171" cy="1324303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полягати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55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46387" y="369175"/>
            <a:ext cx="10815145" cy="5876597"/>
            <a:chOff x="551793" y="369175"/>
            <a:chExt cx="10815145" cy="587659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144111" y="2175641"/>
              <a:ext cx="9222827" cy="12454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справах,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166648" y="5005550"/>
              <a:ext cx="7535917" cy="124022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фундаментальне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правозастосовчої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практики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355834" y="914400"/>
              <a:ext cx="0" cy="340535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355834" y="2772102"/>
              <a:ext cx="8040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355834" y="4319752"/>
              <a:ext cx="8040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9506607" y="4180489"/>
              <a:ext cx="0" cy="1999594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H="1">
              <a:off x="8702565" y="5625661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551793" y="369175"/>
              <a:ext cx="4934607" cy="1403131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144111" y="3557751"/>
              <a:ext cx="9222827" cy="12454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малозначних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справах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справах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двохсот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п’ятдесяти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прожиткового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мінімуму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працездатних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665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551793" y="867104"/>
            <a:ext cx="11240813" cy="5118536"/>
            <a:chOff x="551793" y="961697"/>
            <a:chExt cx="11240813" cy="5118536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551793" y="961697"/>
              <a:ext cx="5833241" cy="149772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ст.400 ЦПК України межах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385034" y="3819853"/>
              <a:ext cx="5407572" cy="110161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61185" y="4969421"/>
              <a:ext cx="5407572" cy="11108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5218386" y="3248354"/>
              <a:ext cx="0" cy="172106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0" name="Выгнутая вправо стрелка 9"/>
            <p:cNvSpPr/>
            <p:nvPr/>
          </p:nvSpPr>
          <p:spPr>
            <a:xfrm rot="6220852">
              <a:off x="2564769" y="2166020"/>
              <a:ext cx="1193523" cy="1737148"/>
            </a:xfrm>
            <a:prstGeom prst="curvedLeftArrow">
              <a:avLst>
                <a:gd name="adj1" fmla="val 25000"/>
                <a:gd name="adj2" fmla="val 50000"/>
                <a:gd name="adj3" fmla="val 6093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>
              <a:endCxn id="4" idx="1"/>
            </p:cNvCxnSpPr>
            <p:nvPr/>
          </p:nvCxnSpPr>
          <p:spPr>
            <a:xfrm>
              <a:off x="5218386" y="4370660"/>
              <a:ext cx="11666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3555124" y="2226878"/>
              <a:ext cx="3641835" cy="133481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156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33096" y="499798"/>
            <a:ext cx="10736315" cy="5681849"/>
            <a:chOff x="874986" y="499798"/>
            <a:chExt cx="10736315" cy="568184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336626" y="917583"/>
              <a:ext cx="6274675" cy="16553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без розгляду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ст.ст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255,257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874986" y="499798"/>
              <a:ext cx="3988675" cy="119817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296102" y="1232892"/>
              <a:ext cx="1206061" cy="1024759"/>
            </a:xfrm>
            <a:prstGeom prst="rightArrow">
              <a:avLst>
                <a:gd name="adj1" fmla="val 50000"/>
                <a:gd name="adj2" fmla="val 9461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221827" y="4853162"/>
              <a:ext cx="5486399" cy="13284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066802">
              <a:off x="6613631" y="4245588"/>
              <a:ext cx="1584436" cy="1819196"/>
            </a:xfrm>
            <a:prstGeom prst="curvedLeftArrow">
              <a:avLst>
                <a:gd name="adj1" fmla="val 25000"/>
                <a:gd name="adj2" fmla="val 50000"/>
                <a:gd name="adj3" fmla="val 6679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493173" y="3475537"/>
              <a:ext cx="4020207" cy="123759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 правил юрисдикції загальних судів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8150771" y="2888271"/>
              <a:ext cx="3279228" cy="126124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ст.ст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19-22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7559564" y="2823124"/>
              <a:ext cx="1182414" cy="1024759"/>
            </a:xfrm>
            <a:prstGeom prst="rightArrow">
              <a:avLst>
                <a:gd name="adj1" fmla="val 50000"/>
                <a:gd name="adj2" fmla="val 9153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152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93228" y="1198179"/>
            <a:ext cx="10476188" cy="3870434"/>
            <a:chOff x="993228" y="1150882"/>
            <a:chExt cx="10476188" cy="387043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959368" y="3381702"/>
              <a:ext cx="5510048" cy="16396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правил,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г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л.9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розділу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ІІІ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ст.416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202514">
              <a:off x="4411877" y="2987028"/>
              <a:ext cx="1574745" cy="1736414"/>
            </a:xfrm>
            <a:prstGeom prst="curvedRightArrow">
              <a:avLst>
                <a:gd name="adj1" fmla="val 25000"/>
                <a:gd name="adj2" fmla="val 50000"/>
                <a:gd name="adj3" fmla="val 6677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993228" y="1150882"/>
              <a:ext cx="4099034" cy="12612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253014" y="2033750"/>
              <a:ext cx="3610304" cy="138736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4801168" y="1491451"/>
              <a:ext cx="1300087" cy="949319"/>
            </a:xfrm>
            <a:prstGeom prst="leftArrow">
              <a:avLst>
                <a:gd name="adj1" fmla="val 50000"/>
                <a:gd name="adj2" fmla="val 11164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28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77462" y="614855"/>
            <a:ext cx="10152992" cy="5190797"/>
            <a:chOff x="1040524" y="583324"/>
            <a:chExt cx="10152992" cy="519079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869324" y="3346231"/>
              <a:ext cx="5486400" cy="107205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процедурні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493172" y="4544408"/>
              <a:ext cx="6400799" cy="122971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9995338" y="2522483"/>
              <a:ext cx="709448" cy="2222938"/>
            </a:xfrm>
            <a:prstGeom prst="downArrow">
              <a:avLst>
                <a:gd name="adj1" fmla="val 50000"/>
                <a:gd name="adj2" fmla="val 18428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>
              <a:off x="8182304" y="2443656"/>
              <a:ext cx="1623849" cy="1894069"/>
            </a:xfrm>
            <a:prstGeom prst="curvedLeftArrow">
              <a:avLst>
                <a:gd name="adj1" fmla="val 25000"/>
                <a:gd name="adj2" fmla="val 50000"/>
                <a:gd name="adj3" fmla="val 7063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040524" y="583324"/>
              <a:ext cx="3736425" cy="11351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776949" y="1703543"/>
              <a:ext cx="6416567" cy="12297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4430109" y="1197392"/>
              <a:ext cx="1182415" cy="1012301"/>
            </a:xfrm>
            <a:prstGeom prst="rightArrow">
              <a:avLst>
                <a:gd name="adj1" fmla="val 50000"/>
                <a:gd name="adj2" fmla="val 9126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4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60787" y="1292030"/>
            <a:ext cx="9159763" cy="4099777"/>
            <a:chOff x="1702677" y="1307795"/>
            <a:chExt cx="9159763" cy="409977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702677" y="2840420"/>
              <a:ext cx="6416566" cy="121394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суддею-доповідачем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337035" y="4219902"/>
              <a:ext cx="6416566" cy="118767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4032162">
              <a:off x="5845232" y="925915"/>
              <a:ext cx="1400170" cy="2163929"/>
            </a:xfrm>
            <a:prstGeom prst="curvedRightArrow">
              <a:avLst>
                <a:gd name="adj1" fmla="val 25000"/>
                <a:gd name="adj2" fmla="val 50000"/>
                <a:gd name="adj3" fmla="val 6793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9364717" y="2083675"/>
              <a:ext cx="0" cy="21362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6684579" y="1634814"/>
              <a:ext cx="4177861" cy="151348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або ухвала суду касаційної інстанції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57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09905" y="331077"/>
            <a:ext cx="11114688" cy="6090743"/>
            <a:chOff x="394139" y="315311"/>
            <a:chExt cx="11114688" cy="609074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736427" y="2459422"/>
              <a:ext cx="7756635" cy="77251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752192" y="3310758"/>
              <a:ext cx="7756635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секретаря судового засідання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752192" y="4288219"/>
              <a:ext cx="7756635" cy="7725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752192" y="5139558"/>
              <a:ext cx="7756635" cy="126649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056290" y="804042"/>
              <a:ext cx="0" cy="560201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056290" y="1883979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632841" y="1986456"/>
              <a:ext cx="0" cy="377846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1"/>
            </p:cNvCxnSpPr>
            <p:nvPr/>
          </p:nvCxnSpPr>
          <p:spPr>
            <a:xfrm>
              <a:off x="2632841" y="2845677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632841" y="5764922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632841" y="469812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648607" y="3831019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394139" y="315311"/>
              <a:ext cx="5360275" cy="99322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суду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з: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286001" y="1450426"/>
              <a:ext cx="4824248" cy="89863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440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24909" y="536026"/>
            <a:ext cx="10489322" cy="5602011"/>
            <a:chOff x="893378" y="551792"/>
            <a:chExt cx="10489322" cy="560201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626065" y="2130972"/>
              <a:ext cx="7756635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короткого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626063" y="4028088"/>
              <a:ext cx="7756635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узагальнених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626062" y="4976646"/>
              <a:ext cx="7756635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узагальненого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626064" y="3079530"/>
              <a:ext cx="7756635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короткого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893378" y="551792"/>
              <a:ext cx="0" cy="560201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893378" y="1403130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22476" y="1631729"/>
              <a:ext cx="0" cy="377846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522476" y="5410195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522476" y="4490540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522476" y="3523588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522476" y="260393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2123089" y="953813"/>
              <a:ext cx="4824248" cy="89863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53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5364" y="365232"/>
            <a:ext cx="10773092" cy="6067098"/>
            <a:chOff x="625364" y="365232"/>
            <a:chExt cx="10773092" cy="606709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421111" y="2040322"/>
              <a:ext cx="7977344" cy="9945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кожного аргументу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21110" y="4064873"/>
              <a:ext cx="7977346" cy="104184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21110" y="5172403"/>
              <a:ext cx="7977344" cy="9800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21111" y="3100551"/>
              <a:ext cx="7977344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погодився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погодився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625364" y="365232"/>
              <a:ext cx="0" cy="6067098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641129" y="1303281"/>
              <a:ext cx="122971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317524" y="1568667"/>
              <a:ext cx="0" cy="409377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317524" y="3590588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333297" y="5662446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317524" y="4642284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2317524" y="2490951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1870840" y="853964"/>
              <a:ext cx="4824248" cy="89863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00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41130" y="512376"/>
            <a:ext cx="11025340" cy="5666386"/>
            <a:chOff x="672661" y="575438"/>
            <a:chExt cx="11025340" cy="56663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389581" y="2374014"/>
              <a:ext cx="8308419" cy="80667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89579" y="4427482"/>
              <a:ext cx="8308421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переглядом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389580" y="5386550"/>
              <a:ext cx="8308420" cy="85527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повороту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389581" y="3243744"/>
              <a:ext cx="8308420" cy="112330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672661" y="575438"/>
              <a:ext cx="0" cy="83557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672661" y="1411010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285993" y="1684937"/>
              <a:ext cx="0" cy="4181797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285993" y="5898926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285993" y="4900442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285993" y="3854664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285993" y="277735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1902372" y="1062860"/>
              <a:ext cx="4824248" cy="89863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379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77462" y="488730"/>
            <a:ext cx="10436773" cy="5391803"/>
            <a:chOff x="1008993" y="614854"/>
            <a:chExt cx="10436773" cy="539180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826469" y="614854"/>
              <a:ext cx="4619297" cy="10720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826469" y="1797267"/>
              <a:ext cx="4619297" cy="10720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826468" y="2979680"/>
              <a:ext cx="4619297" cy="10720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Великої Палати Верховного Суду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002221" y="4414342"/>
              <a:ext cx="8355724" cy="15923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те,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застосовуватися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норма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погодилася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палата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передала справу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1615965" y="2727430"/>
              <a:ext cx="772511" cy="2554014"/>
            </a:xfrm>
            <a:prstGeom prst="downArrow">
              <a:avLst>
                <a:gd name="adj1" fmla="val 50000"/>
                <a:gd name="adj2" fmla="val 19897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880538" y="1072052"/>
              <a:ext cx="0" cy="2522483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4288221" y="2396357"/>
              <a:ext cx="253824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880538" y="1072052"/>
              <a:ext cx="9459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880538" y="3594535"/>
              <a:ext cx="9459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1008993" y="1686909"/>
              <a:ext cx="3831021" cy="141889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постанові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96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702676" y="1371600"/>
            <a:ext cx="8650014" cy="3870432"/>
            <a:chOff x="1529255" y="1403131"/>
            <a:chExt cx="8650014" cy="387043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529255" y="4309240"/>
              <a:ext cx="7845971" cy="96432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відніс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категорії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малозначних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помилково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529256" y="3113688"/>
              <a:ext cx="7845971" cy="108782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становить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суспільний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529256" y="1634357"/>
              <a:ext cx="7845972" cy="1371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спростувати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0179269" y="1403131"/>
              <a:ext cx="0" cy="334229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H="1">
              <a:off x="9375227" y="4745421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375226" y="3678618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375227" y="2335921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9070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6027" y="386531"/>
            <a:ext cx="11181867" cy="6093097"/>
            <a:chOff x="646386" y="418062"/>
            <a:chExt cx="11181867" cy="609309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378438" y="1434663"/>
              <a:ext cx="4449815" cy="127700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Вказівки, що містяться в постанові суду касаційної інстанції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135117" y="418062"/>
              <a:ext cx="6542690" cy="10878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нового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255579" y="4351279"/>
              <a:ext cx="6195848" cy="91440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переваги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450428" y="5360269"/>
              <a:ext cx="6195848" cy="115089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те,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 норма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повинна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нового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лево 9"/>
            <p:cNvSpPr/>
            <p:nvPr/>
          </p:nvSpPr>
          <p:spPr>
            <a:xfrm>
              <a:off x="6558628" y="1016250"/>
              <a:ext cx="1245303" cy="980513"/>
            </a:xfrm>
            <a:prstGeom prst="leftArrow">
              <a:avLst>
                <a:gd name="adj1" fmla="val 50000"/>
                <a:gd name="adj2" fmla="val 10102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2033752" y="3255578"/>
              <a:ext cx="0" cy="210469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8" idx="1"/>
            </p:cNvCxnSpPr>
            <p:nvPr/>
          </p:nvCxnSpPr>
          <p:spPr>
            <a:xfrm>
              <a:off x="2033752" y="4808479"/>
              <a:ext cx="1221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17335417">
              <a:off x="5741935" y="1592786"/>
              <a:ext cx="1195987" cy="1843544"/>
            </a:xfrm>
            <a:prstGeom prst="curvedLeftArrow">
              <a:avLst>
                <a:gd name="adj1" fmla="val 25000"/>
                <a:gd name="adj2" fmla="val 50000"/>
                <a:gd name="adj3" fmla="val 6540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46386" y="2286000"/>
              <a:ext cx="5218386" cy="13873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суду касаційної інстанції не може містити вказівок для суду першої або апеляційної інстанції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997670" y="3271344"/>
              <a:ext cx="6195848" cy="100111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достовірність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недостовірність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1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53814" y="938852"/>
            <a:ext cx="10334295" cy="5003709"/>
            <a:chOff x="969580" y="1033445"/>
            <a:chExt cx="10334295" cy="5003709"/>
          </a:xfrm>
        </p:grpSpPr>
        <p:sp>
          <p:nvSpPr>
            <p:cNvPr id="5" name="Овал 4"/>
            <p:cNvSpPr/>
            <p:nvPr/>
          </p:nvSpPr>
          <p:spPr>
            <a:xfrm>
              <a:off x="1056290" y="1033445"/>
              <a:ext cx="4319751" cy="1466193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суду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918841" y="1283855"/>
              <a:ext cx="6258910" cy="108965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право 6"/>
            <p:cNvSpPr/>
            <p:nvPr/>
          </p:nvSpPr>
          <p:spPr>
            <a:xfrm>
              <a:off x="4572000" y="1828683"/>
              <a:ext cx="1135117" cy="1040524"/>
            </a:xfrm>
            <a:prstGeom prst="rightArrow">
              <a:avLst>
                <a:gd name="adj1" fmla="val 50000"/>
                <a:gd name="adj2" fmla="val 8939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993013">
              <a:off x="8240741" y="4375762"/>
              <a:ext cx="1379171" cy="1661392"/>
            </a:xfrm>
            <a:prstGeom prst="curvedLeftArrow">
              <a:avLst>
                <a:gd name="adj1" fmla="val 25000"/>
                <a:gd name="adj2" fmla="val 50000"/>
                <a:gd name="adj3" fmla="val 6694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015655" y="3056305"/>
              <a:ext cx="4288220" cy="145042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моменту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судом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69580" y="4133734"/>
              <a:ext cx="7078716" cy="140313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нечинними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силу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977463" y="861810"/>
            <a:ext cx="10105924" cy="5003615"/>
            <a:chOff x="1245477" y="767217"/>
            <a:chExt cx="10105924" cy="5003615"/>
          </a:xfrm>
        </p:grpSpPr>
        <p:sp>
          <p:nvSpPr>
            <p:cNvPr id="4" name="Выгнутая вправо стрелка 3"/>
            <p:cNvSpPr/>
            <p:nvPr/>
          </p:nvSpPr>
          <p:spPr>
            <a:xfrm rot="1149214">
              <a:off x="8160926" y="4011673"/>
              <a:ext cx="1632661" cy="1759159"/>
            </a:xfrm>
            <a:prstGeom prst="curvedLeftArrow">
              <a:avLst>
                <a:gd name="adj1" fmla="val 25000"/>
                <a:gd name="adj2" fmla="val 50000"/>
                <a:gd name="adj3" fmla="val 5949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905525" y="3138257"/>
              <a:ext cx="4445876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18897" y="4288220"/>
              <a:ext cx="6613633" cy="140313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245477" y="767217"/>
              <a:ext cx="5076495" cy="10089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остаточною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245477" y="1828051"/>
              <a:ext cx="5076495" cy="10089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6771290" y="1154366"/>
              <a:ext cx="0" cy="1274583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6321972" y="1154366"/>
              <a:ext cx="4493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6321972" y="2428949"/>
              <a:ext cx="4493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6771290" y="1694933"/>
              <a:ext cx="1190297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7291782" y="960917"/>
              <a:ext cx="4059619" cy="146803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суду касаційної інстанції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79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714702" y="526326"/>
            <a:ext cx="10941840" cy="5669519"/>
            <a:chOff x="730468" y="526326"/>
            <a:chExt cx="10941840" cy="5669519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730468" y="526326"/>
              <a:ext cx="4074917" cy="11203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757013" y="1172712"/>
              <a:ext cx="5887338" cy="94483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трелка вправо 3"/>
            <p:cNvSpPr/>
            <p:nvPr/>
          </p:nvSpPr>
          <p:spPr>
            <a:xfrm>
              <a:off x="3820510" y="1217105"/>
              <a:ext cx="1261242" cy="1016875"/>
            </a:xfrm>
            <a:prstGeom prst="rightArrow">
              <a:avLst>
                <a:gd name="adj1" fmla="val 50000"/>
                <a:gd name="adj2" fmla="val 9961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14249" y="3791789"/>
              <a:ext cx="7173311" cy="115088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05809" y="5084565"/>
              <a:ext cx="7173311" cy="11112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9384075">
              <a:off x="10572091" y="1420666"/>
              <a:ext cx="1100217" cy="1463415"/>
            </a:xfrm>
            <a:prstGeom prst="curvedRightArrow">
              <a:avLst>
                <a:gd name="adj1" fmla="val 25000"/>
                <a:gd name="adj2" fmla="val 50000"/>
                <a:gd name="adj3" fmla="val 6467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684378">
              <a:off x="7855092" y="3206266"/>
              <a:ext cx="1434664" cy="1704827"/>
            </a:xfrm>
            <a:prstGeom prst="curvedLeftArrow">
              <a:avLst>
                <a:gd name="adj1" fmla="val 25000"/>
                <a:gd name="adj2" fmla="val 50000"/>
                <a:gd name="adj3" fmla="val 6979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9622223" y="3144296"/>
              <a:ext cx="0" cy="194026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Скругленный прямоугольник 11"/>
            <p:cNvSpPr/>
            <p:nvPr/>
          </p:nvSpPr>
          <p:spPr>
            <a:xfrm>
              <a:off x="5365533" y="2388655"/>
              <a:ext cx="5644055" cy="1261241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обчислюється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63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40980" y="1008992"/>
            <a:ext cx="10925503" cy="4456099"/>
            <a:chOff x="677918" y="993227"/>
            <a:chExt cx="10925503" cy="4456099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2790497" y="3909848"/>
              <a:ext cx="0" cy="88520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2790497" y="4795057"/>
              <a:ext cx="195580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677918" y="3153104"/>
              <a:ext cx="5849007" cy="11824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753745" y="4140788"/>
              <a:ext cx="5502165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такого судового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 rot="3974736">
              <a:off x="3142238" y="1248641"/>
              <a:ext cx="1472159" cy="2095166"/>
            </a:xfrm>
            <a:prstGeom prst="curvedRightArrow">
              <a:avLst>
                <a:gd name="adj1" fmla="val 25000"/>
                <a:gd name="adj2" fmla="val 50000"/>
                <a:gd name="adj3" fmla="val 6256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941380" y="1513489"/>
              <a:ext cx="3799490" cy="141889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7267904" y="993227"/>
              <a:ext cx="4335517" cy="15292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вручено у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7119015" y="2096815"/>
              <a:ext cx="1243709" cy="1056289"/>
            </a:xfrm>
            <a:prstGeom prst="rightArrow">
              <a:avLst>
                <a:gd name="adj1" fmla="val 50000"/>
                <a:gd name="adj2" fmla="val 9328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0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811</TotalTime>
  <Words>4067</Words>
  <Application>Microsoft Office PowerPoint</Application>
  <PresentationFormat>Широкоэкранный</PresentationFormat>
  <Paragraphs>327</Paragraphs>
  <Slides>72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72</vt:i4>
      </vt:variant>
    </vt:vector>
  </HeadingPairs>
  <TitlesOfParts>
    <vt:vector size="77" baseType="lpstr">
      <vt:lpstr>Arial</vt:lpstr>
      <vt:lpstr>Calibri</vt:lpstr>
      <vt:lpstr>Calibri Light</vt:lpstr>
      <vt:lpstr>Times New Roman</vt:lpstr>
      <vt:lpstr>Небеса</vt:lpstr>
      <vt:lpstr>Касаційне провадження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Касаційне провадження</dc:title>
  <dc:creator>Пользователь Windows</dc:creator>
  <cp:lastModifiedBy>Пользователь Windows</cp:lastModifiedBy>
  <cp:revision>73</cp:revision>
  <dcterms:created xsi:type="dcterms:W3CDTF">2020-04-16T17:34:14Z</dcterms:created>
  <dcterms:modified xsi:type="dcterms:W3CDTF">2020-05-13T06:44:33Z</dcterms:modified>
</cp:coreProperties>
</file>