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C86F3-8F1E-412A-8F9E-1E15526BE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767" y="389000"/>
            <a:ext cx="7766936" cy="1096900"/>
          </a:xfrm>
        </p:spPr>
        <p:txBody>
          <a:bodyPr/>
          <a:lstStyle/>
          <a:p>
            <a:pPr algn="ctr"/>
            <a:r>
              <a:rPr lang="uk-UA" dirty="0"/>
              <a:t>Електронна комерція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376A1-0F1B-450A-AE34-2C345B8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767" y="2628901"/>
            <a:ext cx="7766936" cy="1680632"/>
          </a:xfrm>
        </p:spPr>
        <p:txBody>
          <a:bodyPr>
            <a:normAutofit fontScale="92500"/>
          </a:bodyPr>
          <a:lstStyle/>
          <a:p>
            <a:pPr algn="ctr"/>
            <a:r>
              <a:rPr lang="uk-UA" sz="3800" dirty="0">
                <a:solidFill>
                  <a:srgbClr val="0070C0"/>
                </a:solidFill>
              </a:rPr>
              <a:t>Аналіз сучасних підходів систем </a:t>
            </a:r>
            <a:r>
              <a:rPr lang="uk-UA" sz="3800">
                <a:solidFill>
                  <a:srgbClr val="0070C0"/>
                </a:solidFill>
              </a:rPr>
              <a:t>електронної комерційної </a:t>
            </a:r>
            <a:r>
              <a:rPr lang="uk-UA" sz="3800" dirty="0">
                <a:solidFill>
                  <a:srgbClr val="0070C0"/>
                </a:solidFill>
              </a:rPr>
              <a:t>діяльності</a:t>
            </a:r>
          </a:p>
          <a:p>
            <a:pPr algn="ctr"/>
            <a:r>
              <a:rPr lang="uk-UA" sz="2600" dirty="0">
                <a:solidFill>
                  <a:srgbClr val="0070C0"/>
                </a:solidFill>
              </a:rPr>
              <a:t>Лекція 6</a:t>
            </a:r>
          </a:p>
        </p:txBody>
      </p:sp>
    </p:spTree>
    <p:extLst>
      <p:ext uri="{BB962C8B-B14F-4D97-AF65-F5344CB8AC3E}">
        <p14:creationId xmlns:p14="http://schemas.microsoft.com/office/powerpoint/2010/main" val="236546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06B8CF-72B7-4ABA-B069-91892A29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7701"/>
            <a:ext cx="8596668" cy="5393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Переваги та недоліки функціонування е-бізнесу й е-комерції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Е-комерція та традиційна комерція: спільні та відмінні риси</a:t>
            </a:r>
          </a:p>
        </p:txBody>
      </p:sp>
    </p:spTree>
    <p:extLst>
      <p:ext uri="{BB962C8B-B14F-4D97-AF65-F5344CB8AC3E}">
        <p14:creationId xmlns:p14="http://schemas.microsoft.com/office/powerpoint/2010/main" val="27773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EECF06-DFF6-4F51-BF0B-0E427AB108FE}"/>
              </a:ext>
            </a:extLst>
          </p:cNvPr>
          <p:cNvSpPr txBox="1"/>
          <p:nvPr/>
        </p:nvSpPr>
        <p:spPr>
          <a:xfrm>
            <a:off x="1390650" y="5156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Ключові переваги е-бізнесу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DFB871BF-2246-4CEE-B316-4C155B2F2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842" y="0"/>
            <a:ext cx="7686264" cy="5156884"/>
          </a:xfrm>
        </p:spPr>
      </p:pic>
    </p:spTree>
    <p:extLst>
      <p:ext uri="{BB962C8B-B14F-4D97-AF65-F5344CB8AC3E}">
        <p14:creationId xmlns:p14="http://schemas.microsoft.com/office/powerpoint/2010/main" val="404133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A0CCC6C-8E8E-4576-BD8B-BFDAC165D97E}"/>
              </a:ext>
            </a:extLst>
          </p:cNvPr>
          <p:cNvSpPr txBox="1"/>
          <p:nvPr/>
        </p:nvSpPr>
        <p:spPr>
          <a:xfrm>
            <a:off x="1334624" y="3228945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Можливості е-комерції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1111E-9E56-4163-8764-F8E3D6C1CCAC}"/>
              </a:ext>
            </a:extLst>
          </p:cNvPr>
          <p:cNvSpPr txBox="1"/>
          <p:nvPr/>
        </p:nvSpPr>
        <p:spPr>
          <a:xfrm>
            <a:off x="1334624" y="6457890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Негативні сторони впровадження е-комерції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7B25F81D-228D-495C-995C-6E6D23CC0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847" y="169390"/>
            <a:ext cx="8488753" cy="2969268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7A58FF8-5681-4483-926B-29B367390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3" y="3835400"/>
            <a:ext cx="8878147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875778-DD93-4923-88CD-84449E90E2E2}"/>
              </a:ext>
            </a:extLst>
          </p:cNvPr>
          <p:cNvSpPr txBox="1"/>
          <p:nvPr/>
        </p:nvSpPr>
        <p:spPr>
          <a:xfrm>
            <a:off x="7914034" y="1091732"/>
            <a:ext cx="6712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Принципи  успішності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е-комерції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2641FC-A3F9-4B9B-82CF-BBE8ECB57FE9}"/>
              </a:ext>
            </a:extLst>
          </p:cNvPr>
          <p:cNvSpPr txBox="1"/>
          <p:nvPr/>
        </p:nvSpPr>
        <p:spPr>
          <a:xfrm>
            <a:off x="7952871" y="4257911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Правила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2B2D9A24-0E3B-4474-A658-B8EFC73A74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7952871" cy="3397012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7C5F5AD-7C7E-4549-BB4D-E4ABA679A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50" y="3436820"/>
            <a:ext cx="7228984" cy="348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588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68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Електронна комерція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  Лекція 4</dc:title>
  <dc:creator>Иванов</dc:creator>
  <cp:lastModifiedBy>M Ivanov</cp:lastModifiedBy>
  <cp:revision>9</cp:revision>
  <dcterms:created xsi:type="dcterms:W3CDTF">2022-10-04T07:06:58Z</dcterms:created>
  <dcterms:modified xsi:type="dcterms:W3CDTF">2023-10-31T06:25:00Z</dcterms:modified>
</cp:coreProperties>
</file>