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34025" units="1/cm"/>
          <inkml:channelProperty channel="Y" name="resolution" value="28.33948" units="1/cm"/>
          <inkml:channelProperty channel="T" name="resolution" value="1" units="1/dev"/>
        </inkml:channelProperties>
      </inkml:inkSource>
      <inkml:timestamp xml:id="ts0" timeString="2021-10-05T15:39:46.167"/>
    </inkml:context>
    <inkml:brush xml:id="br0">
      <inkml:brushProperty name="width" value="0.26667" units="cm"/>
      <inkml:brushProperty name="height" value="0.53333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0,'0'0'140,"39"0"-124,-39 0 0,38 0-1,1 0 79,-1 0-94,-38 0 15,39 0-15,-39 0 16,38 0 0,1 0-16,-39 0 15,38 38 94,39-38-93,-38 39-16,-1-39 16,1 0-16,-1 0 15,1 0-15,-39 0 16,38 0-16,1 0 125,38 0-110,-77 0-15,38 0 16,77 0-16,-76 38 15,-1-38-15,1 0 16,-39 0-16,38 0 16,1 0 93,-1 39-94,-38-39 1,77 0-16,-38 0 16,-1 0-16,1 0 15,-1 0-15,1 0 0,-39 0 16,38 0 62,-38 0 140,77 0-202,-77 38-1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34025" units="1/cm"/>
          <inkml:channelProperty channel="Y" name="resolution" value="28.33948" units="1/cm"/>
          <inkml:channelProperty channel="T" name="resolution" value="1" units="1/dev"/>
        </inkml:channelProperties>
      </inkml:inkSource>
      <inkml:timestamp xml:id="ts0" timeString="2021-10-05T15:39:47.773"/>
    </inkml:context>
    <inkml:brush xml:id="br0">
      <inkml:brushProperty name="width" value="0.26667" units="cm"/>
      <inkml:brushProperty name="height" value="0.53333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1540 308 0,'0'0'109,"-39"0"-93,1-38-1,38 38-15,-39 0 16,1 0-16,-1-39 16,1 39-1,-39-38 1,77 38-1,-39 0-15,-38 0 16,39 0-16,-1-39 16,1 39-16,-1 0 15,1 0-15,-1 0 16,1 0-16,38 0 15,-39 0 1,39 0-16,-38 0 16,0 0-16,-1 0 15,-38 0-15,39-38 16,-1 38-16,-38 0 15,77-39-15,-38 39 16,-1 0-16,1 0 16,38 0-1,-39 0 16,1 0 32,38 0-48,-39 0 1,39 0 0,-38 0-16,-39-38 15,77 38-15,-39 0 16,1 0-16,38 0 0,-39-39 343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34025" units="1/cm"/>
          <inkml:channelProperty channel="Y" name="resolution" value="28.33948" units="1/cm"/>
          <inkml:channelProperty channel="T" name="resolution" value="1" units="1/dev"/>
        </inkml:channelProperties>
      </inkml:inkSource>
      <inkml:timestamp xml:id="ts0" timeString="2021-10-05T15:39:48.344"/>
    </inkml:context>
    <inkml:brush xml:id="br0">
      <inkml:brushProperty name="width" value="0.26667" units="cm"/>
      <inkml:brushProperty name="height" value="0.53333" units="cm"/>
      <inkml:brushProperty name="color" value="#FF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0,'0'0'172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8170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157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8463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8889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2129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3196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7736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802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525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142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6237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336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46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949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626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83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AFD6F-52CC-41BE-A773-45A8F64D21A5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E8952D-34AD-4F1A-809D-12CFA9A31B4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670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customXml" Target="../ink/ink2.xml"/><Relationship Id="rId4" Type="http://schemas.openxmlformats.org/officeDocument/2006/relationships/image" Target="../media/image3.emf"/><Relationship Id="rId9" Type="http://schemas.openxmlformats.org/officeDocument/2006/relationships/image" Target="../media/image6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64728" y="1858880"/>
            <a:ext cx="2189017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dirty="0" smtClean="0"/>
              <a:t>Лекція 3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01602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455" y="581892"/>
            <a:ext cx="9739745" cy="500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53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85" y="221673"/>
            <a:ext cx="11013941" cy="2050472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Рукописный ввод 2"/>
              <p14:cNvContentPartPr/>
              <p14:nvPr/>
            </p14:nvContentPartPr>
            <p14:xfrm>
              <a:off x="10751007" y="2050625"/>
              <a:ext cx="540360" cy="69480"/>
            </p14:xfrm>
          </p:contentPart>
        </mc:Choice>
        <mc:Fallback>
          <p:pic>
            <p:nvPicPr>
              <p:cNvPr id="3" name="Рукописный ввод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703127" y="1954505"/>
                <a:ext cx="636480" cy="26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Рукописный ввод 3"/>
              <p14:cNvContentPartPr/>
              <p14:nvPr/>
            </p14:nvContentPartPr>
            <p14:xfrm>
              <a:off x="10778727" y="2008865"/>
              <a:ext cx="554760" cy="111240"/>
            </p14:xfrm>
          </p:contentPart>
        </mc:Choice>
        <mc:Fallback>
          <p:pic>
            <p:nvPicPr>
              <p:cNvPr id="4" name="Рукописный ввод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730847" y="1912745"/>
                <a:ext cx="650520" cy="30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5" name="Рукописный ввод 4"/>
              <p14:cNvContentPartPr/>
              <p14:nvPr/>
            </p14:nvContentPartPr>
            <p14:xfrm>
              <a:off x="10778727" y="2008865"/>
              <a:ext cx="360" cy="360"/>
            </p14:xfrm>
          </p:contentPart>
        </mc:Choice>
        <mc:Fallback>
          <p:pic>
            <p:nvPicPr>
              <p:cNvPr id="5" name="Рукописный ввод 4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730847" y="1912745"/>
                <a:ext cx="96480" cy="192600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Рисунок 7" descr="Вырезка экрана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85" y="2854035"/>
            <a:ext cx="11013941" cy="367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07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673" y="886691"/>
            <a:ext cx="10529454" cy="341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48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2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2021-10-05T15:34:06Z</dcterms:created>
  <dcterms:modified xsi:type="dcterms:W3CDTF">2021-10-05T15:42:37Z</dcterms:modified>
</cp:coreProperties>
</file>