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7"/>
  </p:notesMasterIdLst>
  <p:sldIdLst>
    <p:sldId id="256" r:id="rId2"/>
    <p:sldId id="257" r:id="rId3"/>
    <p:sldId id="259" r:id="rId4"/>
    <p:sldId id="327" r:id="rId5"/>
    <p:sldId id="326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00" r:id="rId15"/>
    <p:sldId id="351" r:id="rId16"/>
    <p:sldId id="352" r:id="rId17"/>
    <p:sldId id="320" r:id="rId18"/>
    <p:sldId id="354" r:id="rId19"/>
    <p:sldId id="353" r:id="rId20"/>
    <p:sldId id="355" r:id="rId21"/>
    <p:sldId id="356" r:id="rId22"/>
    <p:sldId id="357" r:id="rId23"/>
    <p:sldId id="358" r:id="rId24"/>
    <p:sldId id="359" r:id="rId25"/>
    <p:sldId id="317" r:id="rId26"/>
  </p:sldIdLst>
  <p:sldSz cx="9144000" cy="5143500" type="screen16x9"/>
  <p:notesSz cx="6858000" cy="9144000"/>
  <p:embeddedFontLst>
    <p:embeddedFont>
      <p:font typeface="Raleway" panose="020B0604020202020204" charset="-52"/>
      <p:regular r:id="rId28"/>
      <p:bold r:id="rId29"/>
      <p:italic r:id="rId30"/>
      <p:boldItalic r:id="rId31"/>
    </p:embeddedFont>
    <p:embeddedFont>
      <p:font typeface="Lato" panose="020B0604020202020204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15"/>
    <a:srgbClr val="218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67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098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6397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0503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407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7415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233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2569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37818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44167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54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0651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3118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066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1472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24906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31497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49387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514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50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65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750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848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35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6994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221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399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047704" y="3992850"/>
            <a:ext cx="3047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6096271" y="3992850"/>
            <a:ext cx="3047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1" y="3992850"/>
            <a:ext cx="3047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▷"/>
              <a:defRPr>
                <a:solidFill>
                  <a:schemeClr val="dk1"/>
                </a:solidFill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00619" y="591954"/>
            <a:ext cx="7799965" cy="1638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sz="3600" dirty="0" smtClean="0"/>
              <a:t>Лекція 1. </a:t>
            </a:r>
            <a:r>
              <a:rPr lang="uk-UA" sz="3600" dirty="0" smtClean="0"/>
              <a:t>Опитувальні соціологічні методи у маркетингових дослідженнях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20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Основні характеристики панельних маркетингових досліджень:</a:t>
            </a:r>
          </a:p>
          <a:p>
            <a:pPr lvl="0" algn="just"/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Аналіз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тенденцій: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Дослідження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тенденцій і змін дозволяє виявляти і аналізувати динаміку в уподобаннях та споживацькому підході респондентів, що може бути корисним для прогнозування майбутніх трендів.</a:t>
            </a:r>
          </a:p>
          <a:p>
            <a:pPr lvl="0" algn="just"/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Панельні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маркетингові дослідження є потужним інструментом для детального вивчення поведінки споживачів та динаміки ринку протягом тривалого періоду, що дозволяє бізнесу більш ефективно реагувати на зміни та вдосконалювати стратегії маркетингу.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046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8251903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Основні особливості маркетингового онлайн анкетування:</a:t>
            </a:r>
          </a:p>
          <a:p>
            <a:pPr marL="114300" lvl="0" indent="0" algn="just">
              <a:buNone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Анкети розміщуються в інтернеті, і респонденти можуть взяти участь в опитуванні через комп'ютер, планшет чи смартфон. Це забезпечує зручність і доступність для широкого кола учасників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Респонденти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можуть взяти участь у дослідженні у зручний для них час, що дозволяє отримати більше даних від різних груп аудиторії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Інтерактивність. Використання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різних типів питань, анімацій та мультимедійних елементів може покращити взаємодію респондентів з опитуванням, роблячи його більш привабливим і цікавим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Онлайн-анкети дозволяють дослідникам здійснювати дослідження на глобальному рівні, залучаючи респондентів з різних частин світу.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519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8251903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Основні особливості маркетингового онлайн анкетування:</a:t>
            </a:r>
          </a:p>
          <a:p>
            <a:pPr marL="114300" indent="0" algn="just">
              <a:buNone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Автоматична обробка даних у онлайн анкетуванні дозволяє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легко зібрати та аналізувати дані, прискорюючи процес збору та обробки інформації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Онлайн анкетування у маркетингу дозволяє проводити дослідження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серед різних груп аудиторії, включаючи зацікавлені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групи постійних клієнтів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, або нових потенційних споживачів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Респонденти можуть відчувати більшу анонімність при відповіді на питання, що може сприяти більш відвертому висловленню їхніх поглядів і думок.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8644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>
                <a:solidFill>
                  <a:schemeClr val="bg2"/>
                </a:solidFill>
                <a:latin typeface="Söhne"/>
              </a:rPr>
              <a:t>Омнібусне анкетування (англ. </a:t>
            </a:r>
            <a:r>
              <a:rPr lang="en-GB" sz="1800" b="1" dirty="0">
                <a:solidFill>
                  <a:schemeClr val="bg2"/>
                </a:solidFill>
                <a:latin typeface="Söhne"/>
              </a:rPr>
              <a:t>Omnibus survey) -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це метод дослідження у маркетингу, при якому одна анкета використовується для збору даних від різних клієнтів чи замовників, які можуть представляти різні сфери бізнесу чи маркетингові цілі.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метод ефективно дозволяє різним організаціям вставляти свої питання в загальну анкету, знижуючи витрати та ефективно використовуючи ресурси для збору даних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600" b="1" u="sng" dirty="0">
                <a:solidFill>
                  <a:schemeClr val="bg2"/>
                </a:solidFill>
                <a:latin typeface="Söhne"/>
              </a:rPr>
              <a:t>Основні риси омнібусного </a:t>
            </a:r>
            <a:r>
              <a:rPr lang="uk-UA" sz="1600" b="1" u="sng" dirty="0" smtClean="0">
                <a:solidFill>
                  <a:schemeClr val="bg2"/>
                </a:solidFill>
                <a:latin typeface="Söhne"/>
              </a:rPr>
              <a:t>анкетування:</a:t>
            </a: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Загальний інструмент для багатьох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клієнтів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Зниження витрат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Сегментовані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результати:</a:t>
            </a:r>
          </a:p>
          <a:p>
            <a:pPr marL="114300" lvl="0" indent="0" algn="just">
              <a:buNone/>
            </a:pPr>
            <a:endParaRPr lang="uk-UA" sz="1600" u="sng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4037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2.</a:t>
            </a:r>
          </a:p>
          <a:p>
            <a:pPr lvl="0"/>
            <a:r>
              <a:rPr lang="uk-UA" sz="3200" dirty="0" smtClean="0"/>
              <a:t>Особливості проведення інтерв'ю у маркетингу. Телефонні інтерв'ю.</a:t>
            </a:r>
            <a:endParaRPr lang="uk-UA" sz="3200"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7613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568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Інтерв'ю - це один із основних методів збору даних у маркетингових дослідженнях, який дозволяє отримати глибокі та детальні відповіді від респондентів. </a:t>
            </a: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Інтерв'ю може бути структурованим (зі строго визначеними питаннями) або неструктурованим (з відкритими питаннями для обговорення).</a:t>
            </a:r>
            <a:endParaRPr lang="uk-UA" sz="1600" u="sng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Інтерв'ю може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розкривати складні мотивації, уподобання та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уявлення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споживачів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щодо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продуктів чи послуг.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Інтерв'ю є більш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гнучким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форматом ніж анкетування,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де дослідник може адаптувати питання відповідно до відповідей та реакцій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респондента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Дослідники можуть надавати пояснення питань або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робити їх проєктивними, що не зручно у анкетуванні.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Під час інтерв'ю можна вивчати невербальні сигнали, такі як міміка, жести та тон голосу, що доповнює аналіз відповідей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.</a:t>
            </a:r>
            <a:endParaRPr lang="uk-UA" sz="1400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Інтерв'ю може включати в себе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тестування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продуктів або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послуг,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щоб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дізнатись реакції та реальний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досвід респондентів.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6161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55061" y="128520"/>
            <a:ext cx="7925514" cy="4568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Одним з найбільш популярних методів інтерв'ю у маркетингу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є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телефонні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опитування (</a:t>
            </a:r>
            <a:r>
              <a:rPr lang="en-GB" sz="1800" b="1" dirty="0">
                <a:solidFill>
                  <a:schemeClr val="bg2"/>
                </a:solidFill>
                <a:latin typeface="Söhne"/>
              </a:rPr>
              <a:t>CATI</a:t>
            </a:r>
            <a:r>
              <a:rPr lang="en-GB" sz="1800" b="1" dirty="0" smtClean="0">
                <a:solidFill>
                  <a:schemeClr val="bg2"/>
                </a:solidFill>
                <a:latin typeface="Söhne"/>
              </a:rPr>
              <a:t>)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Телефонне опитування або </a:t>
            </a:r>
            <a:r>
              <a:rPr lang="en-GB" sz="1400" dirty="0">
                <a:solidFill>
                  <a:schemeClr val="bg2"/>
                </a:solidFill>
                <a:latin typeface="Söhne"/>
              </a:rPr>
              <a:t>Computer-Assisted Telephone Interviewing (CATI) -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це метод збору даних у маркетингових дослідженнях, де опитування проводяться за допомогою телефону, а спеціалізоване програмне забезпечення використовується для автоматизації процесу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Однією з ключових особливостей </a:t>
            </a:r>
            <a:r>
              <a:rPr lang="en-GB" sz="1400" dirty="0">
                <a:solidFill>
                  <a:schemeClr val="bg2"/>
                </a:solidFill>
                <a:latin typeface="Söhne"/>
              </a:rPr>
              <a:t>CATI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є використання комп'ютерних програм для створення та адміністрування опитувань. Це дозволяє автоматизувати багато аспектів опитування, включаючи запис відповідей.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Тут використовуються структуровані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опитувальники, де всі питання та варіанти відповідей заздалегідь визначені. Це допомагає забезпечити стандартизацію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відповідей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Для проведення CATI використовують спеціалізовані системи, які можуть забезпечити виклик номерів, запис відповідей та автоматичне створення статистичних звітів, а також надають можливість для відслідковування та контролю якості опитувань в реальному часі. 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Однак, така автоматизація та стандартизація – це вже </a:t>
            </a:r>
            <a:r>
              <a:rPr lang="uk-UA" sz="1400" dirty="0" err="1" smtClean="0">
                <a:solidFill>
                  <a:schemeClr val="bg2"/>
                </a:solidFill>
                <a:latin typeface="Söhne"/>
              </a:rPr>
              <a:t>відхі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 від якісної стратегії, тож результатом будуть кількісні дані.</a:t>
            </a:r>
            <a:endParaRPr lang="uk-UA" sz="14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0411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C000"/>
                </a:solidFill>
              </a:rPr>
              <a:t>3</a:t>
            </a:r>
            <a:r>
              <a:rPr lang="uk-UA" sz="3200" b="1" dirty="0" smtClean="0">
                <a:solidFill>
                  <a:srgbClr val="FFC000"/>
                </a:solidFill>
              </a:rPr>
              <a:t>.</a:t>
            </a:r>
          </a:p>
          <a:p>
            <a:pPr lvl="0"/>
            <a:r>
              <a:rPr lang="uk-UA" sz="3200" dirty="0"/>
              <a:t>Використання фокус-груп у маркетингу</a:t>
            </a:r>
            <a:endParaRPr lang="uk-UA" sz="3200"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4942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>
                <a:solidFill>
                  <a:schemeClr val="bg2"/>
                </a:solidFill>
                <a:latin typeface="Söhne"/>
              </a:rPr>
              <a:t>Фокус-групи -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це метод дослідження, при якому невелика група учасників обговорює певну тему або продукт під керівництвом модератора.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метод часто використовується в маркетингу для збору якісної інформації, розуміння думок та вражень споживачів, вивчення їхніх уподобань та сприйняття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8975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Фокус-групи дозволяють отримати глибше розуміння відповідей та реакцій учасників, що надає більше контексту для прийняття рішень.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Учасники можуть взаємодіяти один з одним, обмінюючись ідеями та думками, що може привести до нових інсайтів.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Групове середовище може стимулювати креативність та сприяти виникненню нових ідей.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Поєднання декількох учасників в одну сесію дозволяє збирати великий обсяг даних за короткий час.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99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2185C5"/>
                </a:solidFill>
              </a:rPr>
              <a:t>План:</a:t>
            </a:r>
            <a:endParaRPr b="1" dirty="0">
              <a:solidFill>
                <a:srgbClr val="2185C5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716689"/>
            <a:ext cx="6956760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1.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Особливості анкетування у маркетингу. </a:t>
            </a:r>
            <a:endParaRPr lang="uk-UA" sz="1800" b="1" dirty="0" smtClean="0">
              <a:solidFill>
                <a:srgbClr val="2185C5"/>
              </a:solidFill>
              <a:latin typeface="Raleway"/>
              <a:ea typeface="Raleway"/>
              <a:cs typeface="Raleway"/>
              <a:sym typeface="Lato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2</a:t>
            </a: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Особливості проведення інтерв'ю у маркетингу. Телефонні інтерв'ю.</a:t>
            </a:r>
            <a:endParaRPr lang="uk-UA" sz="1800" b="1" dirty="0">
              <a:solidFill>
                <a:srgbClr val="2185C5"/>
              </a:solidFill>
              <a:latin typeface="Raleway"/>
              <a:ea typeface="Raleway"/>
              <a:cs typeface="Raleway"/>
              <a:sym typeface="Lato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3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Використання фокус-груп у маркетингу.</a:t>
            </a:r>
            <a:endParaRPr lang="uk-UA" sz="1800" b="1" dirty="0">
              <a:solidFill>
                <a:srgbClr val="2185C5"/>
              </a:solidFill>
              <a:latin typeface="Raleway"/>
              <a:ea typeface="Raleway"/>
              <a:cs typeface="Raleway"/>
              <a:sym typeface="Lato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Фокус-групи дозволяють отримати глибше розуміння відповідей та реакцій учасників, що надає більше контексту для прийняття рішень.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Учасники можуть взаємодіяти один з одним, обмінюючись ідеями та думками, що може привести до нових інсайтів.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Групове середовище може стимулювати креативність та сприяти виникненню нових ідей.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Поєднання декількох учасників в одну сесію дозволяє збирати великий обсяг даних за короткий час.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4980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Проєктивні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та зондувальні техніки - це стратегії в рамках фокус-груп, які використовуються для отримання більш глибокого розуміння психологічних, емоційних та підсвідомих аспектів учасників. </a:t>
            </a: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Ці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методи дозволяють отримати не тільки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поверхові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відповіді, а й розкрити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приховані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аспекти думок та відчуттів учасників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/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0217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Проєктивні техніки: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базуються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на ідеї, що учасники можуть 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проєкціювати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свої власні думки, почуття та переконання на зовнішні об'єкти чи ситуації.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Асоціації</a:t>
            </a:r>
            <a:r>
              <a:rPr lang="uk-UA" sz="1600" b="1" dirty="0">
                <a:solidFill>
                  <a:schemeClr val="bg2"/>
                </a:solidFill>
                <a:latin typeface="Söhne"/>
              </a:rPr>
              <a:t>: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 Учасникам пропонуються ключові слова, і їхні асоціації з цими словами записуються.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Це може допомогти виявити психологічні зв'язки та співвідношення.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Завершення речення: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 Учасникам пропонується неповне речення, і їм потрібно завершити його. Це може висвітлити невідомі аспекти їхніх думок та почуттів.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Проєктування </a:t>
            </a:r>
            <a:r>
              <a:rPr lang="uk-UA" sz="1600" b="1" dirty="0">
                <a:solidFill>
                  <a:schemeClr val="bg2"/>
                </a:solidFill>
                <a:latin typeface="Söhne"/>
              </a:rPr>
              <a:t>на предмети: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 Учасникам можуть показати зображення предмета або персонажа, і їхнє завдання - описати,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яким для них є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об'єкт, які має риси чи характер. 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8103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>
                <a:solidFill>
                  <a:schemeClr val="bg2"/>
                </a:solidFill>
                <a:latin typeface="Söhne"/>
              </a:rPr>
              <a:t>Зондувальні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техніки: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Зондувальні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техніки спрямовані на вивчення більш конкретних думок, уподобань та переживань учасників групи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Глибоке вивчення думок: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Модератор може глибше досліджувати відповіді учасників, ставлячи більше конкретних питань та стимулюючи детальніше висловлення думок.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Ранжування </a:t>
            </a:r>
            <a:r>
              <a:rPr lang="uk-UA" sz="1600" b="1" dirty="0">
                <a:solidFill>
                  <a:schemeClr val="bg2"/>
                </a:solidFill>
                <a:latin typeface="Söhne"/>
              </a:rPr>
              <a:t>пріоритетів: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 Учасникам може бути запропоновано ранжувати важливість різних аспектів продукту чи ідеї, що допомагає визначити їхні пріоритети.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Емоційні реакції: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 Модератор може питати про емоційні реакції на конкретні аспекти продукту або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ситуації.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5830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>
                <a:solidFill>
                  <a:schemeClr val="bg2"/>
                </a:solidFill>
                <a:latin typeface="Söhne"/>
              </a:rPr>
              <a:t>Зондувальні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техніки: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Аналіз конкретних сценаріїв: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Зондування думок учасників щодо конкретних сценаріїв або ситуацій, наприклад, їхніх очікувань щодо використання продукту в різних умовах.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Додаткові стимули: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Використання додаткових стимулів, таких як фотографії, відеоролики або зразки продукції, для виклику більш конкретних вражень та реакцій.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marL="11430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Використання цих технік дозволяє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отримати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глибше розуміння емоційних, психологічних та поведінкових аспектів учасників фокус-груп. Однак важливо бути обережним і враховувати етичні питання, такі як конфіденційність даних та комфорт учасників, під час використання таких технік.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3464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Дякую за увагу!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22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FFC000"/>
                </a:solidFill>
              </a:rPr>
              <a:t>1.</a:t>
            </a:r>
            <a:endParaRPr sz="3200" b="1" dirty="0">
              <a:solidFill>
                <a:srgbClr val="FFC000"/>
              </a:solidFill>
            </a:endParaRPr>
          </a:p>
          <a:p>
            <a:pPr lvl="0"/>
            <a:r>
              <a:rPr lang="uk-UA" sz="3200" dirty="0"/>
              <a:t>Особливості анкетування у маркетингу. 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1367883"/>
            <a:ext cx="8251903" cy="34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Анкетні опитування є невід'ємною частиною маркетингових досліджень і грають ключову роль у зборі важливої інформації від цільової аудиторії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</a:p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Маркетингове анкетування та соціологічне анкетування спільно використовують анкети як інструмент для збору даних, але є деякі ключові відмінності між ними: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276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Предмет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Маркетинг: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 Основна мета маркетингового анкетування - це збір інформації щодо товарів, послуг, брендів або ринкової діяльності з метою підвищення ефективності маркетингових стратегій.</a:t>
            </a:r>
          </a:p>
          <a:p>
            <a:pPr lvl="0" algn="just"/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Соціологія: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 Соціологічне анкетування фокусується на розумінні соціальних явищ, вивченні суспільства та його складових частин.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384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Завдання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lvl="0" indent="0" algn="just">
              <a:buNone/>
            </a:pPr>
            <a:endParaRPr lang="uk-UA" sz="2000" i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Маркетинг: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Зазвичай орієнтоване на ринкові дослідження, визначення попиту, усвідомлення споживачів та розробку маркетингових стратегій.</a:t>
            </a:r>
          </a:p>
          <a:p>
            <a:pPr lvl="0" algn="just"/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Соціологія: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Спрямоване на вивчення соціальних відносин, структур та явищ у суспільстві, таких як угруповання, нерівність та соціокультурні тенденції.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631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Мета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000" i="1" dirty="0" smtClean="0">
                <a:solidFill>
                  <a:schemeClr val="bg2"/>
                </a:solidFill>
                <a:latin typeface="Söhne"/>
              </a:rPr>
              <a:t>Маркетинг</a:t>
            </a:r>
            <a:r>
              <a:rPr lang="uk-UA" sz="2000" i="1" dirty="0">
                <a:solidFill>
                  <a:schemeClr val="bg2"/>
                </a:solidFill>
                <a:latin typeface="Söhne"/>
              </a:rPr>
              <a:t>: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 Основною метою є здобуття даних для прийняття рішень, спрямованих на збільшення продажів, розробку рекламних кампаній та вдосконалення товарів чи послуг.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i="1" dirty="0">
                <a:solidFill>
                  <a:schemeClr val="bg2"/>
                </a:solidFill>
                <a:latin typeface="Söhne"/>
              </a:rPr>
              <a:t>Соціологія: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 Має на меті розкриття інсайтів у суспільні процеси, структури та взаємодії, щоб розуміти і пояснювати соціальні явища.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4366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chemeClr val="bg2"/>
                </a:solidFill>
                <a:latin typeface="Söhne"/>
              </a:rPr>
              <a:t>Панельні маркетингові </a:t>
            </a:r>
            <a:r>
              <a:rPr lang="uk-UA" sz="2000" dirty="0" smtClean="0">
                <a:solidFill>
                  <a:schemeClr val="bg2"/>
                </a:solidFill>
                <a:latin typeface="Söhne"/>
              </a:rPr>
              <a:t>опитування </a:t>
            </a:r>
          </a:p>
          <a:p>
            <a:pPr lvl="0" algn="just"/>
            <a:r>
              <a:rPr lang="uk-UA" sz="2000" dirty="0">
                <a:solidFill>
                  <a:schemeClr val="bg2"/>
                </a:solidFill>
                <a:latin typeface="Söhne"/>
              </a:rPr>
              <a:t>Ц</a:t>
            </a:r>
            <a:r>
              <a:rPr lang="uk-UA" sz="2000" dirty="0" smtClean="0">
                <a:solidFill>
                  <a:schemeClr val="bg2"/>
                </a:solidFill>
                <a:latin typeface="Söhne"/>
              </a:rPr>
              <a:t>е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метод дослідження, в якому велика група респондентів, які представляють певну цільову аудиторію, взаємодіє із дослідниками протягом тривалого періоду часу. </a:t>
            </a:r>
            <a:endParaRPr lang="uk-UA" sz="2000" dirty="0" smtClean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2000" dirty="0" smtClean="0">
                <a:solidFill>
                  <a:schemeClr val="bg2"/>
                </a:solidFill>
                <a:latin typeface="Söhne"/>
              </a:rPr>
              <a:t>У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цьому методі респонденти, відомі як панель, повторно беруть участь у дослідженні, надаючи інформацію та відповіді на певні запитання впродовж певного часу.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601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20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Основні характеристики панельних маркетингових досліджень:</a:t>
            </a:r>
          </a:p>
          <a:p>
            <a:pPr lvl="0" algn="just"/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Довготривалість: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Панельні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дослідження тривають протягом довшого часу, іноді від кількох місяців до декількох років. Це дозволяє вивчати динаміку змін у поведінці та уподобаннях респондентів.</a:t>
            </a: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Стабільність складу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панелі: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Учасники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панелі залишаються тими самими протягом дослідження. Це дозволяє дослідникам вивчати і враховувати особисті чинники та тенденції, що змінюються з часом.</a:t>
            </a: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Збирання повторюваних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даних: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Респонденти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забезпечують повторювані дані, включаючи відповіді на питання, спрямовані на вивчення змін в їхніх уподобаннях, ставленні до товарів та послуг, а також споживацькому поведінці.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2434562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1514</Words>
  <Application>Microsoft Office PowerPoint</Application>
  <PresentationFormat>Екран (16:9)</PresentationFormat>
  <Paragraphs>124</Paragraphs>
  <Slides>25</Slides>
  <Notes>25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Söhne</vt:lpstr>
      <vt:lpstr>Raleway</vt:lpstr>
      <vt:lpstr>Lato</vt:lpstr>
      <vt:lpstr>Arial</vt:lpstr>
      <vt:lpstr>Antonio template</vt:lpstr>
      <vt:lpstr>Лекція 1. Опитувальні соціологічні методи у маркетингових дослідженнях</vt:lpstr>
      <vt:lpstr>План:</vt:lpstr>
      <vt:lpstr>1. Особливості анкетування у маркетингу.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Особливості проведення інтерв'ю у маркетингу. Телефонні інтерв'ю.</vt:lpstr>
      <vt:lpstr>Презентація PowerPoint</vt:lpstr>
      <vt:lpstr>Презентація PowerPoint</vt:lpstr>
      <vt:lpstr>3. Використання фокус-груп у маркетингу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Якісна та кількісна стратегії збору соціологічної інформації </dc:title>
  <cp:lastModifiedBy>Taisiia</cp:lastModifiedBy>
  <cp:revision>42</cp:revision>
  <dcterms:modified xsi:type="dcterms:W3CDTF">2024-02-01T11:45:53Z</dcterms:modified>
</cp:coreProperties>
</file>