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301" r:id="rId11"/>
    <p:sldId id="302" r:id="rId12"/>
    <p:sldId id="294" r:id="rId13"/>
    <p:sldId id="296" r:id="rId14"/>
    <p:sldId id="297" r:id="rId15"/>
    <p:sldId id="298" r:id="rId16"/>
    <p:sldId id="299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30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2EFB33-12C9-4CE8-8B38-C9BFF42262D5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ADED45-9CB4-4A26-B1C0-F471AA1DDE6D}">
      <dgm:prSet phldrT="[Текст]" custT="1"/>
      <dgm:spPr/>
      <dgm:t>
        <a:bodyPr/>
        <a:lstStyle/>
        <a:p>
          <a:r>
            <a:rPr lang="uk-UA" sz="2400" b="1" dirty="0"/>
            <a:t>До нетрадиційних джерел енергії відносять</a:t>
          </a:r>
          <a:endParaRPr lang="ru-RU" sz="2400" b="1" dirty="0"/>
        </a:p>
      </dgm:t>
    </dgm:pt>
    <dgm:pt modelId="{DFCBC788-0AAB-4B17-A70C-9154255B70D4}" type="parTrans" cxnId="{7EE4C588-3731-40C3-BFD0-9F14E9098592}">
      <dgm:prSet/>
      <dgm:spPr/>
      <dgm:t>
        <a:bodyPr/>
        <a:lstStyle/>
        <a:p>
          <a:endParaRPr lang="ru-RU"/>
        </a:p>
      </dgm:t>
    </dgm:pt>
    <dgm:pt modelId="{8CAD50CF-4359-4E36-AF39-4CC0B646231F}" type="sibTrans" cxnId="{7EE4C588-3731-40C3-BFD0-9F14E9098592}">
      <dgm:prSet/>
      <dgm:spPr/>
      <dgm:t>
        <a:bodyPr/>
        <a:lstStyle/>
        <a:p>
          <a:endParaRPr lang="ru-RU"/>
        </a:p>
      </dgm:t>
    </dgm:pt>
    <dgm:pt modelId="{F049AEF6-A545-4C35-A8EF-DEE0892160F3}">
      <dgm:prSet phldrT="[Текст]"/>
      <dgm:spPr/>
      <dgm:t>
        <a:bodyPr/>
        <a:lstStyle/>
        <a:p>
          <a:r>
            <a:rPr lang="uk-UA" b="1" dirty="0"/>
            <a:t>ЕНЕРГІЮ ВІТРУ</a:t>
          </a:r>
          <a:endParaRPr lang="ru-RU" b="1" dirty="0"/>
        </a:p>
      </dgm:t>
    </dgm:pt>
    <dgm:pt modelId="{2AF0BD22-25B6-476A-9ED0-F4131E01715D}" type="parTrans" cxnId="{A68B6385-9F85-4BB3-AA08-370E14F6C5E6}">
      <dgm:prSet/>
      <dgm:spPr/>
      <dgm:t>
        <a:bodyPr/>
        <a:lstStyle/>
        <a:p>
          <a:endParaRPr lang="ru-RU"/>
        </a:p>
      </dgm:t>
    </dgm:pt>
    <dgm:pt modelId="{6D745205-9A7E-41D2-81D5-1D99E32524FE}" type="sibTrans" cxnId="{A68B6385-9F85-4BB3-AA08-370E14F6C5E6}">
      <dgm:prSet/>
      <dgm:spPr/>
      <dgm:t>
        <a:bodyPr/>
        <a:lstStyle/>
        <a:p>
          <a:endParaRPr lang="ru-RU"/>
        </a:p>
      </dgm:t>
    </dgm:pt>
    <dgm:pt modelId="{643B19F3-DF98-4EC2-BBF1-CAD269ABABD0}">
      <dgm:prSet phldrT="[Текст]"/>
      <dgm:spPr/>
      <dgm:t>
        <a:bodyPr/>
        <a:lstStyle/>
        <a:p>
          <a:r>
            <a:rPr lang="uk-UA" b="1" dirty="0">
              <a:solidFill>
                <a:srgbClr val="0070C0"/>
              </a:solidFill>
            </a:rPr>
            <a:t>ЕНЕРГІЮ ВОДИ</a:t>
          </a:r>
          <a:endParaRPr lang="ru-RU" b="1" dirty="0">
            <a:solidFill>
              <a:srgbClr val="0070C0"/>
            </a:solidFill>
          </a:endParaRPr>
        </a:p>
      </dgm:t>
    </dgm:pt>
    <dgm:pt modelId="{D7D8C579-D1B9-4430-9ADD-692A65D06291}" type="parTrans" cxnId="{567510DB-9ED2-4F2A-82F1-990294B468C7}">
      <dgm:prSet/>
      <dgm:spPr/>
      <dgm:t>
        <a:bodyPr/>
        <a:lstStyle/>
        <a:p>
          <a:endParaRPr lang="ru-RU"/>
        </a:p>
      </dgm:t>
    </dgm:pt>
    <dgm:pt modelId="{95BE26C6-185C-4D4F-8F52-CB53DFC8F65C}" type="sibTrans" cxnId="{567510DB-9ED2-4F2A-82F1-990294B468C7}">
      <dgm:prSet/>
      <dgm:spPr/>
      <dgm:t>
        <a:bodyPr/>
        <a:lstStyle/>
        <a:p>
          <a:endParaRPr lang="ru-RU"/>
        </a:p>
      </dgm:t>
    </dgm:pt>
    <dgm:pt modelId="{BDEE45FC-7B48-45C6-BF95-5B2530661515}">
      <dgm:prSet phldrT="[Текст]"/>
      <dgm:spPr/>
      <dgm:t>
        <a:bodyPr/>
        <a:lstStyle/>
        <a:p>
          <a:r>
            <a:rPr lang="uk-UA" b="1" dirty="0">
              <a:solidFill>
                <a:srgbClr val="FFFF00"/>
              </a:solidFill>
            </a:rPr>
            <a:t>СОНЯЧНУ ЕНЕРГІЮ</a:t>
          </a:r>
          <a:endParaRPr lang="ru-RU" b="1" dirty="0">
            <a:solidFill>
              <a:srgbClr val="FFFF00"/>
            </a:solidFill>
          </a:endParaRPr>
        </a:p>
      </dgm:t>
    </dgm:pt>
    <dgm:pt modelId="{EB77E9EF-17AB-466F-9E77-3792A19F9332}" type="parTrans" cxnId="{A3FA1A3F-798B-4373-9E30-620334E93B93}">
      <dgm:prSet/>
      <dgm:spPr/>
      <dgm:t>
        <a:bodyPr/>
        <a:lstStyle/>
        <a:p>
          <a:endParaRPr lang="ru-RU"/>
        </a:p>
      </dgm:t>
    </dgm:pt>
    <dgm:pt modelId="{0D074BE5-ED68-4200-8400-267818E3E392}" type="sibTrans" cxnId="{A3FA1A3F-798B-4373-9E30-620334E93B93}">
      <dgm:prSet/>
      <dgm:spPr/>
      <dgm:t>
        <a:bodyPr/>
        <a:lstStyle/>
        <a:p>
          <a:endParaRPr lang="ru-RU"/>
        </a:p>
      </dgm:t>
    </dgm:pt>
    <dgm:pt modelId="{DE638900-C44B-4D75-8107-C76DACD2BFCD}">
      <dgm:prSet phldrT="[Текст]"/>
      <dgm:spPr/>
      <dgm:t>
        <a:bodyPr/>
        <a:lstStyle/>
        <a:p>
          <a:r>
            <a:rPr lang="uk-UA" b="1" i="0" dirty="0">
              <a:solidFill>
                <a:schemeClr val="tx2">
                  <a:lumMod val="75000"/>
                </a:schemeClr>
              </a:solidFill>
            </a:rPr>
            <a:t>ГЕОТЕРМАЛЬНУ ЕНЕРГІЮ ЗЕМЛІ</a:t>
          </a:r>
          <a:endParaRPr lang="ru-RU" b="1" i="0" dirty="0">
            <a:solidFill>
              <a:schemeClr val="tx2">
                <a:lumMod val="75000"/>
              </a:schemeClr>
            </a:solidFill>
          </a:endParaRPr>
        </a:p>
      </dgm:t>
    </dgm:pt>
    <dgm:pt modelId="{B827EA68-66B0-4C6F-886A-B6C78D723697}" type="parTrans" cxnId="{E0F05AAC-D46E-49A7-AA4A-5A55E3B84259}">
      <dgm:prSet/>
      <dgm:spPr/>
      <dgm:t>
        <a:bodyPr/>
        <a:lstStyle/>
        <a:p>
          <a:endParaRPr lang="ru-RU"/>
        </a:p>
      </dgm:t>
    </dgm:pt>
    <dgm:pt modelId="{19064884-4DC5-4962-96B9-1DA7FAB99674}" type="sibTrans" cxnId="{E0F05AAC-D46E-49A7-AA4A-5A55E3B84259}">
      <dgm:prSet/>
      <dgm:spPr/>
      <dgm:t>
        <a:bodyPr/>
        <a:lstStyle/>
        <a:p>
          <a:endParaRPr lang="ru-RU"/>
        </a:p>
      </dgm:t>
    </dgm:pt>
    <dgm:pt modelId="{E48B3035-D4EB-4BCE-BE45-5848640B9A1C}">
      <dgm:prSet phldrT="[Текст]"/>
      <dgm:spPr/>
      <dgm:t>
        <a:bodyPr/>
        <a:lstStyle/>
        <a:p>
          <a:r>
            <a:rPr lang="uk-UA" b="1" i="0" dirty="0">
              <a:solidFill>
                <a:schemeClr val="tx2">
                  <a:lumMod val="75000"/>
                </a:schemeClr>
              </a:solidFill>
            </a:rPr>
            <a:t>Біопаливо</a:t>
          </a:r>
          <a:endParaRPr lang="ru-RU" dirty="0"/>
        </a:p>
      </dgm:t>
    </dgm:pt>
    <dgm:pt modelId="{87B70AE5-1334-496D-B369-6410F3FCA31D}" type="parTrans" cxnId="{056F00B8-E727-4ED6-A7DE-8F81C0627DCD}">
      <dgm:prSet/>
      <dgm:spPr/>
      <dgm:t>
        <a:bodyPr/>
        <a:lstStyle/>
        <a:p>
          <a:endParaRPr lang="ru-RU"/>
        </a:p>
      </dgm:t>
    </dgm:pt>
    <dgm:pt modelId="{2E9CF13A-41B3-477E-A45F-014DBCB7DDFD}" type="sibTrans" cxnId="{056F00B8-E727-4ED6-A7DE-8F81C0627DCD}">
      <dgm:prSet/>
      <dgm:spPr/>
      <dgm:t>
        <a:bodyPr/>
        <a:lstStyle/>
        <a:p>
          <a:endParaRPr lang="ru-RU"/>
        </a:p>
      </dgm:t>
    </dgm:pt>
    <dgm:pt modelId="{CF541772-1620-4721-BA59-A216872722E9}" type="pres">
      <dgm:prSet presAssocID="{FA2EFB33-12C9-4CE8-8B38-C9BFF42262D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DB0DB51-DC0C-4039-BF81-B319CEC2138E}" type="pres">
      <dgm:prSet presAssocID="{2CADED45-9CB4-4A26-B1C0-F471AA1DDE6D}" presName="centerShape" presStyleLbl="node0" presStyleIdx="0" presStyleCnt="1" custScaleX="125902" custScaleY="116689"/>
      <dgm:spPr/>
    </dgm:pt>
    <dgm:pt modelId="{705296EA-D3C0-40A1-8348-D6CE4D280A76}" type="pres">
      <dgm:prSet presAssocID="{F049AEF6-A545-4C35-A8EF-DEE0892160F3}" presName="node" presStyleLbl="node1" presStyleIdx="0" presStyleCnt="5" custScaleX="114204" custScaleY="115534">
        <dgm:presLayoutVars>
          <dgm:bulletEnabled val="1"/>
        </dgm:presLayoutVars>
      </dgm:prSet>
      <dgm:spPr/>
    </dgm:pt>
    <dgm:pt modelId="{90E5C89E-BAB1-429C-92FF-5914DC3229C8}" type="pres">
      <dgm:prSet presAssocID="{F049AEF6-A545-4C35-A8EF-DEE0892160F3}" presName="dummy" presStyleCnt="0"/>
      <dgm:spPr/>
    </dgm:pt>
    <dgm:pt modelId="{FCBFBF7A-4411-4172-9145-E16F84203A41}" type="pres">
      <dgm:prSet presAssocID="{6D745205-9A7E-41D2-81D5-1D99E32524FE}" presName="sibTrans" presStyleLbl="sibTrans2D1" presStyleIdx="0" presStyleCnt="5" custScaleX="105929" custScaleY="98585"/>
      <dgm:spPr/>
    </dgm:pt>
    <dgm:pt modelId="{DD3FDDE9-18AF-4EAD-859D-7E92871A89CD}" type="pres">
      <dgm:prSet presAssocID="{643B19F3-DF98-4EC2-BBF1-CAD269ABABD0}" presName="node" presStyleLbl="node1" presStyleIdx="1" presStyleCnt="5" custScaleX="102078" custScaleY="101689">
        <dgm:presLayoutVars>
          <dgm:bulletEnabled val="1"/>
        </dgm:presLayoutVars>
      </dgm:prSet>
      <dgm:spPr/>
    </dgm:pt>
    <dgm:pt modelId="{74B97458-CDEF-456E-9E12-79B400E52FFB}" type="pres">
      <dgm:prSet presAssocID="{643B19F3-DF98-4EC2-BBF1-CAD269ABABD0}" presName="dummy" presStyleCnt="0"/>
      <dgm:spPr/>
    </dgm:pt>
    <dgm:pt modelId="{7418277E-6039-46C1-8797-C82CA85D77DA}" type="pres">
      <dgm:prSet presAssocID="{95BE26C6-185C-4D4F-8F52-CB53DFC8F65C}" presName="sibTrans" presStyleLbl="sibTrans2D1" presStyleIdx="1" presStyleCnt="5"/>
      <dgm:spPr/>
    </dgm:pt>
    <dgm:pt modelId="{36679AD0-E88D-4826-8C51-E778BC76CE65}" type="pres">
      <dgm:prSet presAssocID="{BDEE45FC-7B48-45C6-BF95-5B2530661515}" presName="node" presStyleLbl="node1" presStyleIdx="2" presStyleCnt="5" custScaleX="96656" custScaleY="97621">
        <dgm:presLayoutVars>
          <dgm:bulletEnabled val="1"/>
        </dgm:presLayoutVars>
      </dgm:prSet>
      <dgm:spPr/>
    </dgm:pt>
    <dgm:pt modelId="{16FEC4EA-AF3D-41D6-8437-8691E9BBFB61}" type="pres">
      <dgm:prSet presAssocID="{BDEE45FC-7B48-45C6-BF95-5B2530661515}" presName="dummy" presStyleCnt="0"/>
      <dgm:spPr/>
    </dgm:pt>
    <dgm:pt modelId="{95CAA52C-A6DB-4A45-8401-42BB6F37C7CD}" type="pres">
      <dgm:prSet presAssocID="{0D074BE5-ED68-4200-8400-267818E3E392}" presName="sibTrans" presStyleLbl="sibTrans2D1" presStyleIdx="2" presStyleCnt="5"/>
      <dgm:spPr/>
    </dgm:pt>
    <dgm:pt modelId="{18953DD5-406C-4ACE-9F8D-B71A113F5ED9}" type="pres">
      <dgm:prSet presAssocID="{DE638900-C44B-4D75-8107-C76DACD2BFCD}" presName="node" presStyleLbl="node1" presStyleIdx="3" presStyleCnt="5" custScaleX="110568" custScaleY="110569" custRadScaleRad="101531" custRadScaleInc="3276">
        <dgm:presLayoutVars>
          <dgm:bulletEnabled val="1"/>
        </dgm:presLayoutVars>
      </dgm:prSet>
      <dgm:spPr/>
    </dgm:pt>
    <dgm:pt modelId="{EED50E07-9B83-4FE1-8379-2CB36B4F4F6D}" type="pres">
      <dgm:prSet presAssocID="{DE638900-C44B-4D75-8107-C76DACD2BFCD}" presName="dummy" presStyleCnt="0"/>
      <dgm:spPr/>
    </dgm:pt>
    <dgm:pt modelId="{80A07142-5386-4084-91B9-C35CAF94CFFA}" type="pres">
      <dgm:prSet presAssocID="{19064884-4DC5-4962-96B9-1DA7FAB99674}" presName="sibTrans" presStyleLbl="sibTrans2D1" presStyleIdx="3" presStyleCnt="5"/>
      <dgm:spPr/>
    </dgm:pt>
    <dgm:pt modelId="{DA562966-9F28-45BF-BA3D-459D0CD44258}" type="pres">
      <dgm:prSet presAssocID="{E48B3035-D4EB-4BCE-BE45-5848640B9A1C}" presName="node" presStyleLbl="node1" presStyleIdx="4" presStyleCnt="5">
        <dgm:presLayoutVars>
          <dgm:bulletEnabled val="1"/>
        </dgm:presLayoutVars>
      </dgm:prSet>
      <dgm:spPr/>
    </dgm:pt>
    <dgm:pt modelId="{60B7A929-1603-4E5D-B24D-6659A9BD4926}" type="pres">
      <dgm:prSet presAssocID="{E48B3035-D4EB-4BCE-BE45-5848640B9A1C}" presName="dummy" presStyleCnt="0"/>
      <dgm:spPr/>
    </dgm:pt>
    <dgm:pt modelId="{1529CC80-71D5-424A-AE07-91C121430492}" type="pres">
      <dgm:prSet presAssocID="{2E9CF13A-41B3-477E-A45F-014DBCB7DDFD}" presName="sibTrans" presStyleLbl="sibTrans2D1" presStyleIdx="4" presStyleCnt="5"/>
      <dgm:spPr/>
    </dgm:pt>
  </dgm:ptLst>
  <dgm:cxnLst>
    <dgm:cxn modelId="{B73F9E14-042C-4490-8979-CFC812803BF3}" type="presOf" srcId="{6D745205-9A7E-41D2-81D5-1D99E32524FE}" destId="{FCBFBF7A-4411-4172-9145-E16F84203A41}" srcOrd="0" destOrd="0" presId="urn:microsoft.com/office/officeart/2005/8/layout/radial6"/>
    <dgm:cxn modelId="{38B36A1B-905A-4852-A41D-0277BB74B575}" type="presOf" srcId="{95BE26C6-185C-4D4F-8F52-CB53DFC8F65C}" destId="{7418277E-6039-46C1-8797-C82CA85D77DA}" srcOrd="0" destOrd="0" presId="urn:microsoft.com/office/officeart/2005/8/layout/radial6"/>
    <dgm:cxn modelId="{64182429-E39D-4473-BFF1-FE287B5DB5C5}" type="presOf" srcId="{F049AEF6-A545-4C35-A8EF-DEE0892160F3}" destId="{705296EA-D3C0-40A1-8348-D6CE4D280A76}" srcOrd="0" destOrd="0" presId="urn:microsoft.com/office/officeart/2005/8/layout/radial6"/>
    <dgm:cxn modelId="{6096FA3C-3AAC-4DBF-BE1E-B15A1F69A213}" type="presOf" srcId="{0D074BE5-ED68-4200-8400-267818E3E392}" destId="{95CAA52C-A6DB-4A45-8401-42BB6F37C7CD}" srcOrd="0" destOrd="0" presId="urn:microsoft.com/office/officeart/2005/8/layout/radial6"/>
    <dgm:cxn modelId="{8B1DA83D-BBA9-4CAC-98E7-EAD3754E11B9}" type="presOf" srcId="{643B19F3-DF98-4EC2-BBF1-CAD269ABABD0}" destId="{DD3FDDE9-18AF-4EAD-859D-7E92871A89CD}" srcOrd="0" destOrd="0" presId="urn:microsoft.com/office/officeart/2005/8/layout/radial6"/>
    <dgm:cxn modelId="{A3FA1A3F-798B-4373-9E30-620334E93B93}" srcId="{2CADED45-9CB4-4A26-B1C0-F471AA1DDE6D}" destId="{BDEE45FC-7B48-45C6-BF95-5B2530661515}" srcOrd="2" destOrd="0" parTransId="{EB77E9EF-17AB-466F-9E77-3792A19F9332}" sibTransId="{0D074BE5-ED68-4200-8400-267818E3E392}"/>
    <dgm:cxn modelId="{F0028450-C9AC-4CEA-AE5D-41178DD34D56}" type="presOf" srcId="{19064884-4DC5-4962-96B9-1DA7FAB99674}" destId="{80A07142-5386-4084-91B9-C35CAF94CFFA}" srcOrd="0" destOrd="0" presId="urn:microsoft.com/office/officeart/2005/8/layout/radial6"/>
    <dgm:cxn modelId="{A68B6385-9F85-4BB3-AA08-370E14F6C5E6}" srcId="{2CADED45-9CB4-4A26-B1C0-F471AA1DDE6D}" destId="{F049AEF6-A545-4C35-A8EF-DEE0892160F3}" srcOrd="0" destOrd="0" parTransId="{2AF0BD22-25B6-476A-9ED0-F4131E01715D}" sibTransId="{6D745205-9A7E-41D2-81D5-1D99E32524FE}"/>
    <dgm:cxn modelId="{7EE4C588-3731-40C3-BFD0-9F14E9098592}" srcId="{FA2EFB33-12C9-4CE8-8B38-C9BFF42262D5}" destId="{2CADED45-9CB4-4A26-B1C0-F471AA1DDE6D}" srcOrd="0" destOrd="0" parTransId="{DFCBC788-0AAB-4B17-A70C-9154255B70D4}" sibTransId="{8CAD50CF-4359-4E36-AF39-4CC0B646231F}"/>
    <dgm:cxn modelId="{A9F96599-4540-477C-A145-B2EDCD027AC3}" type="presOf" srcId="{DE638900-C44B-4D75-8107-C76DACD2BFCD}" destId="{18953DD5-406C-4ACE-9F8D-B71A113F5ED9}" srcOrd="0" destOrd="0" presId="urn:microsoft.com/office/officeart/2005/8/layout/radial6"/>
    <dgm:cxn modelId="{8AA0C9A5-9D8A-4558-8432-DB23B1111D7D}" type="presOf" srcId="{FA2EFB33-12C9-4CE8-8B38-C9BFF42262D5}" destId="{CF541772-1620-4721-BA59-A216872722E9}" srcOrd="0" destOrd="0" presId="urn:microsoft.com/office/officeart/2005/8/layout/radial6"/>
    <dgm:cxn modelId="{E0F05AAC-D46E-49A7-AA4A-5A55E3B84259}" srcId="{2CADED45-9CB4-4A26-B1C0-F471AA1DDE6D}" destId="{DE638900-C44B-4D75-8107-C76DACD2BFCD}" srcOrd="3" destOrd="0" parTransId="{B827EA68-66B0-4C6F-886A-B6C78D723697}" sibTransId="{19064884-4DC5-4962-96B9-1DA7FAB99674}"/>
    <dgm:cxn modelId="{4F1F54AF-4A59-41BB-A050-5047B4D99929}" type="presOf" srcId="{2E9CF13A-41B3-477E-A45F-014DBCB7DDFD}" destId="{1529CC80-71D5-424A-AE07-91C121430492}" srcOrd="0" destOrd="0" presId="urn:microsoft.com/office/officeart/2005/8/layout/radial6"/>
    <dgm:cxn modelId="{056F00B8-E727-4ED6-A7DE-8F81C0627DCD}" srcId="{2CADED45-9CB4-4A26-B1C0-F471AA1DDE6D}" destId="{E48B3035-D4EB-4BCE-BE45-5848640B9A1C}" srcOrd="4" destOrd="0" parTransId="{87B70AE5-1334-496D-B369-6410F3FCA31D}" sibTransId="{2E9CF13A-41B3-477E-A45F-014DBCB7DDFD}"/>
    <dgm:cxn modelId="{A696B9C5-ED37-4F2F-AEEF-875A7E53AEEB}" type="presOf" srcId="{2CADED45-9CB4-4A26-B1C0-F471AA1DDE6D}" destId="{9DB0DB51-DC0C-4039-BF81-B319CEC2138E}" srcOrd="0" destOrd="0" presId="urn:microsoft.com/office/officeart/2005/8/layout/radial6"/>
    <dgm:cxn modelId="{567510DB-9ED2-4F2A-82F1-990294B468C7}" srcId="{2CADED45-9CB4-4A26-B1C0-F471AA1DDE6D}" destId="{643B19F3-DF98-4EC2-BBF1-CAD269ABABD0}" srcOrd="1" destOrd="0" parTransId="{D7D8C579-D1B9-4430-9ADD-692A65D06291}" sibTransId="{95BE26C6-185C-4D4F-8F52-CB53DFC8F65C}"/>
    <dgm:cxn modelId="{6531A2DE-507E-46BE-9863-8443EFA1AE80}" type="presOf" srcId="{BDEE45FC-7B48-45C6-BF95-5B2530661515}" destId="{36679AD0-E88D-4826-8C51-E778BC76CE65}" srcOrd="0" destOrd="0" presId="urn:microsoft.com/office/officeart/2005/8/layout/radial6"/>
    <dgm:cxn modelId="{C09A8DE1-B3E8-4B55-BCB7-D011EE87F512}" type="presOf" srcId="{E48B3035-D4EB-4BCE-BE45-5848640B9A1C}" destId="{DA562966-9F28-45BF-BA3D-459D0CD44258}" srcOrd="0" destOrd="0" presId="urn:microsoft.com/office/officeart/2005/8/layout/radial6"/>
    <dgm:cxn modelId="{8910A3C2-BEC4-4D70-AC3D-AECD69623543}" type="presParOf" srcId="{CF541772-1620-4721-BA59-A216872722E9}" destId="{9DB0DB51-DC0C-4039-BF81-B319CEC2138E}" srcOrd="0" destOrd="0" presId="urn:microsoft.com/office/officeart/2005/8/layout/radial6"/>
    <dgm:cxn modelId="{361CD458-950D-4319-A495-E3DACCCE671B}" type="presParOf" srcId="{CF541772-1620-4721-BA59-A216872722E9}" destId="{705296EA-D3C0-40A1-8348-D6CE4D280A76}" srcOrd="1" destOrd="0" presId="urn:microsoft.com/office/officeart/2005/8/layout/radial6"/>
    <dgm:cxn modelId="{04AB7924-EE41-409C-BFEE-457F632399BA}" type="presParOf" srcId="{CF541772-1620-4721-BA59-A216872722E9}" destId="{90E5C89E-BAB1-429C-92FF-5914DC3229C8}" srcOrd="2" destOrd="0" presId="urn:microsoft.com/office/officeart/2005/8/layout/radial6"/>
    <dgm:cxn modelId="{06C66C7A-937F-4822-83EC-9C6042FB0EFE}" type="presParOf" srcId="{CF541772-1620-4721-BA59-A216872722E9}" destId="{FCBFBF7A-4411-4172-9145-E16F84203A41}" srcOrd="3" destOrd="0" presId="urn:microsoft.com/office/officeart/2005/8/layout/radial6"/>
    <dgm:cxn modelId="{15F66158-7ECB-4238-96F9-4DE4AC726446}" type="presParOf" srcId="{CF541772-1620-4721-BA59-A216872722E9}" destId="{DD3FDDE9-18AF-4EAD-859D-7E92871A89CD}" srcOrd="4" destOrd="0" presId="urn:microsoft.com/office/officeart/2005/8/layout/radial6"/>
    <dgm:cxn modelId="{D73BC48A-D884-409F-8F08-C5C39A29B7DC}" type="presParOf" srcId="{CF541772-1620-4721-BA59-A216872722E9}" destId="{74B97458-CDEF-456E-9E12-79B400E52FFB}" srcOrd="5" destOrd="0" presId="urn:microsoft.com/office/officeart/2005/8/layout/radial6"/>
    <dgm:cxn modelId="{A8B7304A-91DE-4920-A4FC-0622F5943EF6}" type="presParOf" srcId="{CF541772-1620-4721-BA59-A216872722E9}" destId="{7418277E-6039-46C1-8797-C82CA85D77DA}" srcOrd="6" destOrd="0" presId="urn:microsoft.com/office/officeart/2005/8/layout/radial6"/>
    <dgm:cxn modelId="{99134CBA-60B5-4F1A-AA9A-BA767599504C}" type="presParOf" srcId="{CF541772-1620-4721-BA59-A216872722E9}" destId="{36679AD0-E88D-4826-8C51-E778BC76CE65}" srcOrd="7" destOrd="0" presId="urn:microsoft.com/office/officeart/2005/8/layout/radial6"/>
    <dgm:cxn modelId="{ADF1FB81-19C1-41FD-B1DF-300252ECBB47}" type="presParOf" srcId="{CF541772-1620-4721-BA59-A216872722E9}" destId="{16FEC4EA-AF3D-41D6-8437-8691E9BBFB61}" srcOrd="8" destOrd="0" presId="urn:microsoft.com/office/officeart/2005/8/layout/radial6"/>
    <dgm:cxn modelId="{097B6575-E1EF-437B-9155-FC7E2D53FD9B}" type="presParOf" srcId="{CF541772-1620-4721-BA59-A216872722E9}" destId="{95CAA52C-A6DB-4A45-8401-42BB6F37C7CD}" srcOrd="9" destOrd="0" presId="urn:microsoft.com/office/officeart/2005/8/layout/radial6"/>
    <dgm:cxn modelId="{841840F6-AD90-47D5-BD41-9D744C41BB5C}" type="presParOf" srcId="{CF541772-1620-4721-BA59-A216872722E9}" destId="{18953DD5-406C-4ACE-9F8D-B71A113F5ED9}" srcOrd="10" destOrd="0" presId="urn:microsoft.com/office/officeart/2005/8/layout/radial6"/>
    <dgm:cxn modelId="{1A763E9F-E7E8-4391-BDEC-8AF1F02BD7B8}" type="presParOf" srcId="{CF541772-1620-4721-BA59-A216872722E9}" destId="{EED50E07-9B83-4FE1-8379-2CB36B4F4F6D}" srcOrd="11" destOrd="0" presId="urn:microsoft.com/office/officeart/2005/8/layout/radial6"/>
    <dgm:cxn modelId="{FAA0B1CC-221F-4E56-AEFA-402E8BFA0A1E}" type="presParOf" srcId="{CF541772-1620-4721-BA59-A216872722E9}" destId="{80A07142-5386-4084-91B9-C35CAF94CFFA}" srcOrd="12" destOrd="0" presId="urn:microsoft.com/office/officeart/2005/8/layout/radial6"/>
    <dgm:cxn modelId="{7D11F2DA-D416-4A7B-85AF-214BE5738E2D}" type="presParOf" srcId="{CF541772-1620-4721-BA59-A216872722E9}" destId="{DA562966-9F28-45BF-BA3D-459D0CD44258}" srcOrd="13" destOrd="0" presId="urn:microsoft.com/office/officeart/2005/8/layout/radial6"/>
    <dgm:cxn modelId="{058A23AD-1D5F-4054-8FB6-EC9DDCA44C21}" type="presParOf" srcId="{CF541772-1620-4721-BA59-A216872722E9}" destId="{60B7A929-1603-4E5D-B24D-6659A9BD4926}" srcOrd="14" destOrd="0" presId="urn:microsoft.com/office/officeart/2005/8/layout/radial6"/>
    <dgm:cxn modelId="{2BC98613-93FE-4936-B2AF-804C0C88D045}" type="presParOf" srcId="{CF541772-1620-4721-BA59-A216872722E9}" destId="{1529CC80-71D5-424A-AE07-91C121430492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9CC80-71D5-424A-AE07-91C121430492}">
      <dsp:nvSpPr>
        <dsp:cNvPr id="0" name=""/>
        <dsp:cNvSpPr/>
      </dsp:nvSpPr>
      <dsp:spPr>
        <a:xfrm>
          <a:off x="1893875" y="855230"/>
          <a:ext cx="5409652" cy="5409652"/>
        </a:xfrm>
        <a:prstGeom prst="blockArc">
          <a:avLst>
            <a:gd name="adj1" fmla="val 11880000"/>
            <a:gd name="adj2" fmla="val 162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A07142-5386-4084-91B9-C35CAF94CFFA}">
      <dsp:nvSpPr>
        <dsp:cNvPr id="0" name=""/>
        <dsp:cNvSpPr/>
      </dsp:nvSpPr>
      <dsp:spPr>
        <a:xfrm>
          <a:off x="1883319" y="887030"/>
          <a:ext cx="5409652" cy="5409652"/>
        </a:xfrm>
        <a:prstGeom prst="blockArc">
          <a:avLst>
            <a:gd name="adj1" fmla="val 7629433"/>
            <a:gd name="adj2" fmla="val 11923596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CAA52C-A6DB-4A45-8401-42BB6F37C7CD}">
      <dsp:nvSpPr>
        <dsp:cNvPr id="0" name=""/>
        <dsp:cNvSpPr/>
      </dsp:nvSpPr>
      <dsp:spPr>
        <a:xfrm>
          <a:off x="1867171" y="874889"/>
          <a:ext cx="5409652" cy="5409652"/>
        </a:xfrm>
        <a:prstGeom prst="blockArc">
          <a:avLst>
            <a:gd name="adj1" fmla="val 3196854"/>
            <a:gd name="adj2" fmla="val 7603146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8277E-6039-46C1-8797-C82CA85D77DA}">
      <dsp:nvSpPr>
        <dsp:cNvPr id="0" name=""/>
        <dsp:cNvSpPr/>
      </dsp:nvSpPr>
      <dsp:spPr>
        <a:xfrm>
          <a:off x="1893875" y="855230"/>
          <a:ext cx="5409652" cy="5409652"/>
        </a:xfrm>
        <a:prstGeom prst="blockArc">
          <a:avLst>
            <a:gd name="adj1" fmla="val 20520000"/>
            <a:gd name="adj2" fmla="val 324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FBF7A-4411-4172-9145-E16F84203A41}">
      <dsp:nvSpPr>
        <dsp:cNvPr id="0" name=""/>
        <dsp:cNvSpPr/>
      </dsp:nvSpPr>
      <dsp:spPr>
        <a:xfrm>
          <a:off x="1733506" y="893503"/>
          <a:ext cx="5730391" cy="5333106"/>
        </a:xfrm>
        <a:prstGeom prst="blockArc">
          <a:avLst>
            <a:gd name="adj1" fmla="val 16200000"/>
            <a:gd name="adj2" fmla="val 2052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B0DB51-DC0C-4039-BF81-B319CEC2138E}">
      <dsp:nvSpPr>
        <dsp:cNvPr id="0" name=""/>
        <dsp:cNvSpPr/>
      </dsp:nvSpPr>
      <dsp:spPr>
        <a:xfrm>
          <a:off x="3032251" y="2108232"/>
          <a:ext cx="3132901" cy="29036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/>
            <a:t>До нетрадиційних джерел енергії відносять</a:t>
          </a:r>
          <a:endParaRPr lang="ru-RU" sz="2400" b="1" kern="1200" dirty="0"/>
        </a:p>
      </dsp:txBody>
      <dsp:txXfrm>
        <a:off x="3032251" y="2108232"/>
        <a:ext cx="3132901" cy="2903648"/>
      </dsp:txXfrm>
    </dsp:sp>
    <dsp:sp modelId="{705296EA-D3C0-40A1-8348-D6CE4D280A76}">
      <dsp:nvSpPr>
        <dsp:cNvPr id="0" name=""/>
        <dsp:cNvSpPr/>
      </dsp:nvSpPr>
      <dsp:spPr>
        <a:xfrm>
          <a:off x="3604067" y="-88280"/>
          <a:ext cx="1989269" cy="20124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kern="1200" dirty="0"/>
            <a:t>ЕНЕРГІЮ ВІТРУ</a:t>
          </a:r>
          <a:endParaRPr lang="ru-RU" sz="1500" b="1" kern="1200" dirty="0"/>
        </a:p>
      </dsp:txBody>
      <dsp:txXfrm>
        <a:off x="3604067" y="-88280"/>
        <a:ext cx="1989269" cy="2012435"/>
      </dsp:txXfrm>
    </dsp:sp>
    <dsp:sp modelId="{DD3FDDE9-18AF-4EAD-859D-7E92871A89CD}">
      <dsp:nvSpPr>
        <dsp:cNvPr id="0" name=""/>
        <dsp:cNvSpPr/>
      </dsp:nvSpPr>
      <dsp:spPr>
        <a:xfrm>
          <a:off x="6222481" y="1857958"/>
          <a:ext cx="1778051" cy="1771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kern="1200" dirty="0">
              <a:solidFill>
                <a:srgbClr val="0070C0"/>
              </a:solidFill>
            </a:rPr>
            <a:t>ЕНЕРГІЮ ВОДИ</a:t>
          </a:r>
          <a:endParaRPr lang="ru-RU" sz="1500" b="1" kern="1200" dirty="0">
            <a:solidFill>
              <a:srgbClr val="0070C0"/>
            </a:solidFill>
          </a:endParaRPr>
        </a:p>
      </dsp:txBody>
      <dsp:txXfrm>
        <a:off x="6222481" y="1857958"/>
        <a:ext cx="1778051" cy="1771275"/>
      </dsp:txXfrm>
    </dsp:sp>
    <dsp:sp modelId="{36679AD0-E88D-4826-8C51-E778BC76CE65}">
      <dsp:nvSpPr>
        <dsp:cNvPr id="0" name=""/>
        <dsp:cNvSpPr/>
      </dsp:nvSpPr>
      <dsp:spPr>
        <a:xfrm>
          <a:off x="5309896" y="4847367"/>
          <a:ext cx="1683608" cy="1700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kern="1200" dirty="0">
              <a:solidFill>
                <a:srgbClr val="FFFF00"/>
              </a:solidFill>
            </a:rPr>
            <a:t>СОНЯЧНУ ЕНЕРГІЮ</a:t>
          </a:r>
          <a:endParaRPr lang="ru-RU" sz="1500" b="1" kern="1200" dirty="0">
            <a:solidFill>
              <a:srgbClr val="FFFF00"/>
            </a:solidFill>
          </a:endParaRPr>
        </a:p>
      </dsp:txBody>
      <dsp:txXfrm>
        <a:off x="5309896" y="4847367"/>
        <a:ext cx="1683608" cy="1700417"/>
      </dsp:txXfrm>
    </dsp:sp>
    <dsp:sp modelId="{18953DD5-406C-4ACE-9F8D-B71A113F5ED9}">
      <dsp:nvSpPr>
        <dsp:cNvPr id="0" name=""/>
        <dsp:cNvSpPr/>
      </dsp:nvSpPr>
      <dsp:spPr>
        <a:xfrm>
          <a:off x="2029327" y="4734600"/>
          <a:ext cx="1925935" cy="19259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i="0" kern="1200" dirty="0">
              <a:solidFill>
                <a:schemeClr val="tx2">
                  <a:lumMod val="75000"/>
                </a:schemeClr>
              </a:solidFill>
            </a:rPr>
            <a:t>ГЕОТЕРМАЛЬНУ ЕНЕРГІЮ ЗЕМЛІ</a:t>
          </a:r>
          <a:endParaRPr lang="ru-RU" sz="1500" b="1" i="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029327" y="4734600"/>
        <a:ext cx="1925935" cy="1925952"/>
      </dsp:txXfrm>
    </dsp:sp>
    <dsp:sp modelId="{DA562966-9F28-45BF-BA3D-459D0CD44258}">
      <dsp:nvSpPr>
        <dsp:cNvPr id="0" name=""/>
        <dsp:cNvSpPr/>
      </dsp:nvSpPr>
      <dsp:spPr>
        <a:xfrm>
          <a:off x="1214969" y="1872668"/>
          <a:ext cx="1741855" cy="17418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i="0" kern="1200" dirty="0">
              <a:solidFill>
                <a:schemeClr val="tx2">
                  <a:lumMod val="75000"/>
                </a:schemeClr>
              </a:solidFill>
            </a:rPr>
            <a:t>Біопаливо</a:t>
          </a:r>
          <a:endParaRPr lang="ru-RU" sz="1500" kern="1200" dirty="0"/>
        </a:p>
      </dsp:txBody>
      <dsp:txXfrm>
        <a:off x="1214969" y="1872668"/>
        <a:ext cx="1741855" cy="1741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365104"/>
            <a:ext cx="7772400" cy="1470025"/>
          </a:xfrm>
        </p:spPr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Альтернативні джерела</a:t>
            </a:r>
            <a:br>
              <a:rPr lang="uk-UA" dirty="0">
                <a:solidFill>
                  <a:srgbClr val="FF0000"/>
                </a:solidFill>
              </a:rPr>
            </a:br>
            <a:r>
              <a:rPr lang="uk-UA" dirty="0">
                <a:solidFill>
                  <a:srgbClr val="FF0000"/>
                </a:solidFill>
              </a:rPr>
              <a:t>енергії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03648" y="0"/>
            <a:ext cx="6912768" cy="1008112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just">
              <a:buFont typeface="Georgia" pitchFamily="18" charset="0"/>
              <a:buNone/>
            </a:pPr>
            <a:r>
              <a:rPr lang="uk-UA" sz="4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Енергія припливів</a:t>
            </a:r>
            <a:endParaRPr lang="ru-RU" sz="4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756" y="836712"/>
            <a:ext cx="9009740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   У </a:t>
            </a:r>
            <a:r>
              <a:rPr lang="ru-RU" dirty="0" err="1"/>
              <a:t>припливах</a:t>
            </a:r>
            <a:r>
              <a:rPr lang="ru-RU" dirty="0"/>
              <a:t> і </a:t>
            </a:r>
            <a:r>
              <a:rPr lang="ru-RU" dirty="0" err="1"/>
              <a:t>відпливах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змінюють</a:t>
            </a:r>
            <a:r>
              <a:rPr lang="ru-RU" dirty="0"/>
              <a:t> один одного </a:t>
            </a:r>
            <a:r>
              <a:rPr lang="ru-RU" dirty="0" err="1"/>
              <a:t>двічі</a:t>
            </a:r>
            <a:r>
              <a:rPr lang="ru-RU" dirty="0"/>
              <a:t> на день,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зосереджена</a:t>
            </a:r>
            <a:r>
              <a:rPr lang="ru-RU" dirty="0"/>
              <a:t> </a:t>
            </a:r>
            <a:r>
              <a:rPr lang="ru-RU" dirty="0" err="1"/>
              <a:t>величезна</a:t>
            </a:r>
            <a:r>
              <a:rPr lang="ru-RU" dirty="0"/>
              <a:t> </a:t>
            </a:r>
            <a:r>
              <a:rPr lang="ru-RU" dirty="0" err="1"/>
              <a:t>енергія</a:t>
            </a:r>
            <a:r>
              <a:rPr lang="ru-RU" dirty="0"/>
              <a:t>. </a:t>
            </a:r>
            <a:r>
              <a:rPr lang="ru-RU" dirty="0" err="1"/>
              <a:t>Припливи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результат </a:t>
            </a:r>
            <a:r>
              <a:rPr lang="ru-RU" dirty="0" err="1"/>
              <a:t>гравітаційного</a:t>
            </a:r>
            <a:r>
              <a:rPr lang="ru-RU" dirty="0"/>
              <a:t> </a:t>
            </a:r>
            <a:r>
              <a:rPr lang="ru-RU" dirty="0" err="1"/>
              <a:t>притягання</a:t>
            </a:r>
            <a:r>
              <a:rPr lang="ru-RU" dirty="0"/>
              <a:t> великих </a:t>
            </a:r>
            <a:r>
              <a:rPr lang="ru-RU" dirty="0" err="1"/>
              <a:t>мас</a:t>
            </a:r>
            <a:r>
              <a:rPr lang="ru-RU" dirty="0"/>
              <a:t> води </a:t>
            </a:r>
            <a:r>
              <a:rPr lang="ru-RU" dirty="0" err="1"/>
              <a:t>океанів</a:t>
            </a:r>
            <a:r>
              <a:rPr lang="ru-RU" dirty="0"/>
              <a:t> з боку </a:t>
            </a:r>
            <a:r>
              <a:rPr lang="ru-RU" dirty="0" err="1"/>
              <a:t>Місяця</a:t>
            </a:r>
            <a:r>
              <a:rPr lang="ru-RU" dirty="0"/>
              <a:t> і </a:t>
            </a:r>
            <a:r>
              <a:rPr lang="ru-RU" dirty="0" err="1"/>
              <a:t>Сонця</a:t>
            </a:r>
            <a:r>
              <a:rPr lang="ru-RU" dirty="0"/>
              <a:t>. При </a:t>
            </a:r>
            <a:r>
              <a:rPr lang="ru-RU" dirty="0" err="1"/>
              <a:t>обертанні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води океану </a:t>
            </a:r>
            <a:r>
              <a:rPr lang="ru-RU" dirty="0" err="1"/>
              <a:t>піднімається</a:t>
            </a:r>
            <a:r>
              <a:rPr lang="ru-RU" dirty="0"/>
              <a:t> і </a:t>
            </a:r>
            <a:r>
              <a:rPr lang="ru-RU" dirty="0" err="1"/>
              <a:t>якийсь</a:t>
            </a:r>
            <a:r>
              <a:rPr lang="ru-RU" dirty="0"/>
              <a:t> час </a:t>
            </a:r>
            <a:r>
              <a:rPr lang="ru-RU" dirty="0" err="1"/>
              <a:t>утримується</a:t>
            </a:r>
            <a:r>
              <a:rPr lang="ru-RU" dirty="0"/>
              <a:t>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положенні</a:t>
            </a:r>
            <a:r>
              <a:rPr lang="ru-RU" dirty="0"/>
              <a:t> </a:t>
            </a:r>
            <a:r>
              <a:rPr lang="ru-RU" dirty="0" err="1"/>
              <a:t>гравітаційним</a:t>
            </a:r>
            <a:r>
              <a:rPr lang="ru-RU" dirty="0"/>
              <a:t> </a:t>
            </a:r>
            <a:r>
              <a:rPr lang="ru-RU" dirty="0" err="1"/>
              <a:t>притяганням</a:t>
            </a:r>
            <a:r>
              <a:rPr lang="ru-RU" dirty="0"/>
              <a:t>. Коли «горб» </a:t>
            </a:r>
            <a:r>
              <a:rPr lang="ru-RU" dirty="0" err="1"/>
              <a:t>підйому</a:t>
            </a:r>
            <a:r>
              <a:rPr lang="ru-RU" dirty="0"/>
              <a:t> води </a:t>
            </a:r>
            <a:r>
              <a:rPr lang="ru-RU" dirty="0" err="1"/>
              <a:t>досягає</a:t>
            </a:r>
            <a:r>
              <a:rPr lang="ru-RU" dirty="0"/>
              <a:t> </a:t>
            </a:r>
            <a:r>
              <a:rPr lang="ru-RU" dirty="0" err="1"/>
              <a:t>суші</a:t>
            </a:r>
            <a:r>
              <a:rPr lang="ru-RU" dirty="0"/>
              <a:t>, як </a:t>
            </a:r>
            <a:r>
              <a:rPr lang="ru-RU" dirty="0" err="1"/>
              <a:t>це</a:t>
            </a:r>
            <a:r>
              <a:rPr lang="ru-RU" dirty="0"/>
              <a:t> повинно </a:t>
            </a:r>
            <a:r>
              <a:rPr lang="ru-RU" dirty="0" err="1"/>
              <a:t>відбуватися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обертання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, </a:t>
            </a:r>
            <a:r>
              <a:rPr lang="ru-RU" dirty="0" err="1"/>
              <a:t>настає</a:t>
            </a:r>
            <a:r>
              <a:rPr lang="ru-RU" dirty="0"/>
              <a:t> </a:t>
            </a:r>
            <a:r>
              <a:rPr lang="ru-RU" dirty="0" err="1"/>
              <a:t>приплив</a:t>
            </a:r>
            <a:r>
              <a:rPr lang="ru-RU" dirty="0"/>
              <a:t>. Подальше </a:t>
            </a:r>
            <a:r>
              <a:rPr lang="ru-RU" dirty="0" err="1"/>
              <a:t>обертання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послабляє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Місяця</a:t>
            </a:r>
            <a:r>
              <a:rPr lang="ru-RU" dirty="0"/>
              <a:t> на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океану, і </a:t>
            </a:r>
            <a:r>
              <a:rPr lang="ru-RU" dirty="0" err="1"/>
              <a:t>приплив</a:t>
            </a:r>
            <a:r>
              <a:rPr lang="ru-RU" dirty="0"/>
              <a:t> </a:t>
            </a:r>
            <a:r>
              <a:rPr lang="ru-RU" dirty="0" err="1"/>
              <a:t>спадає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756" y="5517232"/>
            <a:ext cx="900974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err="1"/>
              <a:t>Середня</a:t>
            </a:r>
            <a:r>
              <a:rPr lang="ru-RU" dirty="0"/>
              <a:t> </a:t>
            </a:r>
            <a:r>
              <a:rPr lang="ru-RU" dirty="0" err="1"/>
              <a:t>висота</a:t>
            </a:r>
            <a:r>
              <a:rPr lang="ru-RU" dirty="0"/>
              <a:t> </a:t>
            </a:r>
            <a:r>
              <a:rPr lang="ru-RU" dirty="0" err="1"/>
              <a:t>припливу</a:t>
            </a:r>
            <a:r>
              <a:rPr lang="ru-RU" dirty="0"/>
              <a:t> </a:t>
            </a:r>
            <a:r>
              <a:rPr lang="ru-RU" dirty="0" err="1"/>
              <a:t>складає</a:t>
            </a:r>
            <a:r>
              <a:rPr lang="ru-RU" dirty="0"/>
              <a:t> </a:t>
            </a:r>
            <a:r>
              <a:rPr lang="ru-RU" dirty="0" err="1"/>
              <a:t>усього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0,5 м, за </a:t>
            </a:r>
            <a:r>
              <a:rPr lang="ru-RU" dirty="0" err="1"/>
              <a:t>винятком</a:t>
            </a:r>
            <a:r>
              <a:rPr lang="ru-RU" dirty="0"/>
              <a:t> тих </a:t>
            </a:r>
            <a:r>
              <a:rPr lang="ru-RU" dirty="0" err="1"/>
              <a:t>випадків</a:t>
            </a:r>
            <a:r>
              <a:rPr lang="ru-RU" dirty="0"/>
              <a:t>, коли </a:t>
            </a:r>
            <a:r>
              <a:rPr lang="ru-RU" dirty="0" err="1"/>
              <a:t>водяні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переміщаються</a:t>
            </a:r>
            <a:r>
              <a:rPr lang="ru-RU" dirty="0"/>
              <a:t> у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вузьких</a:t>
            </a:r>
            <a:r>
              <a:rPr lang="ru-RU" dirty="0"/>
              <a:t> межах. У таких </a:t>
            </a:r>
            <a:r>
              <a:rPr lang="ru-RU" dirty="0" err="1"/>
              <a:t>випадках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хвиля</a:t>
            </a:r>
            <a:r>
              <a:rPr lang="ru-RU" dirty="0"/>
              <a:t>, </a:t>
            </a:r>
            <a:r>
              <a:rPr lang="ru-RU" dirty="0" err="1"/>
              <a:t>висота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в 10-20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перевищувати</a:t>
            </a:r>
            <a:r>
              <a:rPr lang="ru-RU" dirty="0"/>
              <a:t> </a:t>
            </a:r>
            <a:r>
              <a:rPr lang="ru-RU" dirty="0" err="1"/>
              <a:t>нормальну</a:t>
            </a:r>
            <a:r>
              <a:rPr lang="ru-RU" dirty="0"/>
              <a:t> </a:t>
            </a:r>
            <a:r>
              <a:rPr lang="ru-RU" dirty="0" err="1"/>
              <a:t>висоту</a:t>
            </a:r>
            <a:r>
              <a:rPr lang="ru-RU" dirty="0"/>
              <a:t> </a:t>
            </a:r>
            <a:r>
              <a:rPr lang="ru-RU" dirty="0" err="1"/>
              <a:t>припливного</a:t>
            </a:r>
            <a:r>
              <a:rPr lang="ru-RU" dirty="0"/>
              <a:t> </a:t>
            </a:r>
            <a:r>
              <a:rPr lang="ru-RU" dirty="0" err="1"/>
              <a:t>підйому</a:t>
            </a:r>
            <a:r>
              <a:rPr lang="ru-RU" dirty="0"/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6" y="2905375"/>
            <a:ext cx="9009739" cy="2643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0310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7504" y="0"/>
            <a:ext cx="8784976" cy="1196752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uk-UA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Наслідки будівництва припливних електростанцій</a:t>
            </a:r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5301208"/>
            <a:ext cx="8784976" cy="1521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7422" y="1077292"/>
            <a:ext cx="8424936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   Коли ми </a:t>
            </a:r>
            <a:r>
              <a:rPr lang="ru-RU" dirty="0" err="1"/>
              <a:t>дивимося</a:t>
            </a:r>
            <a:r>
              <a:rPr lang="ru-RU" dirty="0"/>
              <a:t> на </a:t>
            </a:r>
            <a:r>
              <a:rPr lang="ru-RU" dirty="0" err="1"/>
              <a:t>припливи</a:t>
            </a:r>
            <a:r>
              <a:rPr lang="ru-RU" dirty="0"/>
              <a:t> з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загрозливою</a:t>
            </a:r>
            <a:r>
              <a:rPr lang="ru-RU" dirty="0"/>
              <a:t> </a:t>
            </a:r>
            <a:r>
              <a:rPr lang="ru-RU" dirty="0" err="1"/>
              <a:t>енергією</a:t>
            </a:r>
            <a:r>
              <a:rPr lang="ru-RU" dirty="0"/>
              <a:t>, нам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подумати</a:t>
            </a:r>
            <a:r>
              <a:rPr lang="ru-RU" dirty="0"/>
              <a:t> про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навколишнє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 </a:t>
            </a:r>
            <a:r>
              <a:rPr lang="ru-RU" dirty="0" err="1"/>
              <a:t>припливних</a:t>
            </a:r>
            <a:r>
              <a:rPr lang="ru-RU" dirty="0"/>
              <a:t> </a:t>
            </a:r>
            <a:r>
              <a:rPr lang="ru-RU" dirty="0" err="1"/>
              <a:t>басейнів</a:t>
            </a:r>
            <a:r>
              <a:rPr lang="ru-RU" dirty="0"/>
              <a:t>.     </a:t>
            </a:r>
          </a:p>
          <a:p>
            <a:pPr algn="just"/>
            <a:endParaRPr lang="ru-RU" dirty="0"/>
          </a:p>
          <a:p>
            <a:pPr marL="285750" indent="-285750" algn="just">
              <a:buFont typeface="Courier New" pitchFamily="49" charset="0"/>
              <a:buChar char="o"/>
            </a:pPr>
            <a:r>
              <a:rPr lang="ru-RU" dirty="0"/>
              <a:t>   </a:t>
            </a:r>
            <a:r>
              <a:rPr lang="ru-RU" sz="1600" dirty="0" err="1"/>
              <a:t>Припливні</a:t>
            </a:r>
            <a:r>
              <a:rPr lang="ru-RU" sz="1600" dirty="0"/>
              <a:t> води,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надходять</a:t>
            </a:r>
            <a:r>
              <a:rPr lang="ru-RU" sz="1600" dirty="0"/>
              <a:t>, </a:t>
            </a:r>
            <a:r>
              <a:rPr lang="ru-RU" sz="1600" dirty="0" err="1"/>
              <a:t>можуть</a:t>
            </a:r>
            <a:r>
              <a:rPr lang="ru-RU" sz="1600" dirty="0"/>
              <a:t> </a:t>
            </a:r>
            <a:r>
              <a:rPr lang="ru-RU" sz="1600" dirty="0" err="1"/>
              <a:t>піднятися</a:t>
            </a:r>
            <a:r>
              <a:rPr lang="ru-RU" sz="1600" dirty="0"/>
              <a:t> на 15 см, а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здатне</a:t>
            </a:r>
            <a:r>
              <a:rPr lang="ru-RU" sz="1600" dirty="0"/>
              <a:t> привести до </a:t>
            </a:r>
            <a:r>
              <a:rPr lang="ru-RU" sz="1600" dirty="0" err="1"/>
              <a:t>вторгнення</a:t>
            </a:r>
            <a:r>
              <a:rPr lang="ru-RU" sz="1600" dirty="0"/>
              <a:t> </a:t>
            </a:r>
            <a:r>
              <a:rPr lang="ru-RU" sz="1600" dirty="0" err="1"/>
              <a:t>морської</a:t>
            </a:r>
            <a:r>
              <a:rPr lang="ru-RU" sz="1600" dirty="0"/>
              <a:t> води в </a:t>
            </a:r>
            <a:r>
              <a:rPr lang="ru-RU" sz="1600" dirty="0" err="1"/>
              <a:t>прибережні</a:t>
            </a:r>
            <a:r>
              <a:rPr lang="ru-RU" sz="1600" dirty="0"/>
              <a:t> </a:t>
            </a:r>
            <a:r>
              <a:rPr lang="ru-RU" sz="1600" dirty="0" err="1"/>
              <a:t>колодязі</a:t>
            </a:r>
            <a:r>
              <a:rPr lang="ru-RU" sz="1600" dirty="0"/>
              <a:t> і </a:t>
            </a:r>
            <a:r>
              <a:rPr lang="ru-RU" sz="1600" dirty="0" err="1"/>
              <a:t>створити</a:t>
            </a:r>
            <a:r>
              <a:rPr lang="ru-RU" sz="1600" dirty="0"/>
              <a:t> </a:t>
            </a:r>
            <a:r>
              <a:rPr lang="ru-RU" sz="1600" dirty="0" err="1"/>
              <a:t>загрозу</a:t>
            </a:r>
            <a:r>
              <a:rPr lang="ru-RU" sz="1600" dirty="0"/>
              <a:t> для </a:t>
            </a:r>
            <a:r>
              <a:rPr lang="ru-RU" sz="1600" dirty="0" err="1"/>
              <a:t>будівель</a:t>
            </a:r>
            <a:r>
              <a:rPr lang="ru-RU" sz="1600" dirty="0"/>
              <a:t>, </a:t>
            </a:r>
            <a:r>
              <a:rPr lang="ru-RU" sz="1600" dirty="0" err="1"/>
              <a:t>розташованих</a:t>
            </a:r>
            <a:r>
              <a:rPr lang="ru-RU" sz="1600" dirty="0"/>
              <a:t> </a:t>
            </a:r>
            <a:r>
              <a:rPr lang="ru-RU" sz="1600" dirty="0" err="1"/>
              <a:t>поблизу</a:t>
            </a:r>
            <a:r>
              <a:rPr lang="ru-RU" sz="1600" dirty="0"/>
              <a:t> </a:t>
            </a:r>
            <a:r>
              <a:rPr lang="ru-RU" sz="1600" dirty="0" err="1"/>
              <a:t>верхньої</a:t>
            </a:r>
            <a:r>
              <a:rPr lang="ru-RU" sz="1600" dirty="0"/>
              <a:t> </a:t>
            </a:r>
            <a:r>
              <a:rPr lang="ru-RU" sz="1600" dirty="0" err="1"/>
              <a:t>відмітки</a:t>
            </a:r>
            <a:r>
              <a:rPr lang="ru-RU" sz="1600" dirty="0"/>
              <a:t> </a:t>
            </a:r>
            <a:r>
              <a:rPr lang="ru-RU" sz="1600" dirty="0" err="1"/>
              <a:t>припливу</a:t>
            </a:r>
            <a:r>
              <a:rPr lang="ru-RU" sz="1600" dirty="0"/>
              <a:t>.</a:t>
            </a:r>
          </a:p>
          <a:p>
            <a:pPr marL="285750" indent="-285750" algn="just">
              <a:buFont typeface="Courier New" pitchFamily="49" charset="0"/>
              <a:buChar char="o"/>
            </a:pPr>
            <a:r>
              <a:rPr lang="ru-RU" sz="1600" dirty="0"/>
              <a:t>   </a:t>
            </a:r>
            <a:r>
              <a:rPr lang="ru-RU" sz="1600" dirty="0" err="1"/>
              <a:t>Можливе</a:t>
            </a:r>
            <a:r>
              <a:rPr lang="ru-RU" sz="1600" dirty="0"/>
              <a:t> </a:t>
            </a:r>
            <a:r>
              <a:rPr lang="ru-RU" sz="1600" dirty="0" err="1"/>
              <a:t>прискорення</a:t>
            </a:r>
            <a:r>
              <a:rPr lang="ru-RU" sz="1600" dirty="0"/>
              <a:t> </a:t>
            </a:r>
            <a:r>
              <a:rPr lang="ru-RU" sz="1600" dirty="0" err="1"/>
              <a:t>берегової</a:t>
            </a:r>
            <a:r>
              <a:rPr lang="ru-RU" sz="1600" dirty="0"/>
              <a:t> </a:t>
            </a:r>
            <a:r>
              <a:rPr lang="ru-RU" sz="1600" dirty="0" err="1"/>
              <a:t>ерозії</a:t>
            </a:r>
            <a:r>
              <a:rPr lang="ru-RU" sz="1600" dirty="0"/>
              <a:t>, а </a:t>
            </a:r>
            <a:r>
              <a:rPr lang="ru-RU" sz="1600" dirty="0" err="1"/>
              <a:t>низинні</a:t>
            </a:r>
            <a:r>
              <a:rPr lang="ru-RU" sz="1600" dirty="0"/>
              <a:t> </a:t>
            </a:r>
            <a:r>
              <a:rPr lang="ru-RU" sz="1600" dirty="0" err="1"/>
              <a:t>ділянки</a:t>
            </a:r>
            <a:r>
              <a:rPr lang="ru-RU" sz="1600" dirty="0"/>
              <a:t>, </a:t>
            </a:r>
            <a:r>
              <a:rPr lang="ru-RU" sz="1600" dirty="0" err="1"/>
              <a:t>включаючи</a:t>
            </a:r>
            <a:r>
              <a:rPr lang="ru-RU" sz="1600" dirty="0"/>
              <a:t> дороги, </a:t>
            </a:r>
            <a:r>
              <a:rPr lang="ru-RU" sz="1600" dirty="0" err="1"/>
              <a:t>будуть</a:t>
            </a:r>
            <a:r>
              <a:rPr lang="ru-RU" sz="1600" dirty="0"/>
              <a:t> </a:t>
            </a:r>
            <a:r>
              <a:rPr lang="ru-RU" sz="1600" dirty="0" err="1"/>
              <a:t>затоплятися</a:t>
            </a:r>
            <a:r>
              <a:rPr lang="ru-RU" sz="1600" dirty="0"/>
              <a:t>, коли шторми і </a:t>
            </a:r>
            <a:r>
              <a:rPr lang="ru-RU" sz="1600" dirty="0" err="1"/>
              <a:t>припливи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збільшилися</a:t>
            </a:r>
            <a:r>
              <a:rPr lang="ru-RU" sz="1600" dirty="0"/>
              <a:t>, </a:t>
            </a:r>
            <a:r>
              <a:rPr lang="ru-RU" sz="1600" dirty="0" err="1"/>
              <a:t>об’єднають</a:t>
            </a:r>
            <a:r>
              <a:rPr lang="ru-RU" sz="1600" dirty="0"/>
              <a:t> </a:t>
            </a:r>
            <a:r>
              <a:rPr lang="ru-RU" sz="1600" dirty="0" err="1"/>
              <a:t>зусилля</a:t>
            </a:r>
            <a:r>
              <a:rPr lang="ru-RU" sz="1600" dirty="0"/>
              <a:t>. Берегова </a:t>
            </a:r>
            <a:r>
              <a:rPr lang="ru-RU" sz="1600" dirty="0" err="1"/>
              <a:t>смуга</a:t>
            </a:r>
            <a:r>
              <a:rPr lang="ru-RU" sz="1600" dirty="0"/>
              <a:t> буде практично </a:t>
            </a:r>
            <a:r>
              <a:rPr lang="ru-RU" sz="1600" dirty="0" err="1"/>
              <a:t>непридатна</a:t>
            </a:r>
            <a:r>
              <a:rPr lang="ru-RU" sz="1600" dirty="0"/>
              <a:t> для </a:t>
            </a:r>
            <a:r>
              <a:rPr lang="ru-RU" sz="1600" dirty="0" err="1"/>
              <a:t>використання</a:t>
            </a:r>
            <a:r>
              <a:rPr lang="ru-RU" sz="1600" dirty="0"/>
              <a:t> через </a:t>
            </a:r>
            <a:r>
              <a:rPr lang="ru-RU" sz="1600" dirty="0" err="1"/>
              <a:t>більш</a:t>
            </a:r>
            <a:r>
              <a:rPr lang="ru-RU" sz="1600" dirty="0"/>
              <a:t> </a:t>
            </a:r>
            <a:r>
              <a:rPr lang="ru-RU" sz="1600" dirty="0" err="1"/>
              <a:t>високі</a:t>
            </a:r>
            <a:r>
              <a:rPr lang="ru-RU" sz="1600" dirty="0"/>
              <a:t> </a:t>
            </a:r>
            <a:r>
              <a:rPr lang="ru-RU" sz="1600" dirty="0" err="1"/>
              <a:t>припливи</a:t>
            </a:r>
            <a:r>
              <a:rPr lang="ru-RU" sz="1600" dirty="0"/>
              <a:t>.  </a:t>
            </a:r>
          </a:p>
          <a:p>
            <a:pPr marL="285750" indent="-285750" algn="just">
              <a:buFont typeface="Courier New" pitchFamily="49" charset="0"/>
              <a:buChar char="o"/>
            </a:pPr>
            <a:r>
              <a:rPr lang="ru-RU" sz="1600" dirty="0" err="1"/>
              <a:t>Відплив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може</a:t>
            </a:r>
            <a:r>
              <a:rPr lang="ru-RU" sz="1600" dirty="0"/>
              <a:t> </a:t>
            </a:r>
            <a:r>
              <a:rPr lang="ru-RU" sz="1600" dirty="0" err="1"/>
              <a:t>виявитися</a:t>
            </a:r>
            <a:r>
              <a:rPr lang="ru-RU" sz="1600" dirty="0"/>
              <a:t> </a:t>
            </a:r>
            <a:r>
              <a:rPr lang="ru-RU" sz="1600" dirty="0" err="1"/>
              <a:t>нижче</a:t>
            </a:r>
            <a:r>
              <a:rPr lang="ru-RU" sz="1600" dirty="0"/>
              <a:t> на 15 см, </a:t>
            </a:r>
            <a:r>
              <a:rPr lang="ru-RU" sz="1600" dirty="0" err="1"/>
              <a:t>здатний</a:t>
            </a:r>
            <a:r>
              <a:rPr lang="ru-RU" sz="1600" dirty="0"/>
              <a:t> </a:t>
            </a:r>
            <a:r>
              <a:rPr lang="ru-RU" sz="1600" dirty="0" err="1"/>
              <a:t>утруднити</a:t>
            </a:r>
            <a:r>
              <a:rPr lang="ru-RU" sz="1600" dirty="0"/>
              <a:t> доступ до </a:t>
            </a:r>
            <a:r>
              <a:rPr lang="ru-RU" sz="1600" dirty="0" err="1"/>
              <a:t>човнів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до</a:t>
            </a:r>
            <a:r>
              <a:rPr lang="ru-RU" sz="1600" dirty="0"/>
              <a:t> води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причалів</a:t>
            </a:r>
            <a:r>
              <a:rPr lang="ru-RU" sz="1600" dirty="0"/>
              <a:t>. </a:t>
            </a:r>
          </a:p>
          <a:p>
            <a:pPr marL="285750" indent="-285750" algn="just">
              <a:buFont typeface="Courier New" pitchFamily="49" charset="0"/>
              <a:buChar char="o"/>
            </a:pPr>
            <a:r>
              <a:rPr lang="ru-RU" sz="1600" dirty="0"/>
              <a:t>   </a:t>
            </a:r>
            <a:r>
              <a:rPr lang="ru-RU" sz="1600" dirty="0" err="1"/>
              <a:t>Збільшена</a:t>
            </a:r>
            <a:r>
              <a:rPr lang="ru-RU" sz="1600" dirty="0"/>
              <a:t> </a:t>
            </a:r>
            <a:r>
              <a:rPr lang="ru-RU" sz="1600" dirty="0" err="1"/>
              <a:t>висота</a:t>
            </a:r>
            <a:r>
              <a:rPr lang="ru-RU" sz="1600" dirty="0"/>
              <a:t> </a:t>
            </a:r>
            <a:r>
              <a:rPr lang="ru-RU" sz="1600" dirty="0" err="1"/>
              <a:t>припливу</a:t>
            </a:r>
            <a:r>
              <a:rPr lang="ru-RU" sz="1600" dirty="0"/>
              <a:t> </a:t>
            </a:r>
            <a:r>
              <a:rPr lang="ru-RU" sz="1600" dirty="0" err="1"/>
              <a:t>може</a:t>
            </a:r>
            <a:r>
              <a:rPr lang="ru-RU" sz="1600" dirty="0"/>
              <a:t> </a:t>
            </a:r>
            <a:r>
              <a:rPr lang="ru-RU" sz="1600" dirty="0" err="1"/>
              <a:t>викликати</a:t>
            </a:r>
            <a:r>
              <a:rPr lang="ru-RU" sz="1600" dirty="0"/>
              <a:t> </a:t>
            </a:r>
            <a:r>
              <a:rPr lang="ru-RU" sz="1600" dirty="0" err="1"/>
              <a:t>надходження</a:t>
            </a:r>
            <a:r>
              <a:rPr lang="ru-RU" sz="1600" dirty="0"/>
              <a:t> </a:t>
            </a:r>
            <a:r>
              <a:rPr lang="ru-RU" sz="1600" dirty="0" err="1"/>
              <a:t>більш</a:t>
            </a:r>
            <a:r>
              <a:rPr lang="ru-RU" sz="1600" dirty="0"/>
              <a:t> </a:t>
            </a:r>
            <a:r>
              <a:rPr lang="ru-RU" sz="1600" dirty="0" err="1"/>
              <a:t>солоної</a:t>
            </a:r>
            <a:r>
              <a:rPr lang="ru-RU" sz="1600" dirty="0"/>
              <a:t> води в </a:t>
            </a:r>
            <a:r>
              <a:rPr lang="ru-RU" sz="1600" dirty="0" err="1"/>
              <a:t>устя</a:t>
            </a:r>
            <a:r>
              <a:rPr lang="ru-RU" sz="1600" dirty="0"/>
              <a:t> </a:t>
            </a:r>
            <a:r>
              <a:rPr lang="ru-RU" sz="1600" dirty="0" err="1"/>
              <a:t>річок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цим</a:t>
            </a:r>
            <a:r>
              <a:rPr lang="ru-RU" sz="1600" dirty="0"/>
              <a:t> </a:t>
            </a:r>
            <a:r>
              <a:rPr lang="ru-RU" sz="1600" dirty="0" err="1"/>
              <a:t>змінити</a:t>
            </a:r>
            <a:r>
              <a:rPr lang="ru-RU" sz="1600" dirty="0"/>
              <a:t> </a:t>
            </a:r>
            <a:r>
              <a:rPr lang="ru-RU" sz="1600" dirty="0" err="1"/>
              <a:t>співвідношення</a:t>
            </a:r>
            <a:r>
              <a:rPr lang="ru-RU" sz="1600" dirty="0"/>
              <a:t> </a:t>
            </a:r>
            <a:r>
              <a:rPr lang="ru-RU" sz="1600" dirty="0" err="1"/>
              <a:t>водних</a:t>
            </a:r>
            <a:r>
              <a:rPr lang="ru-RU" sz="1600" dirty="0"/>
              <a:t> </a:t>
            </a:r>
            <a:r>
              <a:rPr lang="ru-RU" sz="1600" dirty="0" err="1"/>
              <a:t>організмів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живуть</a:t>
            </a:r>
            <a:r>
              <a:rPr lang="ru-RU" sz="1600" dirty="0"/>
              <a:t> там. </a:t>
            </a:r>
          </a:p>
          <a:p>
            <a:pPr marL="285750" indent="-285750" algn="just">
              <a:buFont typeface="Courier New" pitchFamily="49" charset="0"/>
              <a:buChar char="o"/>
            </a:pPr>
            <a:r>
              <a:rPr lang="ru-RU" sz="1600" dirty="0"/>
              <a:t>   </a:t>
            </a:r>
            <a:r>
              <a:rPr lang="ru-RU" sz="1600" dirty="0" err="1"/>
              <a:t>Зі</a:t>
            </a:r>
            <a:r>
              <a:rPr lang="ru-RU" sz="1600" dirty="0"/>
              <a:t> </a:t>
            </a:r>
            <a:r>
              <a:rPr lang="ru-RU" sz="1600" dirty="0" err="1"/>
              <a:t>збільшенням</a:t>
            </a:r>
            <a:r>
              <a:rPr lang="ru-RU" sz="1600" dirty="0"/>
              <a:t> </a:t>
            </a:r>
            <a:r>
              <a:rPr lang="ru-RU" sz="1600" dirty="0" err="1"/>
              <a:t>амплітуди</a:t>
            </a:r>
            <a:r>
              <a:rPr lang="ru-RU" sz="1600" dirty="0"/>
              <a:t> </a:t>
            </a:r>
            <a:r>
              <a:rPr lang="ru-RU" sz="1600" dirty="0" err="1"/>
              <a:t>припливів</a:t>
            </a:r>
            <a:r>
              <a:rPr lang="ru-RU" sz="1600" dirty="0"/>
              <a:t> </a:t>
            </a:r>
            <a:r>
              <a:rPr lang="ru-RU" sz="1600" dirty="0" err="1"/>
              <a:t>виникнуть</a:t>
            </a:r>
            <a:r>
              <a:rPr lang="ru-RU" sz="1600" dirty="0"/>
              <a:t> </a:t>
            </a:r>
            <a:r>
              <a:rPr lang="ru-RU" sz="1600" dirty="0" err="1"/>
              <a:t>посилені</a:t>
            </a:r>
            <a:r>
              <a:rPr lang="ru-RU" sz="1600" dirty="0"/>
              <a:t> </a:t>
            </a:r>
            <a:r>
              <a:rPr lang="ru-RU" sz="1600" dirty="0" err="1"/>
              <a:t>припливні</a:t>
            </a:r>
            <a:r>
              <a:rPr lang="ru-RU" sz="1600" dirty="0"/>
              <a:t> </a:t>
            </a:r>
            <a:r>
              <a:rPr lang="ru-RU" sz="1600" dirty="0" err="1"/>
              <a:t>плини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може</a:t>
            </a:r>
            <a:r>
              <a:rPr lang="ru-RU" sz="1600" dirty="0"/>
              <a:t> привести до </a:t>
            </a:r>
            <a:r>
              <a:rPr lang="ru-RU" sz="1600" dirty="0" err="1"/>
              <a:t>розмивання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переносу </a:t>
            </a:r>
            <a:r>
              <a:rPr lang="ru-RU" sz="1600" dirty="0" err="1"/>
              <a:t>піщаних</a:t>
            </a:r>
            <a:r>
              <a:rPr lang="ru-RU" sz="1600" dirty="0"/>
              <a:t> </a:t>
            </a:r>
            <a:r>
              <a:rPr lang="ru-RU" sz="1600" dirty="0" err="1"/>
              <a:t>відмілин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до </a:t>
            </a:r>
            <a:r>
              <a:rPr lang="ru-RU" sz="1600" dirty="0" err="1"/>
              <a:t>заповнення</a:t>
            </a:r>
            <a:r>
              <a:rPr lang="ru-RU" sz="1600" dirty="0"/>
              <a:t> </a:t>
            </a:r>
            <a:r>
              <a:rPr lang="ru-RU" sz="1600" dirty="0" err="1"/>
              <a:t>піском</a:t>
            </a:r>
            <a:r>
              <a:rPr lang="ru-RU" sz="1600" dirty="0"/>
              <a:t> </a:t>
            </a:r>
            <a:r>
              <a:rPr lang="ru-RU" sz="1600" dirty="0" err="1"/>
              <a:t>існуючих</a:t>
            </a:r>
            <a:r>
              <a:rPr lang="ru-RU" sz="1600" dirty="0"/>
              <a:t> </a:t>
            </a:r>
            <a:r>
              <a:rPr lang="ru-RU" sz="1600" dirty="0" err="1"/>
              <a:t>судноплавних</a:t>
            </a:r>
            <a:r>
              <a:rPr lang="ru-RU" sz="1600" dirty="0"/>
              <a:t> </a:t>
            </a:r>
            <a:r>
              <a:rPr lang="ru-RU" sz="1600" dirty="0" err="1"/>
              <a:t>рукавів</a:t>
            </a:r>
            <a:endParaRPr lang="ru-RU" sz="1600" dirty="0"/>
          </a:p>
          <a:p>
            <a:pPr marL="285750" indent="-285750" algn="just"/>
            <a:r>
              <a:rPr lang="ru-RU" sz="1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1856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4213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/>
              <a:t>Геотермальна енергія</a:t>
            </a:r>
          </a:p>
        </p:txBody>
      </p:sp>
      <p:sp>
        <p:nvSpPr>
          <p:cNvPr id="706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411413" y="1484313"/>
            <a:ext cx="4608512" cy="172720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sz="2400" b="1" dirty="0"/>
              <a:t>Геотермальна </a:t>
            </a:r>
            <a:r>
              <a:rPr lang="ru-RU" sz="2400" b="1" dirty="0" err="1"/>
              <a:t>енергія</a:t>
            </a:r>
            <a:r>
              <a:rPr lang="ru-RU" sz="2400" b="1" dirty="0"/>
              <a:t> – </a:t>
            </a:r>
            <a:r>
              <a:rPr lang="ru-RU" sz="2400" b="1" dirty="0" err="1"/>
              <a:t>це</a:t>
            </a:r>
            <a:r>
              <a:rPr lang="ru-RU" sz="2400" b="1" dirty="0"/>
              <a:t> тепло </a:t>
            </a:r>
            <a:r>
              <a:rPr lang="ru-RU" sz="2400" b="1" dirty="0" err="1"/>
              <a:t>Землі</a:t>
            </a:r>
            <a:r>
              <a:rPr lang="ru-RU" sz="2400" b="1" dirty="0"/>
              <a:t>, яке </a:t>
            </a:r>
            <a:r>
              <a:rPr lang="ru-RU" sz="2400" b="1" dirty="0" err="1"/>
              <a:t>переважно</a:t>
            </a:r>
            <a:r>
              <a:rPr lang="ru-RU" sz="2400" b="1" dirty="0"/>
              <a:t> </a:t>
            </a:r>
            <a:r>
              <a:rPr lang="ru-RU" sz="2400" b="1" dirty="0" err="1"/>
              <a:t>утворюється</a:t>
            </a:r>
            <a:r>
              <a:rPr lang="ru-RU" sz="2400" b="1" dirty="0"/>
              <a:t> </a:t>
            </a:r>
            <a:r>
              <a:rPr lang="ru-RU" sz="2400" b="1" dirty="0" err="1"/>
              <a:t>внаслідок</a:t>
            </a:r>
            <a:r>
              <a:rPr lang="ru-RU" sz="2400" b="1" dirty="0"/>
              <a:t> </a:t>
            </a:r>
            <a:r>
              <a:rPr lang="ru-RU" sz="2400" b="1" dirty="0" err="1"/>
              <a:t>розпаду</a:t>
            </a:r>
            <a:r>
              <a:rPr lang="ru-RU" sz="2400" b="1" dirty="0"/>
              <a:t> </a:t>
            </a:r>
            <a:r>
              <a:rPr lang="ru-RU" sz="2400" b="1" dirty="0" err="1"/>
              <a:t>радіоактивних</a:t>
            </a:r>
            <a:r>
              <a:rPr lang="ru-RU" sz="2400" b="1" dirty="0"/>
              <a:t> </a:t>
            </a:r>
            <a:r>
              <a:rPr lang="ru-RU" sz="2400" b="1" dirty="0" err="1"/>
              <a:t>речовин</a:t>
            </a:r>
            <a:r>
              <a:rPr lang="ru-RU" sz="2400" b="1" dirty="0"/>
              <a:t> у </a:t>
            </a:r>
            <a:r>
              <a:rPr lang="ru-RU" sz="2400" b="1" dirty="0" err="1"/>
              <a:t>земній</a:t>
            </a:r>
            <a:r>
              <a:rPr lang="ru-RU" sz="2400" b="1" dirty="0"/>
              <a:t> </a:t>
            </a:r>
            <a:r>
              <a:rPr lang="ru-RU" sz="2400" b="1" dirty="0" err="1"/>
              <a:t>корі</a:t>
            </a:r>
            <a:r>
              <a:rPr lang="ru-RU" sz="2400" b="1" dirty="0"/>
              <a:t> та </a:t>
            </a:r>
            <a:r>
              <a:rPr lang="ru-RU" sz="2400" b="1" dirty="0" err="1"/>
              <a:t>мантії</a:t>
            </a:r>
            <a:r>
              <a:rPr lang="ru-RU" sz="2400" b="1" dirty="0"/>
              <a:t>.</a:t>
            </a:r>
          </a:p>
        </p:txBody>
      </p:sp>
      <p:pic>
        <p:nvPicPr>
          <p:cNvPr id="8397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1931" y="3656013"/>
            <a:ext cx="34559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644900"/>
            <a:ext cx="3960813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6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   Геотермальна енергія</a:t>
            </a:r>
          </a:p>
        </p:txBody>
      </p:sp>
      <p:sp>
        <p:nvSpPr>
          <p:cNvPr id="71685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878263" cy="3108325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sz="2000" b="1" dirty="0" err="1"/>
              <a:t>Гідротермальні</a:t>
            </a:r>
            <a:r>
              <a:rPr lang="ru-RU" sz="2000" b="1" dirty="0"/>
              <a:t> </a:t>
            </a:r>
            <a:r>
              <a:rPr lang="ru-RU" sz="2000" b="1" dirty="0" err="1"/>
              <a:t>джерела</a:t>
            </a:r>
            <a:r>
              <a:rPr lang="ru-RU" sz="2000" b="1" dirty="0"/>
              <a:t> </a:t>
            </a:r>
            <a:r>
              <a:rPr lang="ru-RU" sz="2000" b="1" dirty="0" err="1"/>
              <a:t>енергії</a:t>
            </a:r>
            <a:r>
              <a:rPr lang="ru-RU" sz="2000" b="1" dirty="0"/>
              <a:t> </a:t>
            </a:r>
            <a:r>
              <a:rPr lang="ru-RU" sz="2000" b="1" dirty="0" err="1"/>
              <a:t>поділяються</a:t>
            </a:r>
            <a:r>
              <a:rPr lang="ru-RU" sz="2000" b="1" dirty="0"/>
              <a:t> на </a:t>
            </a:r>
            <a:r>
              <a:rPr lang="ru-RU" sz="2000" b="1" dirty="0" err="1"/>
              <a:t>термальні</a:t>
            </a:r>
            <a:r>
              <a:rPr lang="ru-RU" sz="2000" b="1" dirty="0"/>
              <a:t> води, </a:t>
            </a:r>
            <a:r>
              <a:rPr lang="ru-RU" sz="2000" b="1" dirty="0" err="1"/>
              <a:t>пароводяні</a:t>
            </a:r>
            <a:r>
              <a:rPr lang="ru-RU" sz="2000" b="1" dirty="0"/>
              <a:t> </a:t>
            </a:r>
            <a:r>
              <a:rPr lang="ru-RU" sz="2000" b="1" dirty="0" err="1"/>
              <a:t>суміші</a:t>
            </a:r>
            <a:r>
              <a:rPr lang="ru-RU" sz="2000" b="1" dirty="0"/>
              <a:t> </a:t>
            </a:r>
            <a:r>
              <a:rPr lang="ru-RU" sz="2000" b="1" dirty="0" err="1"/>
              <a:t>і</a:t>
            </a:r>
            <a:r>
              <a:rPr lang="ru-RU" sz="2000" b="1" dirty="0"/>
              <a:t> </a:t>
            </a:r>
            <a:r>
              <a:rPr lang="ru-RU" sz="2000" b="1" dirty="0" err="1"/>
              <a:t>природну</a:t>
            </a:r>
            <a:r>
              <a:rPr lang="ru-RU" sz="2000" b="1" dirty="0"/>
              <a:t> пару.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000" b="1" dirty="0" err="1"/>
              <a:t>Геотермальні</a:t>
            </a:r>
            <a:r>
              <a:rPr lang="ru-RU" sz="2000" b="1" dirty="0"/>
              <a:t> води – </a:t>
            </a:r>
            <a:r>
              <a:rPr lang="ru-RU" sz="2000" b="1" dirty="0" err="1"/>
              <a:t>екологічно</a:t>
            </a:r>
            <a:r>
              <a:rPr lang="ru-RU" sz="2000" b="1" dirty="0"/>
              <a:t> </a:t>
            </a:r>
            <a:r>
              <a:rPr lang="ru-RU" sz="2000" b="1" dirty="0" err="1"/>
              <a:t>чисте</a:t>
            </a:r>
            <a:r>
              <a:rPr lang="ru-RU" sz="2000" b="1" dirty="0"/>
              <a:t> </a:t>
            </a:r>
            <a:r>
              <a:rPr lang="ru-RU" sz="2000" b="1" dirty="0" err="1"/>
              <a:t>джерело</a:t>
            </a:r>
            <a:r>
              <a:rPr lang="ru-RU" sz="2000" b="1" dirty="0"/>
              <a:t> </a:t>
            </a:r>
            <a:r>
              <a:rPr lang="ru-RU" sz="2000" b="1" dirty="0" err="1"/>
              <a:t>енергії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постійно</a:t>
            </a:r>
            <a:r>
              <a:rPr lang="ru-RU" sz="2000" b="1" dirty="0"/>
              <a:t> </a:t>
            </a:r>
            <a:r>
              <a:rPr lang="ru-RU" sz="2000" b="1" dirty="0" err="1"/>
              <a:t>відновлюється</a:t>
            </a:r>
            <a:r>
              <a:rPr lang="ru-RU" sz="2000" b="1" dirty="0"/>
              <a:t>. </a:t>
            </a:r>
            <a:r>
              <a:rPr lang="ru-RU" sz="2000" b="1" dirty="0" err="1"/>
              <a:t>Воно</a:t>
            </a:r>
            <a:r>
              <a:rPr lang="ru-RU" sz="2000" b="1" dirty="0"/>
              <a:t> </a:t>
            </a:r>
            <a:r>
              <a:rPr lang="ru-RU" sz="2000" b="1" dirty="0" err="1"/>
              <a:t>суттєво</a:t>
            </a:r>
            <a:r>
              <a:rPr lang="ru-RU" sz="2000" b="1" dirty="0"/>
              <a:t> </a:t>
            </a:r>
            <a:r>
              <a:rPr lang="ru-RU" sz="2000" b="1" dirty="0" err="1"/>
              <a:t>відрізняється</a:t>
            </a:r>
            <a:r>
              <a:rPr lang="ru-RU" sz="2000" b="1" dirty="0"/>
              <a:t> </a:t>
            </a:r>
            <a:r>
              <a:rPr lang="ru-RU" sz="2000" b="1" dirty="0" err="1"/>
              <a:t>від</a:t>
            </a:r>
            <a:r>
              <a:rPr lang="ru-RU" sz="2000" b="1" dirty="0"/>
              <a:t> </a:t>
            </a:r>
            <a:r>
              <a:rPr lang="ru-RU" sz="2000" b="1" dirty="0" err="1"/>
              <a:t>інших</a:t>
            </a:r>
            <a:r>
              <a:rPr lang="ru-RU" sz="2000" b="1" dirty="0"/>
              <a:t> </a:t>
            </a:r>
            <a:r>
              <a:rPr lang="ru-RU" sz="2000" b="1" dirty="0" err="1"/>
              <a:t>альтернативних</a:t>
            </a:r>
            <a:r>
              <a:rPr lang="ru-RU" sz="2000" b="1" dirty="0"/>
              <a:t> </a:t>
            </a:r>
            <a:r>
              <a:rPr lang="ru-RU" sz="2000" b="1" dirty="0" err="1"/>
              <a:t>джерел</a:t>
            </a:r>
            <a:r>
              <a:rPr lang="ru-RU" sz="2000" b="1" dirty="0"/>
              <a:t> </a:t>
            </a:r>
            <a:r>
              <a:rPr lang="ru-RU" sz="2000" b="1" dirty="0" err="1"/>
              <a:t>енергії</a:t>
            </a:r>
            <a:r>
              <a:rPr lang="ru-RU" sz="2000" b="1" dirty="0"/>
              <a:t> </a:t>
            </a:r>
            <a:r>
              <a:rPr lang="ru-RU" sz="2000" b="1" dirty="0" err="1"/>
              <a:t>тим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його</a:t>
            </a:r>
            <a:r>
              <a:rPr lang="ru-RU" sz="2000" b="1" dirty="0"/>
              <a:t> </a:t>
            </a:r>
            <a:r>
              <a:rPr lang="ru-RU" sz="2000" b="1" dirty="0" err="1"/>
              <a:t>можна</a:t>
            </a:r>
            <a:r>
              <a:rPr lang="ru-RU" sz="2000" b="1" dirty="0"/>
              <a:t> </a:t>
            </a:r>
            <a:r>
              <a:rPr lang="ru-RU" sz="2000" b="1" dirty="0" err="1"/>
              <a:t>використовувати</a:t>
            </a:r>
            <a:r>
              <a:rPr lang="ru-RU" sz="2000" b="1" dirty="0"/>
              <a:t> </a:t>
            </a:r>
            <a:r>
              <a:rPr lang="ru-RU" sz="2000" b="1" dirty="0" err="1"/>
              <a:t>незалежно</a:t>
            </a:r>
            <a:r>
              <a:rPr lang="ru-RU" sz="2000" b="1" dirty="0"/>
              <a:t> </a:t>
            </a:r>
            <a:r>
              <a:rPr lang="ru-RU" sz="2000" b="1" dirty="0" err="1"/>
              <a:t>від</a:t>
            </a:r>
            <a:r>
              <a:rPr lang="ru-RU" sz="2000" b="1" dirty="0"/>
              <a:t> </a:t>
            </a:r>
            <a:r>
              <a:rPr lang="ru-RU" sz="2000" b="1" dirty="0" err="1"/>
              <a:t>кліматичних</a:t>
            </a:r>
            <a:r>
              <a:rPr lang="ru-RU" sz="2000" b="1" dirty="0"/>
              <a:t> умов </a:t>
            </a:r>
            <a:r>
              <a:rPr lang="ru-RU" sz="2000" b="1" dirty="0" err="1"/>
              <a:t>і</a:t>
            </a:r>
            <a:r>
              <a:rPr lang="ru-RU" sz="2000" b="1" dirty="0"/>
              <a:t> пори року.</a:t>
            </a:r>
          </a:p>
        </p:txBody>
      </p:sp>
      <p:sp>
        <p:nvSpPr>
          <p:cNvPr id="71686" name="Rectangle 6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sz="2400" b="1" dirty="0"/>
              <a:t>Для </a:t>
            </a:r>
            <a:r>
              <a:rPr lang="ru-RU" sz="2400" b="1" dirty="0" err="1"/>
              <a:t>отримання</a:t>
            </a:r>
            <a:r>
              <a:rPr lang="ru-RU" sz="2400" b="1" dirty="0"/>
              <a:t> </a:t>
            </a:r>
            <a:r>
              <a:rPr lang="ru-RU" sz="2400" b="1" dirty="0" err="1"/>
              <a:t>теплоти</a:t>
            </a:r>
            <a:r>
              <a:rPr lang="ru-RU" sz="2400" b="1" dirty="0"/>
              <a:t>, </a:t>
            </a:r>
            <a:r>
              <a:rPr lang="ru-RU" sz="2400" b="1" dirty="0" err="1"/>
              <a:t>акумульованої</a:t>
            </a:r>
            <a:r>
              <a:rPr lang="ru-RU" sz="2400" b="1" dirty="0"/>
              <a:t> в </a:t>
            </a:r>
            <a:r>
              <a:rPr lang="ru-RU" sz="2400" b="1" dirty="0" err="1"/>
              <a:t>надрах</a:t>
            </a:r>
            <a:r>
              <a:rPr lang="ru-RU" sz="2400" b="1" dirty="0"/>
              <a:t> </a:t>
            </a:r>
            <a:r>
              <a:rPr lang="ru-RU" sz="2400" b="1" dirty="0" err="1"/>
              <a:t>землі</a:t>
            </a:r>
            <a:r>
              <a:rPr lang="ru-RU" sz="2400" b="1" dirty="0"/>
              <a:t>, </a:t>
            </a:r>
            <a:r>
              <a:rPr lang="ru-RU" sz="2400" b="1" dirty="0" err="1"/>
              <a:t>її</a:t>
            </a:r>
            <a:r>
              <a:rPr lang="ru-RU" sz="2400" b="1" dirty="0"/>
              <a:t> </a:t>
            </a:r>
            <a:r>
              <a:rPr lang="ru-RU" sz="2400" b="1" dirty="0" err="1"/>
              <a:t>спочатку</a:t>
            </a:r>
            <a:r>
              <a:rPr lang="ru-RU" sz="2400" b="1" dirty="0"/>
              <a:t> треба </a:t>
            </a:r>
            <a:r>
              <a:rPr lang="ru-RU" sz="2400" b="1" dirty="0" err="1"/>
              <a:t>підняти</a:t>
            </a:r>
            <a:r>
              <a:rPr lang="ru-RU" sz="2400" b="1" dirty="0"/>
              <a:t> на </a:t>
            </a:r>
            <a:r>
              <a:rPr lang="ru-RU" sz="2400" b="1" dirty="0" err="1"/>
              <a:t>поверхню</a:t>
            </a:r>
            <a:r>
              <a:rPr lang="ru-RU" sz="2400" b="1" dirty="0"/>
              <a:t>. Для </a:t>
            </a:r>
            <a:r>
              <a:rPr lang="ru-RU" sz="2400" b="1" dirty="0" err="1"/>
              <a:t>цього</a:t>
            </a:r>
            <a:r>
              <a:rPr lang="ru-RU" sz="2400" b="1" dirty="0"/>
              <a:t> </a:t>
            </a:r>
            <a:r>
              <a:rPr lang="ru-RU" sz="2400" b="1" dirty="0" err="1"/>
              <a:t>бурять</a:t>
            </a:r>
            <a:r>
              <a:rPr lang="ru-RU" sz="2400" b="1" dirty="0"/>
              <a:t> </a:t>
            </a:r>
            <a:r>
              <a:rPr lang="ru-RU" sz="2400" b="1" dirty="0" err="1"/>
              <a:t>свердловини</a:t>
            </a:r>
            <a:r>
              <a:rPr lang="ru-RU" sz="2400" b="1" dirty="0"/>
              <a:t> </a:t>
            </a:r>
            <a:r>
              <a:rPr lang="ru-RU" sz="2400" b="1" dirty="0" err="1"/>
              <a:t>і</a:t>
            </a:r>
            <a:r>
              <a:rPr lang="ru-RU" sz="2400" b="1" dirty="0"/>
              <a:t>, </a:t>
            </a:r>
            <a:r>
              <a:rPr lang="ru-RU" sz="2400" b="1" dirty="0" err="1"/>
              <a:t>якщо</a:t>
            </a:r>
            <a:r>
              <a:rPr lang="ru-RU" sz="2400" b="1" dirty="0"/>
              <a:t> вода </a:t>
            </a:r>
            <a:r>
              <a:rPr lang="ru-RU" sz="2400" b="1" dirty="0" err="1"/>
              <a:t>досить</a:t>
            </a:r>
            <a:r>
              <a:rPr lang="ru-RU" sz="2400" b="1" dirty="0"/>
              <a:t> </a:t>
            </a:r>
            <a:r>
              <a:rPr lang="ru-RU" sz="2400" b="1" dirty="0" err="1"/>
              <a:t>гаряча</a:t>
            </a:r>
            <a:r>
              <a:rPr lang="ru-RU" sz="2400" b="1" dirty="0"/>
              <a:t>, вона </a:t>
            </a:r>
            <a:r>
              <a:rPr lang="ru-RU" sz="2400" b="1" dirty="0" err="1"/>
              <a:t>піднімається</a:t>
            </a:r>
            <a:r>
              <a:rPr lang="ru-RU" sz="2400" b="1" dirty="0"/>
              <a:t> на </a:t>
            </a:r>
            <a:r>
              <a:rPr lang="ru-RU" sz="2400" b="1" dirty="0" err="1"/>
              <a:t>поверхню</a:t>
            </a:r>
            <a:r>
              <a:rPr lang="ru-RU" sz="2400" b="1" dirty="0"/>
              <a:t> </a:t>
            </a:r>
            <a:r>
              <a:rPr lang="ru-RU" sz="2400" b="1" dirty="0" err="1"/>
              <a:t>природним</a:t>
            </a:r>
            <a:r>
              <a:rPr lang="ru-RU" sz="2400" b="1" dirty="0"/>
              <a:t> чином, за </a:t>
            </a:r>
            <a:r>
              <a:rPr lang="ru-RU" sz="2400" b="1" dirty="0" err="1"/>
              <a:t>нижчої</a:t>
            </a:r>
            <a:r>
              <a:rPr lang="ru-RU" sz="2400" b="1" dirty="0"/>
              <a:t> </a:t>
            </a:r>
            <a:r>
              <a:rPr lang="ru-RU" sz="2400" b="1" dirty="0" err="1"/>
              <a:t>температури</a:t>
            </a:r>
            <a:r>
              <a:rPr lang="ru-RU" sz="2400" b="1" dirty="0"/>
              <a:t> </a:t>
            </a:r>
            <a:r>
              <a:rPr lang="ru-RU" sz="2400" b="1" dirty="0" err="1"/>
              <a:t>може</a:t>
            </a:r>
            <a:r>
              <a:rPr lang="ru-RU" sz="2400" b="1" dirty="0"/>
              <a:t> </a:t>
            </a:r>
            <a:r>
              <a:rPr lang="ru-RU" sz="2400" b="1" dirty="0" err="1"/>
              <a:t>знадобитися</a:t>
            </a:r>
            <a:r>
              <a:rPr lang="ru-RU" sz="2400" b="1" dirty="0"/>
              <a:t> насос.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/>
      <p:bldP spid="71685" grpId="0" build="p"/>
      <p:bldP spid="7168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659063" y="241300"/>
            <a:ext cx="4044950" cy="990600"/>
          </a:xfrm>
        </p:spPr>
        <p:txBody>
          <a:bodyPr/>
          <a:lstStyle/>
          <a:p>
            <a:pPr eaLnBrk="1" hangingPunct="1">
              <a:defRPr/>
            </a:pPr>
            <a:r>
              <a:rPr lang="uk-UA"/>
              <a:t>Біопаливо</a:t>
            </a:r>
            <a:endParaRPr lang="ru-RU"/>
          </a:p>
        </p:txBody>
      </p:sp>
      <p:sp>
        <p:nvSpPr>
          <p:cNvPr id="7270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ru-RU" sz="2800" dirty="0" err="1"/>
              <a:t>Біопаливо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біологічне</a:t>
            </a:r>
            <a:r>
              <a:rPr lang="ru-RU" sz="2800" dirty="0"/>
              <a:t> </a:t>
            </a:r>
            <a:r>
              <a:rPr lang="ru-RU" sz="2800" dirty="0" err="1"/>
              <a:t>паливо</a:t>
            </a:r>
            <a:r>
              <a:rPr lang="ru-RU" sz="2800" dirty="0"/>
              <a:t> — </a:t>
            </a:r>
            <a:r>
              <a:rPr lang="ru-RU" sz="2800" dirty="0" err="1"/>
              <a:t>органічні</a:t>
            </a:r>
            <a:r>
              <a:rPr lang="ru-RU" sz="2800" dirty="0"/>
              <a:t> </a:t>
            </a:r>
            <a:r>
              <a:rPr lang="ru-RU" sz="2800" dirty="0" err="1"/>
              <a:t>матеріали</a:t>
            </a:r>
            <a:r>
              <a:rPr lang="ru-RU" sz="2800" dirty="0"/>
              <a:t>, </a:t>
            </a:r>
            <a:r>
              <a:rPr lang="ru-RU" sz="2800" dirty="0" err="1"/>
              <a:t>як-от</a:t>
            </a:r>
            <a:r>
              <a:rPr lang="ru-RU" sz="2800" dirty="0"/>
              <a:t> деревина, </a:t>
            </a:r>
            <a:r>
              <a:rPr lang="ru-RU" sz="2800" dirty="0" err="1"/>
              <a:t>відходи</a:t>
            </a:r>
            <a:r>
              <a:rPr lang="ru-RU" sz="2800" dirty="0"/>
              <a:t> та </a:t>
            </a:r>
            <a:r>
              <a:rPr lang="ru-RU" sz="2800" dirty="0" err="1"/>
              <a:t>спирти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використовуються</a:t>
            </a:r>
            <a:r>
              <a:rPr lang="ru-RU" sz="2800" dirty="0"/>
              <a:t> для </a:t>
            </a:r>
            <a:r>
              <a:rPr lang="ru-RU" sz="2800" dirty="0" err="1"/>
              <a:t>виробництва</a:t>
            </a:r>
            <a:r>
              <a:rPr lang="ru-RU" sz="2800" dirty="0"/>
              <a:t> </a:t>
            </a:r>
            <a:r>
              <a:rPr lang="ru-RU" sz="2800" dirty="0" err="1"/>
              <a:t>енергії</a:t>
            </a:r>
            <a:r>
              <a:rPr lang="ru-RU" sz="2800" dirty="0"/>
              <a:t>. </a:t>
            </a:r>
            <a:r>
              <a:rPr lang="ru-RU" sz="2800" dirty="0" err="1"/>
              <a:t>Це</a:t>
            </a:r>
            <a:r>
              <a:rPr lang="ru-RU" sz="2800" dirty="0"/>
              <a:t> — </a:t>
            </a:r>
            <a:r>
              <a:rPr lang="ru-RU" sz="2800" dirty="0" err="1"/>
              <a:t>поновлюване</a:t>
            </a:r>
            <a:r>
              <a:rPr lang="ru-RU" sz="2800" dirty="0"/>
              <a:t> </a:t>
            </a:r>
            <a:r>
              <a:rPr lang="ru-RU" sz="2800" dirty="0" err="1"/>
              <a:t>джерело</a:t>
            </a:r>
            <a:r>
              <a:rPr lang="ru-RU" sz="2800" dirty="0"/>
              <a:t> </a:t>
            </a:r>
            <a:r>
              <a:rPr lang="ru-RU" sz="2800" dirty="0" err="1"/>
              <a:t>енергії</a:t>
            </a:r>
            <a:r>
              <a:rPr lang="ru-RU" sz="2800" dirty="0"/>
              <a:t>, на </a:t>
            </a:r>
            <a:r>
              <a:rPr lang="ru-RU" sz="2800" dirty="0" err="1"/>
              <a:t>відміну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інших</a:t>
            </a:r>
            <a:r>
              <a:rPr lang="ru-RU" sz="2800" dirty="0"/>
              <a:t> </a:t>
            </a:r>
            <a:r>
              <a:rPr lang="ru-RU" sz="2800" dirty="0" err="1"/>
              <a:t>природних</a:t>
            </a:r>
            <a:r>
              <a:rPr lang="ru-RU" sz="2800" dirty="0"/>
              <a:t> </a:t>
            </a:r>
            <a:r>
              <a:rPr lang="ru-RU" sz="2800" dirty="0" err="1"/>
              <a:t>ресурсів</a:t>
            </a:r>
            <a:r>
              <a:rPr lang="ru-RU" sz="2800" dirty="0"/>
              <a:t>, таких як </a:t>
            </a:r>
            <a:r>
              <a:rPr lang="ru-RU" sz="2800" dirty="0" err="1"/>
              <a:t>нафта</a:t>
            </a:r>
            <a:r>
              <a:rPr lang="ru-RU" sz="2800" dirty="0"/>
              <a:t>, </a:t>
            </a:r>
            <a:r>
              <a:rPr lang="ru-RU" sz="2800" dirty="0" err="1"/>
              <a:t>вугілля</a:t>
            </a:r>
            <a:r>
              <a:rPr lang="ru-RU" sz="2800" dirty="0"/>
              <a:t> </a:t>
            </a:r>
            <a:r>
              <a:rPr lang="ru-RU" sz="2800" dirty="0" err="1"/>
              <a:t>й</a:t>
            </a:r>
            <a:r>
              <a:rPr lang="ru-RU" sz="2800" dirty="0"/>
              <a:t> </a:t>
            </a:r>
            <a:r>
              <a:rPr lang="ru-RU" sz="2800" dirty="0" err="1"/>
              <a:t>ядерне</a:t>
            </a:r>
            <a:r>
              <a:rPr lang="ru-RU" sz="2800" dirty="0"/>
              <a:t> </a:t>
            </a:r>
            <a:r>
              <a:rPr lang="ru-RU" sz="2800" dirty="0" err="1"/>
              <a:t>паливо</a:t>
            </a:r>
            <a:r>
              <a:rPr lang="ru-RU" sz="2800" dirty="0"/>
              <a:t>. </a:t>
            </a:r>
            <a:r>
              <a:rPr lang="ru-RU" sz="2800" dirty="0" err="1"/>
              <a:t>Офіційне</a:t>
            </a:r>
            <a:r>
              <a:rPr lang="ru-RU" sz="2800" dirty="0"/>
              <a:t> </a:t>
            </a:r>
            <a:r>
              <a:rPr lang="ru-RU" sz="2800" dirty="0" err="1"/>
              <a:t>визначення</a:t>
            </a:r>
            <a:r>
              <a:rPr lang="ru-RU" sz="2800" dirty="0"/>
              <a:t> </a:t>
            </a:r>
            <a:r>
              <a:rPr lang="ru-RU" sz="2800" dirty="0" err="1"/>
              <a:t>біопалива</a:t>
            </a:r>
            <a:r>
              <a:rPr lang="ru-RU" sz="2800" dirty="0"/>
              <a:t> — </a:t>
            </a:r>
            <a:r>
              <a:rPr lang="ru-RU" sz="2800" dirty="0" err="1"/>
              <a:t>будь-яке</a:t>
            </a:r>
            <a:r>
              <a:rPr lang="ru-RU" sz="2800" dirty="0"/>
              <a:t> </a:t>
            </a:r>
            <a:r>
              <a:rPr lang="ru-RU" sz="2800" dirty="0" err="1"/>
              <a:t>паливо</a:t>
            </a:r>
            <a:r>
              <a:rPr lang="ru-RU" sz="2800" dirty="0"/>
              <a:t>, яке </a:t>
            </a:r>
            <a:r>
              <a:rPr lang="ru-RU" sz="2800" dirty="0" err="1"/>
              <a:t>містить</a:t>
            </a:r>
            <a:r>
              <a:rPr lang="ru-RU" sz="2800" dirty="0"/>
              <a:t> (за </a:t>
            </a:r>
            <a:r>
              <a:rPr lang="ru-RU" sz="2800" dirty="0" err="1"/>
              <a:t>об'ємом</a:t>
            </a:r>
            <a:r>
              <a:rPr lang="ru-RU" sz="2800" dirty="0"/>
              <a:t>) не </a:t>
            </a:r>
            <a:r>
              <a:rPr lang="ru-RU" sz="2800" dirty="0" err="1"/>
              <a:t>менш</a:t>
            </a:r>
            <a:r>
              <a:rPr lang="ru-RU" sz="2800" dirty="0"/>
              <a:t> </a:t>
            </a:r>
            <a:r>
              <a:rPr lang="ru-RU" sz="2800" dirty="0" err="1"/>
              <a:t>ніж</a:t>
            </a:r>
            <a:r>
              <a:rPr lang="ru-RU" sz="2800" dirty="0"/>
              <a:t> 80% </a:t>
            </a:r>
            <a:r>
              <a:rPr lang="ru-RU" sz="2800" dirty="0" err="1"/>
              <a:t>матеріалів</a:t>
            </a:r>
            <a:r>
              <a:rPr lang="ru-RU" sz="2800" dirty="0"/>
              <a:t>, </a:t>
            </a:r>
            <a:r>
              <a:rPr lang="ru-RU" sz="2800" dirty="0" err="1"/>
              <a:t>отриманих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живих</a:t>
            </a:r>
            <a:r>
              <a:rPr lang="ru-RU" sz="2800" dirty="0"/>
              <a:t> </a:t>
            </a:r>
            <a:r>
              <a:rPr lang="ru-RU" sz="2800" dirty="0" err="1"/>
              <a:t>організмів</a:t>
            </a:r>
            <a:r>
              <a:rPr lang="ru-RU" sz="2800" dirty="0"/>
              <a:t>, </a:t>
            </a:r>
            <a:r>
              <a:rPr lang="ru-RU" sz="2800" dirty="0" err="1"/>
              <a:t>зібраних</a:t>
            </a:r>
            <a:r>
              <a:rPr lang="ru-RU" sz="2800" dirty="0"/>
              <a:t> у межах десяти </a:t>
            </a:r>
            <a:r>
              <a:rPr lang="ru-RU" sz="2800" dirty="0" err="1"/>
              <a:t>років</a:t>
            </a:r>
            <a:r>
              <a:rPr lang="ru-RU" sz="2800" dirty="0"/>
              <a:t> перед </a:t>
            </a:r>
            <a:r>
              <a:rPr lang="ru-RU" sz="2800" dirty="0" err="1"/>
              <a:t>виробництвом</a:t>
            </a:r>
            <a:r>
              <a:rPr lang="ru-RU" sz="2800" dirty="0"/>
              <a:t>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6" grpId="1"/>
      <p:bldP spid="72707" grpId="0" build="p"/>
      <p:bldP spid="72707" grpI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504" y="499344"/>
            <a:ext cx="8928991" cy="6336704"/>
          </a:xfrm>
        </p:spPr>
      </p:pic>
    </p:spTree>
  </p:cSld>
  <p:clrMapOvr>
    <a:masterClrMapping/>
  </p:clrMapOvr>
  <p:transition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79613" y="0"/>
            <a:ext cx="4995862" cy="990600"/>
          </a:xfrm>
        </p:spPr>
        <p:txBody>
          <a:bodyPr/>
          <a:lstStyle/>
          <a:p>
            <a:pPr eaLnBrk="1" hangingPunct="1">
              <a:defRPr/>
            </a:pPr>
            <a:r>
              <a:rPr lang="uk-UA" b="1"/>
              <a:t>Біопаливо</a:t>
            </a:r>
            <a:endParaRPr lang="ru-RU" b="1"/>
          </a:p>
        </p:txBody>
      </p:sp>
      <p:sp>
        <p:nvSpPr>
          <p:cNvPr id="747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1268413"/>
            <a:ext cx="8569325" cy="41052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sz="2400" b="1" dirty="0" err="1"/>
              <a:t>Рідке</a:t>
            </a:r>
            <a:r>
              <a:rPr lang="ru-RU" sz="2400" b="1" dirty="0"/>
              <a:t> </a:t>
            </a:r>
            <a:r>
              <a:rPr lang="ru-RU" sz="2400" b="1" dirty="0" err="1"/>
              <a:t>біопаливо</a:t>
            </a:r>
            <a:r>
              <a:rPr lang="ru-RU" sz="2400" b="1" dirty="0"/>
              <a:t> </a:t>
            </a:r>
            <a:r>
              <a:rPr lang="ru-RU" sz="2400" b="1" dirty="0" err="1"/>
              <a:t>використовується</a:t>
            </a:r>
            <a:r>
              <a:rPr lang="ru-RU" sz="2400" b="1" dirty="0"/>
              <a:t> в </a:t>
            </a:r>
            <a:r>
              <a:rPr lang="ru-RU" sz="2400" b="1" dirty="0" err="1"/>
              <a:t>автомобілях</a:t>
            </a:r>
            <a:r>
              <a:rPr lang="ru-RU" sz="2400" b="1" dirty="0"/>
              <a:t> </a:t>
            </a:r>
            <a:r>
              <a:rPr lang="ru-RU" sz="2400" b="1" dirty="0" err="1"/>
              <a:t>і</a:t>
            </a:r>
            <a:r>
              <a:rPr lang="ru-RU" sz="2400" b="1" dirty="0"/>
              <a:t> </a:t>
            </a:r>
            <a:r>
              <a:rPr lang="ru-RU" sz="2400" b="1" dirty="0" err="1"/>
              <a:t>є</a:t>
            </a:r>
            <a:r>
              <a:rPr lang="ru-RU" sz="2400" b="1" dirty="0"/>
              <a:t> </a:t>
            </a:r>
            <a:r>
              <a:rPr lang="ru-RU" sz="2400" b="1" dirty="0" err="1"/>
              <a:t>природним</a:t>
            </a:r>
            <a:r>
              <a:rPr lang="ru-RU" sz="2400" b="1" dirty="0"/>
              <a:t> </a:t>
            </a:r>
            <a:r>
              <a:rPr lang="ru-RU" sz="2400" b="1" dirty="0" err="1"/>
              <a:t>і</a:t>
            </a:r>
            <a:r>
              <a:rPr lang="ru-RU" sz="2400" b="1" dirty="0"/>
              <a:t> </a:t>
            </a:r>
            <a:r>
              <a:rPr lang="ru-RU" sz="2400" b="1" dirty="0" err="1"/>
              <a:t>поновлюваним</a:t>
            </a:r>
            <a:r>
              <a:rPr lang="ru-RU" sz="2400" b="1" dirty="0"/>
              <a:t> </a:t>
            </a:r>
            <a:r>
              <a:rPr lang="ru-RU" sz="2400" b="1" dirty="0" err="1"/>
              <a:t>побутовим</a:t>
            </a:r>
            <a:r>
              <a:rPr lang="ru-RU" sz="2400" b="1" dirty="0"/>
              <a:t> </a:t>
            </a:r>
            <a:r>
              <a:rPr lang="ru-RU" sz="2400" b="1" dirty="0" err="1"/>
              <a:t>паливом</a:t>
            </a:r>
            <a:r>
              <a:rPr lang="ru-RU" sz="2400" b="1" dirty="0"/>
              <a:t>, яке </a:t>
            </a:r>
            <a:r>
              <a:rPr lang="ru-RU" sz="2400" b="1" dirty="0" err="1"/>
              <a:t>може</a:t>
            </a:r>
            <a:r>
              <a:rPr lang="ru-RU" sz="2400" b="1" dirty="0"/>
              <a:t> бути </a:t>
            </a:r>
            <a:r>
              <a:rPr lang="ru-RU" sz="2400" b="1" dirty="0" err="1"/>
              <a:t>використане</a:t>
            </a:r>
            <a:r>
              <a:rPr lang="ru-RU" sz="2400" b="1" dirty="0"/>
              <a:t> </a:t>
            </a:r>
            <a:r>
              <a:rPr lang="ru-RU" sz="2400" b="1" dirty="0" err="1"/>
              <a:t>тільки</a:t>
            </a:r>
            <a:r>
              <a:rPr lang="ru-RU" sz="2400" b="1" dirty="0"/>
              <a:t> для </a:t>
            </a:r>
            <a:r>
              <a:rPr lang="ru-RU" sz="2400" b="1" dirty="0" err="1"/>
              <a:t>дизельних</a:t>
            </a:r>
            <a:r>
              <a:rPr lang="ru-RU" sz="2400" b="1" dirty="0"/>
              <a:t> </a:t>
            </a:r>
            <a:r>
              <a:rPr lang="ru-RU" sz="2400" b="1" dirty="0" err="1"/>
              <a:t>двигунів</a:t>
            </a:r>
            <a:r>
              <a:rPr lang="ru-RU" sz="2400" b="1" dirty="0"/>
              <a:t>.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може</a:t>
            </a:r>
            <a:r>
              <a:rPr lang="ru-RU" sz="2400" b="1" dirty="0"/>
              <a:t> бути </a:t>
            </a:r>
            <a:r>
              <a:rPr lang="ru-RU" sz="2400" b="1" dirty="0" err="1"/>
              <a:t>зроблено</a:t>
            </a:r>
            <a:r>
              <a:rPr lang="ru-RU" sz="2400" b="1" dirty="0"/>
              <a:t> з </a:t>
            </a:r>
            <a:r>
              <a:rPr lang="ru-RU" sz="2400" b="1" dirty="0" err="1"/>
              <a:t>рослинних</a:t>
            </a:r>
            <a:r>
              <a:rPr lang="ru-RU" sz="2400" b="1" dirty="0"/>
              <a:t> масел основному </a:t>
            </a:r>
            <a:r>
              <a:rPr lang="ru-RU" sz="2400" b="1" dirty="0" err="1"/>
              <a:t>сої</a:t>
            </a:r>
            <a:r>
              <a:rPr lang="ru-RU" sz="2400" b="1" dirty="0"/>
              <a:t> та </a:t>
            </a:r>
            <a:r>
              <a:rPr lang="ru-RU" sz="2400" b="1" dirty="0" err="1"/>
              <a:t>кукурудзи</a:t>
            </a:r>
            <a:r>
              <a:rPr lang="ru-RU" sz="2400" b="1" dirty="0"/>
              <a:t>. </a:t>
            </a:r>
            <a:r>
              <a:rPr lang="ru-RU" sz="2400" b="1" dirty="0" err="1"/>
              <a:t>Він</a:t>
            </a:r>
            <a:r>
              <a:rPr lang="ru-RU" sz="2400" b="1" dirty="0"/>
              <a:t> не </a:t>
            </a:r>
            <a:r>
              <a:rPr lang="ru-RU" sz="2400" b="1" dirty="0" err="1"/>
              <a:t>містить</a:t>
            </a:r>
            <a:r>
              <a:rPr lang="ru-RU" sz="2400" b="1" dirty="0"/>
              <a:t> </a:t>
            </a:r>
            <a:r>
              <a:rPr lang="ru-RU" sz="2400" b="1" dirty="0" err="1"/>
              <a:t>нафти</a:t>
            </a:r>
            <a:r>
              <a:rPr lang="ru-RU" sz="2400" b="1" dirty="0"/>
              <a:t>, </a:t>
            </a:r>
            <a:r>
              <a:rPr lang="ru-RU" sz="2400" b="1" dirty="0" err="1"/>
              <a:t>нетоксичний</a:t>
            </a:r>
            <a:r>
              <a:rPr lang="ru-RU" sz="2400" b="1" dirty="0"/>
              <a:t> і </a:t>
            </a:r>
            <a:r>
              <a:rPr lang="ru-RU" sz="2400" b="1" dirty="0" err="1"/>
              <a:t>біологічно</a:t>
            </a:r>
            <a:r>
              <a:rPr lang="ru-RU" sz="2400" b="1" dirty="0"/>
              <a:t>.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uk-UA" sz="2400" b="1" dirty="0"/>
          </a:p>
          <a:p>
            <a:pPr algn="just" eaLnBrk="1" hangingPunct="1">
              <a:lnSpc>
                <a:spcPct val="80000"/>
              </a:lnSpc>
              <a:defRPr/>
            </a:pPr>
            <a:endParaRPr lang="ru-RU" sz="2400" b="1" dirty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400" b="1" dirty="0"/>
              <a:t>На заправки </a:t>
            </a:r>
            <a:r>
              <a:rPr lang="ru-RU" sz="2400" b="1" dirty="0" err="1"/>
              <a:t>з</a:t>
            </a:r>
            <a:r>
              <a:rPr lang="ru-RU" sz="2400" b="1" dirty="0"/>
              <a:t> </a:t>
            </a:r>
            <a:r>
              <a:rPr lang="ru-RU" sz="2400" b="1" dirty="0" err="1"/>
              <a:t>біопаливом</a:t>
            </a:r>
            <a:r>
              <a:rPr lang="ru-RU" sz="2400" b="1" dirty="0"/>
              <a:t>, </a:t>
            </a:r>
            <a:r>
              <a:rPr lang="ru-RU" sz="2400" b="1" dirty="0" err="1"/>
              <a:t>Ви</a:t>
            </a:r>
            <a:r>
              <a:rPr lang="ru-RU" sz="2400" b="1" dirty="0"/>
              <a:t> </a:t>
            </a:r>
            <a:r>
              <a:rPr lang="ru-RU" sz="2400" b="1" dirty="0" err="1"/>
              <a:t>зменшуєте</a:t>
            </a:r>
            <a:r>
              <a:rPr lang="ru-RU" sz="2400" b="1" dirty="0"/>
              <a:t> </a:t>
            </a:r>
            <a:r>
              <a:rPr lang="ru-RU" sz="2400" b="1" dirty="0" err="1"/>
              <a:t>забруднюючих</a:t>
            </a:r>
            <a:r>
              <a:rPr lang="ru-RU" sz="2400" b="1" dirty="0"/>
              <a:t> </a:t>
            </a:r>
            <a:r>
              <a:rPr lang="ru-RU" sz="2400" b="1" dirty="0" err="1"/>
              <a:t>речовин</a:t>
            </a:r>
            <a:r>
              <a:rPr lang="ru-RU" sz="2400" b="1" dirty="0"/>
              <a:t> в </a:t>
            </a:r>
            <a:r>
              <a:rPr lang="ru-RU" sz="2400" b="1" dirty="0" err="1"/>
              <a:t>повітрі</a:t>
            </a:r>
            <a:r>
              <a:rPr lang="ru-RU" sz="2400" b="1" dirty="0"/>
              <a:t>, тому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він</a:t>
            </a:r>
            <a:r>
              <a:rPr lang="ru-RU" sz="2400" b="1" dirty="0"/>
              <a:t> не </a:t>
            </a:r>
            <a:r>
              <a:rPr lang="ru-RU" sz="2400" b="1" dirty="0" err="1"/>
              <a:t>виділяє</a:t>
            </a:r>
            <a:r>
              <a:rPr lang="ru-RU" sz="2400" b="1" dirty="0"/>
              <a:t> </a:t>
            </a:r>
            <a:r>
              <a:rPr lang="ru-RU" sz="2400" b="1" dirty="0" err="1"/>
              <a:t>нічого</a:t>
            </a:r>
            <a:r>
              <a:rPr lang="ru-RU" sz="2400" b="1" dirty="0"/>
              <a:t>. Прямо зараз,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єдиний</a:t>
            </a:r>
            <a:r>
              <a:rPr lang="ru-RU" sz="2400" b="1" dirty="0"/>
              <a:t> вид </a:t>
            </a:r>
            <a:r>
              <a:rPr lang="ru-RU" sz="2400" b="1" dirty="0" err="1"/>
              <a:t>палива</a:t>
            </a:r>
            <a:r>
              <a:rPr lang="ru-RU" sz="2400" b="1" dirty="0"/>
              <a:t>, </a:t>
            </a:r>
            <a:r>
              <a:rPr lang="ru-RU" sz="2400" b="1" dirty="0" err="1"/>
              <a:t>затверджені</a:t>
            </a:r>
            <a:r>
              <a:rPr lang="ru-RU" sz="2400" b="1" dirty="0"/>
              <a:t> </a:t>
            </a:r>
            <a:r>
              <a:rPr lang="ru-RU" sz="2400" b="1" dirty="0" err="1"/>
              <a:t>з</a:t>
            </a:r>
            <a:r>
              <a:rPr lang="ru-RU" sz="2400" b="1" dirty="0"/>
              <a:t> </a:t>
            </a:r>
            <a:r>
              <a:rPr lang="ru-RU" sz="2400" b="1" dirty="0" err="1"/>
              <a:t>охорони</a:t>
            </a:r>
            <a:r>
              <a:rPr lang="ru-RU" sz="2400" b="1" dirty="0"/>
              <a:t> </a:t>
            </a:r>
            <a:r>
              <a:rPr lang="ru-RU" sz="2400" b="1" dirty="0" err="1"/>
              <a:t>навколишнього</a:t>
            </a:r>
            <a:r>
              <a:rPr lang="ru-RU" sz="2400" b="1" dirty="0"/>
              <a:t> </a:t>
            </a:r>
            <a:r>
              <a:rPr lang="ru-RU" sz="2400" b="1" dirty="0" err="1"/>
              <a:t>середовища</a:t>
            </a:r>
            <a:r>
              <a:rPr lang="ru-RU" sz="2400" b="1" dirty="0"/>
              <a:t> (EPA) </a:t>
            </a:r>
            <a:r>
              <a:rPr lang="ru-RU" sz="2400" b="1" dirty="0" err="1"/>
              <a:t>і</a:t>
            </a:r>
            <a:r>
              <a:rPr lang="ru-RU" sz="2400" b="1" dirty="0"/>
              <a:t> </a:t>
            </a:r>
            <a:r>
              <a:rPr lang="ru-RU" sz="2400" b="1" dirty="0" err="1"/>
              <a:t>відповідає</a:t>
            </a:r>
            <a:r>
              <a:rPr lang="ru-RU" sz="2400" b="1" dirty="0"/>
              <a:t> </a:t>
            </a:r>
            <a:r>
              <a:rPr lang="ru-RU" sz="2400" b="1" dirty="0" err="1"/>
              <a:t>вимогам</a:t>
            </a:r>
            <a:r>
              <a:rPr lang="ru-RU" sz="2400" b="1" dirty="0"/>
              <a:t> </a:t>
            </a:r>
            <a:r>
              <a:rPr lang="ru-RU" sz="2400" b="1" dirty="0" err="1"/>
              <a:t>Каліфорнійського</a:t>
            </a:r>
            <a:r>
              <a:rPr lang="ru-RU" sz="2400" b="1" dirty="0"/>
              <a:t> ради </a:t>
            </a:r>
            <a:r>
              <a:rPr lang="ru-RU" sz="2400" b="1" dirty="0" err="1"/>
              <a:t>з</a:t>
            </a:r>
            <a:r>
              <a:rPr lang="ru-RU" sz="2400" b="1" dirty="0"/>
              <a:t> </a:t>
            </a:r>
            <a:r>
              <a:rPr lang="ru-RU" sz="2400" b="1" dirty="0" err="1"/>
              <a:t>повітряним</a:t>
            </a:r>
            <a:r>
              <a:rPr lang="ru-RU" sz="2400" b="1" dirty="0"/>
              <a:t> </a:t>
            </a:r>
            <a:r>
              <a:rPr lang="ru-RU" sz="2400" b="1" dirty="0" err="1"/>
              <a:t>ресурсів</a:t>
            </a:r>
            <a:r>
              <a:rPr lang="ru-RU" sz="2400" b="1" dirty="0"/>
              <a:t> (CARB).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/>
              <a:t>Цікавинки</a:t>
            </a:r>
            <a:r>
              <a:rPr lang="uk-UA" dirty="0"/>
              <a:t> альтернативної енергетики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err="1"/>
              <a:t>Фотовольтаічна</a:t>
            </a:r>
            <a:r>
              <a:rPr lang="ru-RU" dirty="0"/>
              <a:t> </a:t>
            </a:r>
            <a:r>
              <a:rPr lang="ru-RU" dirty="0" err="1"/>
              <a:t>квітка</a:t>
            </a:r>
            <a:r>
              <a:rPr lang="ru-RU" dirty="0"/>
              <a:t> </a:t>
            </a:r>
            <a:r>
              <a:rPr lang="en-US" dirty="0" err="1"/>
              <a:t>SmartFlower</a:t>
            </a:r>
            <a:endParaRPr lang="uk-UA" dirty="0"/>
          </a:p>
          <a:p>
            <a:pPr algn="just"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Франції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в продаж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вийшла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сонячна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панель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SmartFlower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виконана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величезної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квітки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слідує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сонцем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 У </a:t>
            </a:r>
          </a:p>
          <a:p>
            <a:pPr algn="just">
              <a:buNone/>
            </a:pP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розкритому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панель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площу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18 </a:t>
            </a:r>
          </a:p>
          <a:p>
            <a:pPr algn="just">
              <a:buNone/>
            </a:pP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квадратних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метрів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Вартість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панелі-квітки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становить 15000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євро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SmartFlower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на </a:t>
            </a:r>
          </a:p>
          <a:p>
            <a:pPr algn="just"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30%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ефективніше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стаціонарних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сонячних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панелей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тому,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пелюстки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квітки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оптимально </a:t>
            </a:r>
          </a:p>
          <a:p>
            <a:pPr algn="just">
              <a:buNone/>
            </a:pP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спрямовані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GPS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механізму-трекеру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сонячна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панель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рухом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наслідуючи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справжнім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рослинам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додаток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до</a:t>
            </a:r>
          </a:p>
          <a:p>
            <a:pPr algn="just">
              <a:buNone/>
            </a:pP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SmartFlower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ховається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в коробку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вночі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при</a:t>
            </a:r>
          </a:p>
          <a:p>
            <a:pPr algn="just">
              <a:buNone/>
            </a:pP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швидкості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вітру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досягає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53 км / год.</a:t>
            </a:r>
          </a:p>
        </p:txBody>
      </p:sp>
      <p:pic>
        <p:nvPicPr>
          <p:cNvPr id="20482" name="Picture 2" descr="http://alternativenergy.ru/uploads/posts/2015-04/1428626637_smartfl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060848"/>
            <a:ext cx="3120430" cy="23378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alternativenergy.ru/uploads/posts/2015-01/1422373279_avtonomnyy-ulichnyy-fon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5301208"/>
            <a:ext cx="2333521" cy="15567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Автономне вуличне освітлення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dirty="0" err="1"/>
              <a:t>Група</a:t>
            </a:r>
            <a:r>
              <a:rPr lang="ru-RU" sz="1600" dirty="0"/>
              <a:t> </a:t>
            </a:r>
            <a:r>
              <a:rPr lang="ru-RU" sz="1600" dirty="0" err="1"/>
              <a:t>іспанських</a:t>
            </a:r>
            <a:r>
              <a:rPr lang="ru-RU" sz="1600" dirty="0"/>
              <a:t> </a:t>
            </a:r>
            <a:r>
              <a:rPr lang="ru-RU" sz="1600" dirty="0" err="1"/>
              <a:t>інженерів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вчених</a:t>
            </a:r>
            <a:r>
              <a:rPr lang="ru-RU" sz="1600" dirty="0"/>
              <a:t> </a:t>
            </a:r>
            <a:r>
              <a:rPr lang="ru-RU" sz="1600" dirty="0" err="1"/>
              <a:t>розробила</a:t>
            </a:r>
            <a:r>
              <a:rPr lang="ru-RU" sz="1600" dirty="0"/>
              <a:t> прототип автономного </a:t>
            </a:r>
            <a:r>
              <a:rPr lang="ru-RU" sz="1600" dirty="0" err="1"/>
              <a:t>вуличного</a:t>
            </a:r>
            <a:r>
              <a:rPr lang="ru-RU" sz="1600" dirty="0"/>
              <a:t> </a:t>
            </a:r>
            <a:r>
              <a:rPr lang="ru-RU" sz="1600" dirty="0" err="1"/>
              <a:t>ліхтаря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працює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вітрової</a:t>
            </a:r>
            <a:r>
              <a:rPr lang="ru-RU" sz="1600" dirty="0"/>
              <a:t> та </a:t>
            </a:r>
            <a:r>
              <a:rPr lang="ru-RU" sz="1600" dirty="0" err="1"/>
              <a:t>сонячної</a:t>
            </a:r>
            <a:r>
              <a:rPr lang="ru-RU" sz="1600" dirty="0"/>
              <a:t> </a:t>
            </a:r>
            <a:r>
              <a:rPr lang="ru-RU" sz="1600" dirty="0" err="1"/>
              <a:t>енергії</a:t>
            </a:r>
            <a:r>
              <a:rPr lang="ru-RU" sz="1600" dirty="0"/>
              <a:t>. Цей проект </a:t>
            </a:r>
            <a:r>
              <a:rPr lang="ru-RU" sz="1600" dirty="0" err="1"/>
              <a:t>створений</a:t>
            </a:r>
            <a:r>
              <a:rPr lang="ru-RU" sz="1600" dirty="0"/>
              <a:t> в рамках </a:t>
            </a:r>
            <a:r>
              <a:rPr lang="ru-RU" sz="1600" dirty="0" err="1"/>
              <a:t>співпраці</a:t>
            </a:r>
            <a:r>
              <a:rPr lang="ru-RU" sz="1600" dirty="0"/>
              <a:t> </a:t>
            </a:r>
            <a:r>
              <a:rPr lang="ru-RU" sz="1600" dirty="0" err="1"/>
              <a:t>між</a:t>
            </a:r>
            <a:r>
              <a:rPr lang="ru-RU" sz="1600" dirty="0"/>
              <a:t> </a:t>
            </a:r>
            <a:r>
              <a:rPr lang="ru-RU" sz="1600" dirty="0" err="1"/>
              <a:t>іспанським</a:t>
            </a:r>
            <a:r>
              <a:rPr lang="ru-RU" sz="1600" dirty="0"/>
              <a:t> </a:t>
            </a:r>
            <a:r>
              <a:rPr lang="ru-RU" sz="1600" dirty="0" err="1"/>
              <a:t>стартапом</a:t>
            </a:r>
            <a:r>
              <a:rPr lang="ru-RU" sz="1600" dirty="0"/>
              <a:t> </a:t>
            </a:r>
            <a:r>
              <a:rPr lang="en-US" sz="1600" dirty="0" err="1"/>
              <a:t>Eolgreen</a:t>
            </a:r>
            <a:r>
              <a:rPr lang="en-US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політехнічним</a:t>
            </a:r>
            <a:r>
              <a:rPr lang="ru-RU" sz="1600" dirty="0"/>
              <a:t> </a:t>
            </a:r>
            <a:r>
              <a:rPr lang="ru-RU" sz="1600" dirty="0" err="1"/>
              <a:t>університетом</a:t>
            </a:r>
            <a:r>
              <a:rPr lang="ru-RU" sz="1600" dirty="0"/>
              <a:t> </a:t>
            </a:r>
            <a:r>
              <a:rPr lang="ru-RU" sz="1600" dirty="0" err="1"/>
              <a:t>Каталонії</a:t>
            </a:r>
            <a:r>
              <a:rPr lang="ru-RU" sz="1600" dirty="0"/>
              <a:t>. </a:t>
            </a:r>
            <a:r>
              <a:rPr lang="ru-RU" sz="1600" dirty="0" err="1"/>
              <a:t>Десятиметровий</a:t>
            </a:r>
            <a:r>
              <a:rPr lang="ru-RU" sz="1600" dirty="0"/>
              <a:t> прототип </a:t>
            </a:r>
            <a:r>
              <a:rPr lang="ru-RU" sz="1600" dirty="0" err="1"/>
              <a:t>забезпечений</a:t>
            </a:r>
            <a:r>
              <a:rPr lang="ru-RU" sz="1600" dirty="0"/>
              <a:t> </a:t>
            </a:r>
            <a:r>
              <a:rPr lang="ru-RU" sz="1600" dirty="0" err="1"/>
              <a:t>вітрової</a:t>
            </a:r>
            <a:r>
              <a:rPr lang="ru-RU" sz="1600" dirty="0"/>
              <a:t> </a:t>
            </a:r>
            <a:r>
              <a:rPr lang="ru-RU" sz="1600" dirty="0" err="1"/>
              <a:t>турбіною</a:t>
            </a:r>
            <a:r>
              <a:rPr lang="ru-RU" sz="1600" dirty="0"/>
              <a:t>, </a:t>
            </a:r>
            <a:r>
              <a:rPr lang="ru-RU" sz="1600" dirty="0" err="1"/>
              <a:t>фотоелектричними</a:t>
            </a:r>
            <a:r>
              <a:rPr lang="ru-RU" sz="1600" dirty="0"/>
              <a:t> панелями, </a:t>
            </a:r>
            <a:r>
              <a:rPr lang="ru-RU" sz="1600" dirty="0" err="1"/>
              <a:t>акумуляторним</a:t>
            </a:r>
            <a:r>
              <a:rPr lang="ru-RU" sz="1600" dirty="0"/>
              <a:t> блоком, </a:t>
            </a:r>
            <a:r>
              <a:rPr lang="ru-RU" sz="1600" dirty="0" err="1"/>
              <a:t>масивом</a:t>
            </a:r>
            <a:r>
              <a:rPr lang="ru-RU" sz="1600" dirty="0"/>
              <a:t> </a:t>
            </a:r>
            <a:r>
              <a:rPr lang="ru-RU" sz="1600" dirty="0" err="1"/>
              <a:t>світлодіодів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електронною</a:t>
            </a:r>
            <a:r>
              <a:rPr lang="ru-RU" sz="1600" dirty="0"/>
              <a:t> системою, яка </a:t>
            </a:r>
            <a:r>
              <a:rPr lang="ru-RU" sz="1600" dirty="0" err="1"/>
              <a:t>управляє</a:t>
            </a:r>
            <a:r>
              <a:rPr lang="ru-RU" sz="1600" dirty="0"/>
              <a:t> потоком </a:t>
            </a:r>
            <a:r>
              <a:rPr lang="ru-RU" sz="1600" dirty="0" err="1"/>
              <a:t>енергії</a:t>
            </a:r>
            <a:r>
              <a:rPr lang="ru-RU" sz="1600" dirty="0"/>
              <a:t> </a:t>
            </a:r>
            <a:r>
              <a:rPr lang="ru-RU" sz="1600" dirty="0" err="1"/>
              <a:t>між</a:t>
            </a:r>
            <a:r>
              <a:rPr lang="ru-RU" sz="1600" dirty="0"/>
              <a:t> </a:t>
            </a:r>
            <a:r>
              <a:rPr lang="ru-RU" sz="1600" dirty="0" err="1"/>
              <a:t>цими</a:t>
            </a:r>
            <a:r>
              <a:rPr lang="ru-RU" sz="1600" dirty="0"/>
              <a:t> компонентами.</a:t>
            </a:r>
          </a:p>
          <a:p>
            <a:pPr algn="just">
              <a:buNone/>
            </a:pPr>
            <a:r>
              <a:rPr lang="ru-RU" sz="1600" dirty="0" err="1"/>
              <a:t>Вітрова</a:t>
            </a:r>
            <a:r>
              <a:rPr lang="ru-RU" sz="1600" dirty="0"/>
              <a:t> </a:t>
            </a:r>
            <a:r>
              <a:rPr lang="ru-RU" sz="1600" dirty="0" err="1"/>
              <a:t>турбіна</a:t>
            </a:r>
            <a:r>
              <a:rPr lang="ru-RU" sz="1600" dirty="0"/>
              <a:t> </a:t>
            </a:r>
            <a:r>
              <a:rPr lang="ru-RU" sz="1600" dirty="0" err="1"/>
              <a:t>зі</a:t>
            </a:r>
            <a:r>
              <a:rPr lang="ru-RU" sz="1600" dirty="0"/>
              <a:t> </a:t>
            </a:r>
            <a:r>
              <a:rPr lang="ru-RU" sz="1600" dirty="0" err="1"/>
              <a:t>складовими</a:t>
            </a:r>
            <a:r>
              <a:rPr lang="ru-RU" sz="1600" dirty="0"/>
              <a:t> </a:t>
            </a:r>
            <a:r>
              <a:rPr lang="ru-RU" sz="1600" dirty="0" err="1"/>
              <a:t>лопатями</a:t>
            </a:r>
            <a:r>
              <a:rPr lang="ru-RU" sz="1600" dirty="0"/>
              <a:t> </a:t>
            </a:r>
            <a:r>
              <a:rPr lang="ru-RU" sz="1600" dirty="0" err="1"/>
              <a:t>здатна</a:t>
            </a:r>
            <a:r>
              <a:rPr lang="ru-RU" sz="1600" dirty="0"/>
              <a:t> </a:t>
            </a:r>
            <a:r>
              <a:rPr lang="ru-RU" sz="1600" dirty="0" err="1"/>
              <a:t>генерувати</a:t>
            </a:r>
            <a:r>
              <a:rPr lang="ru-RU" sz="1600" dirty="0"/>
              <a:t> </a:t>
            </a:r>
            <a:r>
              <a:rPr lang="ru-RU" sz="1600" dirty="0" err="1"/>
              <a:t>електрику</a:t>
            </a:r>
            <a:r>
              <a:rPr lang="ru-RU" sz="1600" dirty="0"/>
              <a:t> при </a:t>
            </a:r>
            <a:r>
              <a:rPr lang="ru-RU" sz="1600" dirty="0" err="1"/>
              <a:t>мінімальній</a:t>
            </a:r>
            <a:r>
              <a:rPr lang="ru-RU" sz="1600" dirty="0"/>
              <a:t> </a:t>
            </a:r>
            <a:r>
              <a:rPr lang="ru-RU" sz="1600" dirty="0" err="1"/>
              <a:t>швидкості</a:t>
            </a:r>
            <a:r>
              <a:rPr lang="ru-RU" sz="1600" dirty="0"/>
              <a:t> </a:t>
            </a:r>
            <a:r>
              <a:rPr lang="ru-RU" sz="1600" dirty="0" err="1"/>
              <a:t>вітру</a:t>
            </a:r>
            <a:r>
              <a:rPr lang="ru-RU" sz="1600" dirty="0"/>
              <a:t> 1,7 м / с, </a:t>
            </a:r>
            <a:r>
              <a:rPr lang="ru-RU" sz="1600" dirty="0" err="1"/>
              <a:t>виконуючи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10 до 200 </a:t>
            </a:r>
            <a:r>
              <a:rPr lang="ru-RU" sz="1600" dirty="0" err="1"/>
              <a:t>оборотів</a:t>
            </a:r>
            <a:r>
              <a:rPr lang="ru-RU" sz="1600" dirty="0"/>
              <a:t> в </a:t>
            </a:r>
            <a:r>
              <a:rPr lang="ru-RU" sz="1600" dirty="0" err="1"/>
              <a:t>хвилину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виробляючи</a:t>
            </a:r>
            <a:r>
              <a:rPr lang="ru-RU" sz="1600" dirty="0"/>
              <a:t> </a:t>
            </a:r>
            <a:r>
              <a:rPr lang="ru-RU" sz="1600" dirty="0" err="1"/>
              <a:t>максимальну</a:t>
            </a:r>
            <a:r>
              <a:rPr lang="ru-RU" sz="1600" dirty="0"/>
              <a:t> </a:t>
            </a:r>
            <a:r>
              <a:rPr lang="ru-RU" sz="1600" dirty="0" err="1"/>
              <a:t>потужність</a:t>
            </a:r>
            <a:r>
              <a:rPr lang="ru-RU" sz="1600" dirty="0"/>
              <a:t> 400 Вт. </a:t>
            </a:r>
            <a:r>
              <a:rPr lang="ru-RU" sz="1600" dirty="0" err="1"/>
              <a:t>Комерційну</a:t>
            </a:r>
            <a:r>
              <a:rPr lang="ru-RU" sz="1600" dirty="0"/>
              <a:t> </a:t>
            </a:r>
            <a:r>
              <a:rPr lang="ru-RU" sz="1600" dirty="0" err="1"/>
              <a:t>версію</a:t>
            </a:r>
            <a:r>
              <a:rPr lang="ru-RU" sz="1600" dirty="0"/>
              <a:t> </a:t>
            </a:r>
            <a:r>
              <a:rPr lang="ru-RU" sz="1600" dirty="0" err="1"/>
              <a:t>вуличного</a:t>
            </a:r>
            <a:r>
              <a:rPr lang="ru-RU" sz="1600" dirty="0"/>
              <a:t> </a:t>
            </a:r>
            <a:r>
              <a:rPr lang="ru-RU" sz="1600" dirty="0" err="1"/>
              <a:t>ліхтаря</a:t>
            </a:r>
            <a:r>
              <a:rPr lang="ru-RU" sz="1600" dirty="0"/>
              <a:t> </a:t>
            </a:r>
            <a:r>
              <a:rPr lang="ru-RU" sz="1600" dirty="0" err="1"/>
              <a:t>планується</a:t>
            </a:r>
            <a:r>
              <a:rPr lang="ru-RU" sz="1600" dirty="0"/>
              <a:t> </a:t>
            </a:r>
            <a:r>
              <a:rPr lang="ru-RU" sz="1600" dirty="0" err="1"/>
              <a:t>оснастити</a:t>
            </a:r>
            <a:r>
              <a:rPr lang="ru-RU" sz="1600" dirty="0"/>
              <a:t> </a:t>
            </a:r>
            <a:r>
              <a:rPr lang="ru-RU" sz="1600" dirty="0" err="1"/>
              <a:t>двома</a:t>
            </a:r>
            <a:r>
              <a:rPr lang="ru-RU" sz="1600" dirty="0"/>
              <a:t> 100-ватними </a:t>
            </a:r>
            <a:r>
              <a:rPr lang="ru-RU" sz="1600" dirty="0" err="1"/>
              <a:t>полікристалічними</a:t>
            </a:r>
            <a:r>
              <a:rPr lang="ru-RU" sz="1600" dirty="0"/>
              <a:t> </a:t>
            </a:r>
            <a:r>
              <a:rPr lang="ru-RU" sz="1600" dirty="0" err="1"/>
              <a:t>сонячними</a:t>
            </a:r>
            <a:r>
              <a:rPr lang="ru-RU" sz="1600" dirty="0"/>
              <a:t> панелями, </a:t>
            </a:r>
            <a:r>
              <a:rPr lang="ru-RU" sz="1600" dirty="0" err="1"/>
              <a:t>світлодіодами</a:t>
            </a:r>
            <a:r>
              <a:rPr lang="ru-RU" sz="1600" dirty="0"/>
              <a:t> </a:t>
            </a:r>
            <a:r>
              <a:rPr lang="ru-RU" sz="1600" dirty="0" err="1"/>
              <a:t>яскравістю</a:t>
            </a:r>
            <a:r>
              <a:rPr lang="ru-RU" sz="1600" dirty="0"/>
              <a:t> 3500 </a:t>
            </a:r>
            <a:r>
              <a:rPr lang="ru-RU" sz="1600" dirty="0" err="1"/>
              <a:t>або</a:t>
            </a:r>
            <a:r>
              <a:rPr lang="ru-RU" sz="1600" dirty="0"/>
              <a:t> 4000 </a:t>
            </a:r>
            <a:r>
              <a:rPr lang="ru-RU" sz="1600" dirty="0" err="1"/>
              <a:t>люменів</a:t>
            </a:r>
            <a:r>
              <a:rPr lang="ru-RU" sz="1600" dirty="0"/>
              <a:t>, а </a:t>
            </a:r>
            <a:r>
              <a:rPr lang="ru-RU" sz="1600" dirty="0" err="1"/>
              <a:t>також</a:t>
            </a:r>
            <a:r>
              <a:rPr lang="ru-RU" sz="1600" dirty="0"/>
              <a:t> </a:t>
            </a:r>
            <a:r>
              <a:rPr lang="ru-RU" sz="1600" dirty="0" err="1"/>
              <a:t>літієво-залізо-фосфатним</a:t>
            </a:r>
            <a:r>
              <a:rPr lang="ru-RU" sz="1600" dirty="0"/>
              <a:t> </a:t>
            </a:r>
            <a:r>
              <a:rPr lang="ru-RU" sz="1600" dirty="0" err="1"/>
              <a:t>акумулятором</a:t>
            </a:r>
            <a:r>
              <a:rPr lang="ru-RU" sz="1600" dirty="0"/>
              <a:t>, </a:t>
            </a:r>
            <a:r>
              <a:rPr lang="ru-RU" sz="1600" dirty="0" err="1"/>
              <a:t>здатним</a:t>
            </a:r>
            <a:r>
              <a:rPr lang="ru-RU" sz="1600" dirty="0"/>
              <a:t> </a:t>
            </a:r>
            <a:r>
              <a:rPr lang="ru-RU" sz="1600" dirty="0" err="1"/>
              <a:t>зберігати</a:t>
            </a:r>
            <a:r>
              <a:rPr lang="ru-RU" sz="1600" dirty="0"/>
              <a:t> </a:t>
            </a:r>
            <a:r>
              <a:rPr lang="ru-RU" sz="1600" dirty="0" err="1"/>
              <a:t>електроенергію</a:t>
            </a:r>
            <a:r>
              <a:rPr lang="ru-RU" sz="1600" dirty="0"/>
              <a:t>, </a:t>
            </a:r>
            <a:r>
              <a:rPr lang="ru-RU" sz="1600" dirty="0" err="1"/>
              <a:t>якої</a:t>
            </a:r>
            <a:r>
              <a:rPr lang="ru-RU" sz="1600" dirty="0"/>
              <a:t> буде </a:t>
            </a:r>
            <a:r>
              <a:rPr lang="ru-RU" sz="1600" dirty="0" err="1"/>
              <a:t>достатньо</a:t>
            </a:r>
            <a:r>
              <a:rPr lang="ru-RU" sz="1600" dirty="0"/>
              <a:t> для </a:t>
            </a:r>
            <a:r>
              <a:rPr lang="ru-RU" sz="1600" dirty="0" err="1"/>
              <a:t>роботи</a:t>
            </a:r>
            <a:r>
              <a:rPr lang="ru-RU" sz="1600" dirty="0"/>
              <a:t> </a:t>
            </a:r>
            <a:r>
              <a:rPr lang="ru-RU" sz="1600" dirty="0" err="1"/>
              <a:t>світлодіодів</a:t>
            </a:r>
            <a:r>
              <a:rPr lang="ru-RU" sz="1600" dirty="0"/>
              <a:t> </a:t>
            </a:r>
            <a:r>
              <a:rPr lang="ru-RU" sz="1600" dirty="0" err="1"/>
              <a:t>протягом</a:t>
            </a:r>
            <a:r>
              <a:rPr lang="ru-RU" sz="1600" dirty="0"/>
              <a:t> </a:t>
            </a:r>
            <a:r>
              <a:rPr lang="ru-RU" sz="1600" dirty="0" err="1"/>
              <a:t>трьох-чотирьох</a:t>
            </a:r>
            <a:r>
              <a:rPr lang="ru-RU" sz="1600" dirty="0"/>
              <a:t> </a:t>
            </a:r>
            <a:r>
              <a:rPr lang="ru-RU" sz="1600" dirty="0" err="1"/>
              <a:t>діб</a:t>
            </a:r>
            <a:r>
              <a:rPr lang="ru-RU" sz="1600" dirty="0"/>
              <a:t>.</a:t>
            </a:r>
          </a:p>
          <a:p>
            <a:pPr algn="just">
              <a:buNone/>
            </a:pPr>
            <a:r>
              <a:rPr lang="ru-RU" sz="1600" dirty="0" err="1"/>
              <a:t>Вуличні</a:t>
            </a:r>
            <a:r>
              <a:rPr lang="ru-RU" sz="1600" dirty="0"/>
              <a:t> </a:t>
            </a:r>
            <a:r>
              <a:rPr lang="ru-RU" sz="1600" dirty="0" err="1"/>
              <a:t>ліхтарі</a:t>
            </a:r>
            <a:r>
              <a:rPr lang="ru-RU" sz="1600" dirty="0"/>
              <a:t> </a:t>
            </a:r>
            <a:r>
              <a:rPr lang="ru-RU" sz="1600" dirty="0" err="1"/>
              <a:t>здатні</a:t>
            </a:r>
            <a:r>
              <a:rPr lang="ru-RU" sz="1600" dirty="0"/>
              <a:t> </a:t>
            </a:r>
            <a:r>
              <a:rPr lang="ru-RU" sz="1600" dirty="0" err="1"/>
              <a:t>працювати</a:t>
            </a:r>
            <a:r>
              <a:rPr lang="ru-RU" sz="1600" dirty="0"/>
              <a:t> автономно, при </a:t>
            </a:r>
            <a:r>
              <a:rPr lang="ru-RU" sz="1600" dirty="0" err="1"/>
              <a:t>цьому</a:t>
            </a:r>
            <a:r>
              <a:rPr lang="ru-RU" sz="1600" dirty="0"/>
              <a:t> </a:t>
            </a:r>
            <a:r>
              <a:rPr lang="ru-RU" sz="1600" dirty="0" err="1"/>
              <a:t>можливе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об'єднання</a:t>
            </a:r>
            <a:r>
              <a:rPr lang="ru-RU" sz="1600" dirty="0"/>
              <a:t> в </a:t>
            </a:r>
            <a:r>
              <a:rPr lang="ru-RU" sz="1600" dirty="0" err="1"/>
              <a:t>групи</a:t>
            </a:r>
            <a:r>
              <a:rPr lang="ru-RU" sz="1600" dirty="0"/>
              <a:t> до 99 </a:t>
            </a:r>
            <a:r>
              <a:rPr lang="ru-RU" sz="1600" dirty="0" err="1"/>
              <a:t>одиниць</a:t>
            </a:r>
            <a:r>
              <a:rPr lang="ru-RU" sz="1600" dirty="0"/>
              <a:t> для </a:t>
            </a:r>
            <a:r>
              <a:rPr lang="ru-RU" sz="1600" dirty="0" err="1"/>
              <a:t>відправки</a:t>
            </a:r>
            <a:r>
              <a:rPr lang="ru-RU" sz="1600" dirty="0"/>
              <a:t> </a:t>
            </a:r>
            <a:r>
              <a:rPr lang="ru-RU" sz="1600" dirty="0" err="1"/>
              <a:t>повідомлень</a:t>
            </a:r>
            <a:r>
              <a:rPr lang="ru-RU" sz="1600" dirty="0"/>
              <a:t> про статус </a:t>
            </a:r>
            <a:r>
              <a:rPr lang="ru-RU" sz="1600" dirty="0" err="1"/>
              <a:t>працездатності</a:t>
            </a:r>
            <a:r>
              <a:rPr lang="ru-RU" sz="1600" dirty="0"/>
              <a:t> на </a:t>
            </a:r>
            <a:r>
              <a:rPr lang="ru-RU" sz="1600" dirty="0" err="1"/>
              <a:t>центральний</a:t>
            </a:r>
            <a:r>
              <a:rPr lang="ru-RU" sz="1600" dirty="0"/>
              <a:t> пульт. </a:t>
            </a:r>
            <a:r>
              <a:rPr lang="ru-RU" sz="1600" dirty="0" err="1"/>
              <a:t>Завдяки</a:t>
            </a:r>
            <a:r>
              <a:rPr lang="ru-RU" sz="1600" dirty="0"/>
              <a:t> </a:t>
            </a:r>
            <a:r>
              <a:rPr lang="ru-RU" sz="1600" dirty="0" err="1"/>
              <a:t>цьому</a:t>
            </a:r>
            <a:r>
              <a:rPr lang="ru-RU" sz="1600" dirty="0"/>
              <a:t> </a:t>
            </a:r>
            <a:r>
              <a:rPr lang="ru-RU" sz="1600" dirty="0" err="1"/>
              <a:t>адміністратори</a:t>
            </a:r>
            <a:r>
              <a:rPr lang="ru-RU" sz="1600" dirty="0"/>
              <a:t> </a:t>
            </a:r>
            <a:r>
              <a:rPr lang="ru-RU" sz="1600" dirty="0" err="1"/>
              <a:t>отримають</a:t>
            </a:r>
            <a:r>
              <a:rPr lang="ru-RU" sz="1600" dirty="0"/>
              <a:t> </a:t>
            </a:r>
            <a:r>
              <a:rPr lang="ru-RU" sz="1600" dirty="0" err="1"/>
              <a:t>можливість</a:t>
            </a:r>
            <a:r>
              <a:rPr lang="ru-RU" sz="1600" dirty="0"/>
              <a:t> </a:t>
            </a:r>
            <a:r>
              <a:rPr lang="ru-RU" sz="1600" dirty="0" err="1"/>
              <a:t>вчасно</a:t>
            </a:r>
            <a:r>
              <a:rPr lang="ru-RU" sz="1600" dirty="0"/>
              <a:t> </a:t>
            </a:r>
            <a:r>
              <a:rPr lang="ru-RU" sz="1600" dirty="0" err="1"/>
              <a:t>дізнаватися</a:t>
            </a:r>
            <a:r>
              <a:rPr lang="ru-RU" sz="1600" dirty="0"/>
              <a:t> про </a:t>
            </a:r>
            <a:r>
              <a:rPr lang="ru-RU" sz="1600" dirty="0" err="1"/>
              <a:t>технічні</a:t>
            </a:r>
            <a:r>
              <a:rPr lang="ru-RU" sz="1600" dirty="0"/>
              <a:t> неполадки </a:t>
            </a:r>
            <a:r>
              <a:rPr lang="ru-RU" sz="1600" dirty="0" err="1"/>
              <a:t>і</a:t>
            </a:r>
            <a:r>
              <a:rPr lang="ru-RU" sz="1600" dirty="0"/>
              <a:t> оперативно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усувати</a:t>
            </a:r>
            <a:r>
              <a:rPr lang="ru-RU" sz="1600" dirty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Гібридна</a:t>
            </a:r>
            <a:r>
              <a:rPr lang="ru-RU" dirty="0"/>
              <a:t> </a:t>
            </a:r>
            <a:r>
              <a:rPr lang="ru-RU" dirty="0" err="1"/>
              <a:t>вітрильна</a:t>
            </a:r>
            <a:r>
              <a:rPr lang="ru-RU" dirty="0"/>
              <a:t> яхта «</a:t>
            </a:r>
            <a:r>
              <a:rPr lang="ru-RU" dirty="0" err="1"/>
              <a:t>Кіра</a:t>
            </a:r>
            <a:r>
              <a:rPr lang="ru-RU" dirty="0"/>
              <a:t>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err="1"/>
              <a:t>Промисловий</a:t>
            </a:r>
            <a:r>
              <a:rPr lang="ru-RU" dirty="0"/>
              <a:t> дизайнер Себастьян Кампос </a:t>
            </a:r>
            <a:r>
              <a:rPr lang="ru-RU" dirty="0" err="1"/>
              <a:t>Меллер</a:t>
            </a:r>
            <a:r>
              <a:rPr lang="ru-RU" dirty="0"/>
              <a:t> </a:t>
            </a:r>
            <a:r>
              <a:rPr lang="ru-RU" dirty="0" err="1"/>
              <a:t>спроектував</a:t>
            </a:r>
            <a:r>
              <a:rPr lang="ru-RU" dirty="0"/>
              <a:t> </a:t>
            </a:r>
            <a:r>
              <a:rPr lang="ru-RU" dirty="0" err="1"/>
              <a:t>вітрильне</a:t>
            </a:r>
            <a:r>
              <a:rPr lang="ru-RU" dirty="0"/>
              <a:t> судно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сонячними</a:t>
            </a:r>
            <a:r>
              <a:rPr lang="ru-RU" dirty="0"/>
              <a:t> батареями, </a:t>
            </a:r>
            <a:r>
              <a:rPr lang="ru-RU" dirty="0" err="1"/>
              <a:t>вбудованими</a:t>
            </a:r>
            <a:r>
              <a:rPr lang="ru-RU" dirty="0"/>
              <a:t> в </a:t>
            </a:r>
            <a:r>
              <a:rPr lang="ru-RU" dirty="0" err="1"/>
              <a:t>горизонтальні</a:t>
            </a:r>
            <a:r>
              <a:rPr lang="ru-RU" dirty="0"/>
              <a:t> </a:t>
            </a:r>
            <a:r>
              <a:rPr lang="ru-RU" dirty="0" err="1"/>
              <a:t>площини</a:t>
            </a:r>
            <a:r>
              <a:rPr lang="ru-RU" dirty="0"/>
              <a:t>.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яхта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сонячну</a:t>
            </a:r>
            <a:r>
              <a:rPr lang="ru-RU" dirty="0"/>
              <a:t> </a:t>
            </a:r>
            <a:r>
              <a:rPr lang="ru-RU" dirty="0" err="1"/>
              <a:t>енергію</a:t>
            </a:r>
            <a:r>
              <a:rPr lang="ru-RU" dirty="0"/>
              <a:t> для </a:t>
            </a:r>
            <a:r>
              <a:rPr lang="ru-RU" dirty="0" err="1"/>
              <a:t>живлення</a:t>
            </a:r>
            <a:r>
              <a:rPr lang="ru-RU" dirty="0"/>
              <a:t> </a:t>
            </a:r>
            <a:r>
              <a:rPr lang="ru-RU" dirty="0" err="1"/>
              <a:t>двигуна</a:t>
            </a:r>
            <a:r>
              <a:rPr lang="ru-RU" dirty="0"/>
              <a:t> та </a:t>
            </a:r>
            <a:r>
              <a:rPr lang="ru-RU" dirty="0" err="1"/>
              <a:t>іншого</a:t>
            </a:r>
            <a:r>
              <a:rPr lang="ru-RU" dirty="0"/>
              <a:t> суднового </a:t>
            </a:r>
            <a:r>
              <a:rPr lang="ru-RU" dirty="0" err="1"/>
              <a:t>устаткування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дизайнер </a:t>
            </a:r>
            <a:r>
              <a:rPr lang="ru-RU" dirty="0" err="1"/>
              <a:t>віддрукував</a:t>
            </a:r>
            <a:r>
              <a:rPr lang="ru-RU" dirty="0"/>
              <a:t> </a:t>
            </a:r>
            <a:r>
              <a:rPr lang="ru-RU" dirty="0" err="1"/>
              <a:t>діючу</a:t>
            </a:r>
            <a:r>
              <a:rPr lang="ru-RU" dirty="0"/>
              <a:t> модель </a:t>
            </a:r>
            <a:r>
              <a:rPr lang="ru-RU" dirty="0" err="1"/>
              <a:t>яхти</a:t>
            </a:r>
            <a:r>
              <a:rPr lang="ru-RU" dirty="0"/>
              <a:t> по </a:t>
            </a:r>
            <a:r>
              <a:rPr lang="ru-RU" dirty="0" err="1"/>
              <a:t>частинах</a:t>
            </a:r>
            <a:r>
              <a:rPr lang="ru-RU" dirty="0"/>
              <a:t> на </a:t>
            </a:r>
            <a:r>
              <a:rPr lang="ru-RU" dirty="0" err="1"/>
              <a:t>тривимірному</a:t>
            </a:r>
            <a:r>
              <a:rPr lang="ru-RU" dirty="0"/>
              <a:t> </a:t>
            </a:r>
            <a:r>
              <a:rPr lang="ru-RU" dirty="0" err="1"/>
              <a:t>принтері</a:t>
            </a:r>
            <a:r>
              <a:rPr lang="ru-RU" dirty="0"/>
              <a:t>.</a:t>
            </a:r>
          </a:p>
          <a:p>
            <a:pPr algn="just">
              <a:buNone/>
            </a:pPr>
            <a:r>
              <a:rPr lang="ru-RU" dirty="0" err="1"/>
              <a:t>Гібридна</a:t>
            </a:r>
            <a:r>
              <a:rPr lang="ru-RU" dirty="0"/>
              <a:t> яхта «</a:t>
            </a:r>
            <a:r>
              <a:rPr lang="ru-RU" dirty="0" err="1"/>
              <a:t>Кіра</a:t>
            </a:r>
            <a:r>
              <a:rPr lang="ru-RU" dirty="0"/>
              <a:t>»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розроблена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заповнити</a:t>
            </a:r>
            <a:r>
              <a:rPr lang="ru-RU" dirty="0"/>
              <a:t> пролом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моторним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вітрильним</a:t>
            </a:r>
            <a:r>
              <a:rPr lang="ru-RU" dirty="0"/>
              <a:t> </a:t>
            </a:r>
            <a:r>
              <a:rPr lang="ru-RU" dirty="0" err="1"/>
              <a:t>мореплавством</a:t>
            </a:r>
            <a:r>
              <a:rPr lang="ru-RU" dirty="0"/>
              <a:t>. Дизайнер переоснастив бак, </a:t>
            </a:r>
            <a:r>
              <a:rPr lang="ru-RU" dirty="0" err="1"/>
              <a:t>розташований</a:t>
            </a:r>
            <a:r>
              <a:rPr lang="ru-RU" dirty="0"/>
              <a:t> на </a:t>
            </a:r>
            <a:r>
              <a:rPr lang="ru-RU" dirty="0" err="1"/>
              <a:t>кормі</a:t>
            </a:r>
            <a:r>
              <a:rPr lang="ru-RU" dirty="0"/>
              <a:t> судна, в </a:t>
            </a:r>
            <a:r>
              <a:rPr lang="ru-RU" dirty="0" err="1"/>
              <a:t>батареї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живляться</a:t>
            </a:r>
            <a:r>
              <a:rPr lang="ru-RU" dirty="0"/>
              <a:t> </a:t>
            </a:r>
            <a:r>
              <a:rPr lang="ru-RU" dirty="0" err="1"/>
              <a:t>сонячною</a:t>
            </a:r>
            <a:r>
              <a:rPr lang="ru-RU" dirty="0"/>
              <a:t> </a:t>
            </a:r>
            <a:r>
              <a:rPr lang="ru-RU" dirty="0" err="1"/>
              <a:t>енергією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фотоелементів</a:t>
            </a:r>
            <a:r>
              <a:rPr lang="ru-RU" dirty="0"/>
              <a:t> </a:t>
            </a:r>
            <a:r>
              <a:rPr lang="ru-RU" dirty="0" err="1"/>
              <a:t>в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вітрила</a:t>
            </a:r>
            <a:r>
              <a:rPr lang="ru-RU" dirty="0"/>
              <a:t>. Як </a:t>
            </a:r>
            <a:r>
              <a:rPr lang="ru-RU" dirty="0" err="1"/>
              <a:t>стверджує</a:t>
            </a:r>
            <a:r>
              <a:rPr lang="ru-RU" dirty="0"/>
              <a:t> </a:t>
            </a:r>
            <a:r>
              <a:rPr lang="ru-RU" dirty="0" err="1"/>
              <a:t>Меллер</a:t>
            </a:r>
            <a:r>
              <a:rPr lang="ru-RU" dirty="0"/>
              <a:t>, </a:t>
            </a:r>
            <a:r>
              <a:rPr lang="ru-RU" dirty="0" err="1"/>
              <a:t>комп'ютерна</a:t>
            </a:r>
            <a:r>
              <a:rPr lang="ru-RU" dirty="0"/>
              <a:t> система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впоратися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сорокаметровим</a:t>
            </a:r>
            <a:r>
              <a:rPr lang="ru-RU" dirty="0"/>
              <a:t> судном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одній</a:t>
            </a:r>
            <a:r>
              <a:rPr lang="ru-RU" dirty="0"/>
              <a:t> </a:t>
            </a:r>
            <a:r>
              <a:rPr lang="ru-RU" dirty="0" err="1"/>
              <a:t>людині</a:t>
            </a:r>
            <a:r>
              <a:rPr lang="ru-RU" dirty="0"/>
              <a:t>.</a:t>
            </a:r>
          </a:p>
        </p:txBody>
      </p:sp>
      <p:pic>
        <p:nvPicPr>
          <p:cNvPr id="18434" name="Picture 2" descr="http://alternativenergy.ru/uploads/posts/2014-08/1408643109_yahta-ki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921609"/>
            <a:ext cx="3355132" cy="19363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714620"/>
            <a:ext cx="8572560" cy="392906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На </a:t>
            </a:r>
            <a:r>
              <a:rPr lang="ru-RU" dirty="0" err="1"/>
              <a:t>сьогоднішній</a:t>
            </a:r>
            <a:r>
              <a:rPr lang="ru-RU" dirty="0"/>
              <a:t> день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турбує</a:t>
            </a:r>
            <a:r>
              <a:rPr lang="ru-RU" dirty="0"/>
              <a:t> </a:t>
            </a:r>
            <a:r>
              <a:rPr lang="ru-RU" dirty="0" err="1"/>
              <a:t>ситуація</a:t>
            </a:r>
            <a:r>
              <a:rPr lang="ru-RU" dirty="0"/>
              <a:t>, яка </a:t>
            </a:r>
            <a:r>
              <a:rPr lang="ru-RU" dirty="0" err="1"/>
              <a:t>склалася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b="1" dirty="0" err="1"/>
              <a:t>невідновлювальними</a:t>
            </a:r>
            <a:r>
              <a:rPr lang="ru-RU" dirty="0"/>
              <a:t> ресурсами. По </a:t>
            </a:r>
            <a:r>
              <a:rPr lang="ru-RU" dirty="0" err="1"/>
              <a:t>розрахункам</a:t>
            </a:r>
            <a:r>
              <a:rPr lang="ru-RU" dirty="0"/>
              <a:t> </a:t>
            </a:r>
            <a:r>
              <a:rPr lang="ru-RU" dirty="0" err="1"/>
              <a:t>вчених</a:t>
            </a:r>
            <a:r>
              <a:rPr lang="ru-RU" dirty="0"/>
              <a:t>,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видобутку</a:t>
            </a:r>
            <a:r>
              <a:rPr lang="ru-RU" dirty="0"/>
              <a:t> </a:t>
            </a:r>
            <a:r>
              <a:rPr lang="ru-RU" dirty="0" err="1"/>
              <a:t>сировини</a:t>
            </a:r>
            <a:r>
              <a:rPr lang="ru-RU" dirty="0"/>
              <a:t> для </a:t>
            </a:r>
            <a:r>
              <a:rPr lang="ru-RU" dirty="0" err="1"/>
              <a:t>енергетики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вичерпатися</a:t>
            </a:r>
            <a:r>
              <a:rPr lang="ru-RU" dirty="0"/>
              <a:t> в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близькому</a:t>
            </a:r>
            <a:r>
              <a:rPr lang="ru-RU" dirty="0"/>
              <a:t> </a:t>
            </a:r>
            <a:r>
              <a:rPr lang="ru-RU" dirty="0" err="1"/>
              <a:t>майбутньому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потреби </a:t>
            </a:r>
            <a:r>
              <a:rPr lang="ru-RU" dirty="0" err="1"/>
              <a:t>людства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бути </a:t>
            </a:r>
            <a:r>
              <a:rPr lang="ru-RU" dirty="0" err="1"/>
              <a:t>задоволені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хімічного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, </a:t>
            </a:r>
            <a:r>
              <a:rPr lang="ru-RU" dirty="0" err="1"/>
              <a:t>людству</a:t>
            </a:r>
            <a:r>
              <a:rPr lang="ru-RU" dirty="0"/>
              <a:t> повинно </a:t>
            </a:r>
            <a:r>
              <a:rPr lang="ru-RU" dirty="0" err="1"/>
              <a:t>хватити</a:t>
            </a:r>
            <a:r>
              <a:rPr lang="ru-RU" dirty="0"/>
              <a:t> </a:t>
            </a:r>
            <a:r>
              <a:rPr lang="ru-RU" dirty="0" err="1"/>
              <a:t>вугілля</a:t>
            </a:r>
            <a:r>
              <a:rPr lang="ru-RU" dirty="0"/>
              <a:t>, </a:t>
            </a:r>
            <a:r>
              <a:rPr lang="ru-RU" dirty="0" err="1"/>
              <a:t>нафти</a:t>
            </a:r>
            <a:r>
              <a:rPr lang="ru-RU" dirty="0"/>
              <a:t> та газу </a:t>
            </a:r>
            <a:r>
              <a:rPr lang="ru-RU" dirty="0" err="1"/>
              <a:t>лише</a:t>
            </a:r>
            <a:r>
              <a:rPr lang="ru-RU" dirty="0"/>
              <a:t> на </a:t>
            </a:r>
            <a:r>
              <a:rPr lang="ru-RU" b="1" dirty="0"/>
              <a:t>150 </a:t>
            </a:r>
            <a:r>
              <a:rPr lang="ru-RU" b="1" dirty="0" err="1"/>
              <a:t>років</a:t>
            </a:r>
            <a:r>
              <a:rPr lang="ru-RU" dirty="0"/>
              <a:t>. А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небезпечно</a:t>
            </a:r>
            <a:r>
              <a:rPr lang="ru-RU" dirty="0"/>
              <a:t> для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. До того ж, </a:t>
            </a:r>
            <a:r>
              <a:rPr lang="ru-RU" b="1" dirty="0"/>
              <a:t>90%</a:t>
            </a:r>
            <a:r>
              <a:rPr lang="ru-RU" dirty="0"/>
              <a:t> </a:t>
            </a:r>
            <a:r>
              <a:rPr lang="ru-RU" dirty="0" err="1"/>
              <a:t>видобутої</a:t>
            </a:r>
            <a:r>
              <a:rPr lang="ru-RU" dirty="0"/>
              <a:t> </a:t>
            </a:r>
            <a:r>
              <a:rPr lang="ru-RU" dirty="0" err="1"/>
              <a:t>сировини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відходами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забруднюють</a:t>
            </a:r>
            <a:r>
              <a:rPr lang="ru-RU" dirty="0"/>
              <a:t> </a:t>
            </a:r>
            <a:r>
              <a:rPr lang="ru-RU" dirty="0" err="1"/>
              <a:t>довкілля</a:t>
            </a:r>
            <a:r>
              <a:rPr lang="ru-RU" dirty="0"/>
              <a:t>. </a:t>
            </a:r>
          </a:p>
        </p:txBody>
      </p:sp>
      <p:pic>
        <p:nvPicPr>
          <p:cNvPr id="1026" name="Picture 2" descr="http://svit24.net/images/stories/articles/Politic/10-2011/ekologi9-on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3786214" cy="2518655"/>
          </a:xfrm>
          <a:prstGeom prst="rect">
            <a:avLst/>
          </a:prstGeom>
          <a:noFill/>
        </p:spPr>
      </p:pic>
      <p:pic>
        <p:nvPicPr>
          <p:cNvPr id="1028" name="Picture 4" descr="http://sphotos-a.xx.fbcdn.net/hphotos-ash3/p480x480/68979_572713526095240_104724934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0"/>
            <a:ext cx="3714776" cy="2773781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Енергокачка</a:t>
            </a:r>
            <a:r>
              <a:rPr lang="ru-RU" dirty="0"/>
              <a:t> на </a:t>
            </a:r>
            <a:r>
              <a:rPr lang="en-US" dirty="0"/>
              <a:t>LAGI 2014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dirty="0"/>
              <a:t>В </a:t>
            </a:r>
            <a:r>
              <a:rPr lang="ru-RU" dirty="0" err="1"/>
              <a:t>Копенгагені</a:t>
            </a:r>
            <a:r>
              <a:rPr lang="ru-RU" dirty="0"/>
              <a:t> (</a:t>
            </a:r>
            <a:r>
              <a:rPr lang="ru-RU" dirty="0" err="1"/>
              <a:t>Данія</a:t>
            </a:r>
            <a:r>
              <a:rPr lang="ru-RU" dirty="0"/>
              <a:t>) </a:t>
            </a:r>
            <a:r>
              <a:rPr lang="ru-RU" dirty="0" err="1"/>
              <a:t>пройде</a:t>
            </a:r>
            <a:r>
              <a:rPr lang="ru-RU" dirty="0"/>
              <a:t> конкурс </a:t>
            </a:r>
            <a:r>
              <a:rPr lang="ru-RU" dirty="0" err="1"/>
              <a:t>альтернативних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en-US" dirty="0"/>
              <a:t>Land Art Generator Initiative (LAGI) 2014. </a:t>
            </a:r>
            <a:r>
              <a:rPr lang="ru-RU" dirty="0" err="1"/>
              <a:t>Лондонська</a:t>
            </a:r>
            <a:r>
              <a:rPr lang="ru-RU" dirty="0"/>
              <a:t> команда у </a:t>
            </a:r>
            <a:r>
              <a:rPr lang="ru-RU" dirty="0" err="1"/>
              <a:t>складі</a:t>
            </a:r>
            <a:r>
              <a:rPr lang="ru-RU" dirty="0"/>
              <a:t> </a:t>
            </a:r>
            <a:r>
              <a:rPr lang="ru-RU" dirty="0" err="1"/>
              <a:t>Патріка</a:t>
            </a:r>
            <a:r>
              <a:rPr lang="ru-RU" dirty="0"/>
              <a:t> </a:t>
            </a:r>
            <a:r>
              <a:rPr lang="ru-RU" dirty="0" err="1"/>
              <a:t>Фрайера</a:t>
            </a:r>
            <a:r>
              <a:rPr lang="ru-RU" dirty="0"/>
              <a:t>, </a:t>
            </a:r>
            <a:r>
              <a:rPr lang="ru-RU" dirty="0" err="1"/>
              <a:t>Луї</a:t>
            </a:r>
            <a:r>
              <a:rPr lang="ru-RU" dirty="0"/>
              <a:t> </a:t>
            </a:r>
            <a:r>
              <a:rPr lang="ru-RU" dirty="0" err="1"/>
              <a:t>Леже</a:t>
            </a:r>
            <a:r>
              <a:rPr lang="ru-RU" dirty="0"/>
              <a:t>, Адама Хана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Гарета</a:t>
            </a:r>
            <a:r>
              <a:rPr lang="ru-RU" dirty="0"/>
              <a:t> </a:t>
            </a:r>
            <a:r>
              <a:rPr lang="ru-RU" dirty="0" err="1"/>
              <a:t>Почи</a:t>
            </a:r>
            <a:r>
              <a:rPr lang="ru-RU" dirty="0"/>
              <a:t> </a:t>
            </a:r>
            <a:r>
              <a:rPr lang="ru-RU" dirty="0" err="1"/>
              <a:t>спроектувала</a:t>
            </a:r>
            <a:r>
              <a:rPr lang="ru-RU" dirty="0"/>
              <a:t> для </a:t>
            </a:r>
            <a:r>
              <a:rPr lang="ru-RU" dirty="0" err="1"/>
              <a:t>цього</a:t>
            </a:r>
            <a:r>
              <a:rPr lang="ru-RU" dirty="0"/>
              <a:t> конкурсу </a:t>
            </a:r>
            <a:r>
              <a:rPr lang="ru-RU" dirty="0" err="1"/>
              <a:t>інсталяцію</a:t>
            </a:r>
            <a:r>
              <a:rPr lang="ru-RU" dirty="0"/>
              <a:t> "</a:t>
            </a:r>
            <a:r>
              <a:rPr lang="ru-RU" dirty="0" err="1"/>
              <a:t>Енергетична</a:t>
            </a:r>
            <a:r>
              <a:rPr lang="ru-RU" dirty="0"/>
              <a:t> качка". У </a:t>
            </a:r>
            <a:r>
              <a:rPr lang="ru-RU" dirty="0" err="1"/>
              <a:t>цього</a:t>
            </a:r>
            <a:r>
              <a:rPr lang="ru-RU" dirty="0"/>
              <a:t> знакового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незвичайного</a:t>
            </a:r>
            <a:r>
              <a:rPr lang="ru-RU" dirty="0"/>
              <a:t> </a:t>
            </a:r>
            <a:r>
              <a:rPr lang="ru-RU" dirty="0" err="1"/>
              <a:t>будови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мети: </a:t>
            </a:r>
            <a:r>
              <a:rPr lang="ru-RU" dirty="0" err="1"/>
              <a:t>воно</a:t>
            </a:r>
            <a:r>
              <a:rPr lang="ru-RU" dirty="0"/>
              <a:t> буде </a:t>
            </a:r>
            <a:r>
              <a:rPr lang="ru-RU" dirty="0" err="1"/>
              <a:t>служити</a:t>
            </a:r>
            <a:r>
              <a:rPr lang="ru-RU" dirty="0"/>
              <a:t> </a:t>
            </a:r>
            <a:r>
              <a:rPr lang="ru-RU" dirty="0" err="1"/>
              <a:t>своєрідним</a:t>
            </a:r>
            <a:r>
              <a:rPr lang="ru-RU" dirty="0"/>
              <a:t> </a:t>
            </a:r>
            <a:r>
              <a:rPr lang="ru-RU" dirty="0" err="1"/>
              <a:t>нагадуванням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 дика природа </a:t>
            </a:r>
            <a:r>
              <a:rPr lang="ru-RU" dirty="0" err="1"/>
              <a:t>перебуває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загрозою</a:t>
            </a:r>
            <a:r>
              <a:rPr lang="ru-RU" dirty="0"/>
              <a:t>, </a:t>
            </a:r>
            <a:r>
              <a:rPr lang="ru-RU" dirty="0" err="1"/>
              <a:t>і</a:t>
            </a:r>
            <a:r>
              <a:rPr lang="ru-RU" dirty="0"/>
              <a:t>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генератором </a:t>
            </a:r>
            <a:r>
              <a:rPr lang="ru-RU" dirty="0" err="1"/>
              <a:t>відновлюваної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.</a:t>
            </a:r>
          </a:p>
          <a:p>
            <a:pPr algn="just">
              <a:buNone/>
            </a:pPr>
            <a:r>
              <a:rPr lang="ru-RU" dirty="0" err="1"/>
              <a:t>Інсталяція</a:t>
            </a:r>
            <a:r>
              <a:rPr lang="ru-RU" dirty="0"/>
              <a:t> створена за образом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подобою</a:t>
            </a:r>
            <a:r>
              <a:rPr lang="ru-RU" dirty="0"/>
              <a:t> </a:t>
            </a:r>
            <a:r>
              <a:rPr lang="ru-RU" dirty="0" err="1"/>
              <a:t>звичайної</a:t>
            </a:r>
            <a:r>
              <a:rPr lang="ru-RU" dirty="0"/>
              <a:t> качки гаги,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мешкає</a:t>
            </a:r>
            <a:r>
              <a:rPr lang="ru-RU" dirty="0"/>
              <a:t> у водах Копенгагена. На жаль, в </a:t>
            </a:r>
            <a:r>
              <a:rPr lang="ru-RU" dirty="0" err="1"/>
              <a:t>даний</a:t>
            </a:r>
            <a:r>
              <a:rPr lang="ru-RU" dirty="0"/>
              <a:t> час у </a:t>
            </a:r>
            <a:r>
              <a:rPr lang="ru-RU" dirty="0" err="1"/>
              <a:t>зв'язку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наслідками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клімату</a:t>
            </a:r>
            <a:r>
              <a:rPr lang="ru-RU" dirty="0"/>
              <a:t> </a:t>
            </a:r>
            <a:r>
              <a:rPr lang="ru-RU" dirty="0" err="1"/>
              <a:t>популяція</a:t>
            </a:r>
            <a:r>
              <a:rPr lang="ru-RU" dirty="0"/>
              <a:t> гаг </a:t>
            </a:r>
            <a:r>
              <a:rPr lang="ru-RU" dirty="0" err="1"/>
              <a:t>знаходиться</a:t>
            </a:r>
            <a:r>
              <a:rPr lang="ru-RU" dirty="0"/>
              <a:t> в </a:t>
            </a:r>
            <a:r>
              <a:rPr lang="ru-RU" dirty="0" err="1"/>
              <a:t>небезпеці</a:t>
            </a:r>
            <a:r>
              <a:rPr lang="ru-RU" dirty="0"/>
              <a:t>. Для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підвищити</a:t>
            </a:r>
            <a:r>
              <a:rPr lang="ru-RU" dirty="0"/>
              <a:t> </a:t>
            </a:r>
            <a:r>
              <a:rPr lang="ru-RU" dirty="0" err="1"/>
              <a:t>загальну</a:t>
            </a:r>
            <a:r>
              <a:rPr lang="ru-RU" dirty="0"/>
              <a:t> </a:t>
            </a:r>
            <a:r>
              <a:rPr lang="ru-RU" dirty="0" err="1"/>
              <a:t>обізнаність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місцевих</a:t>
            </a:r>
            <a:r>
              <a:rPr lang="ru-RU" dirty="0"/>
              <a:t> </a:t>
            </a:r>
            <a:r>
              <a:rPr lang="ru-RU" dirty="0" err="1"/>
              <a:t>екологічних</a:t>
            </a:r>
            <a:r>
              <a:rPr lang="ru-RU" dirty="0"/>
              <a:t> проблем, команда </a:t>
            </a:r>
            <a:r>
              <a:rPr lang="ru-RU" dirty="0" err="1"/>
              <a:t>вирішила</a:t>
            </a:r>
            <a:r>
              <a:rPr lang="ru-RU" dirty="0"/>
              <a:t> </a:t>
            </a:r>
            <a:r>
              <a:rPr lang="ru-RU" dirty="0" err="1"/>
              <a:t>застосувати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форму для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споруди</a:t>
            </a:r>
            <a:r>
              <a:rPr lang="ru-RU" dirty="0"/>
              <a:t>.</a:t>
            </a:r>
          </a:p>
          <a:p>
            <a:pPr algn="just">
              <a:buNone/>
            </a:pPr>
            <a:r>
              <a:rPr lang="ru-RU" dirty="0" err="1"/>
              <a:t>Передбачається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незвичайна</a:t>
            </a:r>
            <a:r>
              <a:rPr lang="ru-RU" dirty="0"/>
              <a:t> </a:t>
            </a:r>
            <a:r>
              <a:rPr lang="ru-RU" dirty="0" err="1"/>
              <a:t>конструкція</a:t>
            </a:r>
            <a:r>
              <a:rPr lang="ru-RU" dirty="0"/>
              <a:t> </a:t>
            </a:r>
            <a:r>
              <a:rPr lang="ru-RU" dirty="0" err="1"/>
              <a:t>заввишки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дванадцятиповерховий</a:t>
            </a:r>
            <a:r>
              <a:rPr lang="ru-RU" dirty="0"/>
              <a:t> </a:t>
            </a:r>
            <a:r>
              <a:rPr lang="ru-RU" dirty="0" err="1"/>
              <a:t>будинок</a:t>
            </a:r>
            <a:r>
              <a:rPr lang="ru-RU" dirty="0"/>
              <a:t> буде </a:t>
            </a:r>
            <a:r>
              <a:rPr lang="ru-RU" dirty="0" err="1"/>
              <a:t>плавати</a:t>
            </a:r>
            <a:r>
              <a:rPr lang="ru-RU" dirty="0"/>
              <a:t> у водах </a:t>
            </a:r>
            <a:r>
              <a:rPr lang="ru-RU" dirty="0" err="1"/>
              <a:t>міської</a:t>
            </a:r>
            <a:r>
              <a:rPr lang="ru-RU" dirty="0"/>
              <a:t> </a:t>
            </a:r>
            <a:r>
              <a:rPr lang="ru-RU" dirty="0" err="1"/>
              <a:t>гавані</a:t>
            </a:r>
            <a:r>
              <a:rPr lang="ru-RU" dirty="0"/>
              <a:t>. Як каркас </a:t>
            </a:r>
            <a:r>
              <a:rPr lang="ru-RU" dirty="0" err="1"/>
              <a:t>виступлять</a:t>
            </a:r>
            <a:r>
              <a:rPr lang="ru-RU" dirty="0"/>
              <a:t> </a:t>
            </a:r>
            <a:r>
              <a:rPr lang="ru-RU" dirty="0" err="1"/>
              <a:t>легкі</a:t>
            </a:r>
            <a:r>
              <a:rPr lang="ru-RU" dirty="0"/>
              <a:t> рами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, </a:t>
            </a:r>
            <a:r>
              <a:rPr lang="ru-RU" dirty="0" err="1"/>
              <a:t>потім</a:t>
            </a:r>
            <a:r>
              <a:rPr lang="ru-RU" dirty="0"/>
              <a:t> вони буде </a:t>
            </a:r>
            <a:r>
              <a:rPr lang="ru-RU" dirty="0" err="1"/>
              <a:t>обтягнуті</a:t>
            </a:r>
            <a:r>
              <a:rPr lang="ru-RU" dirty="0"/>
              <a:t> </a:t>
            </a:r>
            <a:r>
              <a:rPr lang="ru-RU" dirty="0" err="1"/>
              <a:t>полегшеної</a:t>
            </a:r>
            <a:r>
              <a:rPr lang="ru-RU" dirty="0"/>
              <a:t> </a:t>
            </a:r>
            <a:r>
              <a:rPr lang="ru-RU" dirty="0" err="1"/>
              <a:t>сталевою</a:t>
            </a:r>
            <a:r>
              <a:rPr lang="ru-RU" dirty="0"/>
              <a:t> обшивкою, в яку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вбудовані</a:t>
            </a:r>
            <a:r>
              <a:rPr lang="ru-RU" dirty="0"/>
              <a:t> </a:t>
            </a:r>
            <a:r>
              <a:rPr lang="ru-RU" dirty="0" err="1"/>
              <a:t>фотоелектричні</a:t>
            </a:r>
            <a:r>
              <a:rPr lang="ru-RU" dirty="0"/>
              <a:t> </a:t>
            </a:r>
            <a:r>
              <a:rPr lang="ru-RU" dirty="0" err="1"/>
              <a:t>панелі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4402832" cy="4525963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dirty="0" err="1"/>
              <a:t>Недорогі</a:t>
            </a:r>
            <a:r>
              <a:rPr lang="ru-RU" dirty="0"/>
              <a:t> </a:t>
            </a:r>
            <a:r>
              <a:rPr lang="ru-RU" dirty="0" err="1"/>
              <a:t>сонячні</a:t>
            </a:r>
            <a:r>
              <a:rPr lang="ru-RU" dirty="0"/>
              <a:t> </a:t>
            </a:r>
            <a:r>
              <a:rPr lang="ru-RU" dirty="0" err="1"/>
              <a:t>панелі</a:t>
            </a:r>
            <a:r>
              <a:rPr lang="ru-RU" dirty="0"/>
              <a:t> </a:t>
            </a:r>
            <a:r>
              <a:rPr lang="ru-RU" dirty="0" err="1"/>
              <a:t>перетворять</a:t>
            </a:r>
            <a:r>
              <a:rPr lang="ru-RU" dirty="0"/>
              <a:t> </a:t>
            </a:r>
            <a:r>
              <a:rPr lang="ru-RU" dirty="0" err="1"/>
              <a:t>сонячне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в </a:t>
            </a:r>
            <a:r>
              <a:rPr lang="ru-RU" dirty="0" err="1"/>
              <a:t>електрику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ru-RU" dirty="0" err="1"/>
              <a:t>йде</a:t>
            </a:r>
            <a:r>
              <a:rPr lang="ru-RU" dirty="0"/>
              <a:t> на потреби </a:t>
            </a:r>
            <a:r>
              <a:rPr lang="ru-RU" dirty="0" err="1"/>
              <a:t>міста</a:t>
            </a:r>
            <a:r>
              <a:rPr lang="ru-RU" dirty="0"/>
              <a:t>, а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зберігається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різниці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води </a:t>
            </a:r>
            <a:r>
              <a:rPr lang="ru-RU" dirty="0" err="1"/>
              <a:t>зовні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всередині</a:t>
            </a:r>
            <a:r>
              <a:rPr lang="ru-RU" dirty="0"/>
              <a:t> качки. </a:t>
            </a:r>
            <a:r>
              <a:rPr lang="ru-RU" dirty="0" err="1"/>
              <a:t>Вночі</a:t>
            </a:r>
            <a:r>
              <a:rPr lang="ru-RU" dirty="0"/>
              <a:t> качка </a:t>
            </a:r>
            <a:r>
              <a:rPr lang="ru-RU" dirty="0" err="1"/>
              <a:t>наповнюється</a:t>
            </a:r>
            <a:r>
              <a:rPr lang="ru-RU" dirty="0"/>
              <a:t> водою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тиском</a:t>
            </a:r>
            <a:r>
              <a:rPr lang="ru-RU" dirty="0"/>
              <a:t>, </a:t>
            </a:r>
            <a:r>
              <a:rPr lang="ru-RU" dirty="0" err="1"/>
              <a:t>потім</a:t>
            </a:r>
            <a:r>
              <a:rPr lang="ru-RU" dirty="0"/>
              <a:t> вона </a:t>
            </a:r>
            <a:r>
              <a:rPr lang="ru-RU" dirty="0" err="1"/>
              <a:t>пропускається</a:t>
            </a:r>
            <a:r>
              <a:rPr lang="ru-RU" dirty="0"/>
              <a:t> через </a:t>
            </a:r>
            <a:r>
              <a:rPr lang="ru-RU" dirty="0" err="1"/>
              <a:t>встановлені</a:t>
            </a:r>
            <a:r>
              <a:rPr lang="ru-RU" dirty="0"/>
              <a:t> в </a:t>
            </a:r>
            <a:r>
              <a:rPr lang="ru-RU" dirty="0" err="1"/>
              <a:t>качці</a:t>
            </a:r>
            <a:r>
              <a:rPr lang="ru-RU" dirty="0"/>
              <a:t> </a:t>
            </a:r>
            <a:r>
              <a:rPr lang="ru-RU" dirty="0" err="1"/>
              <a:t>гідротурбіни</a:t>
            </a:r>
            <a:r>
              <a:rPr lang="ru-RU" dirty="0"/>
              <a:t>, </a:t>
            </a:r>
            <a:r>
              <a:rPr lang="ru-RU" dirty="0" err="1"/>
              <a:t>виробляючи</a:t>
            </a:r>
            <a:r>
              <a:rPr lang="ru-RU" dirty="0"/>
              <a:t> таким чином </a:t>
            </a:r>
            <a:r>
              <a:rPr lang="ru-RU" dirty="0" err="1"/>
              <a:t>електрику</a:t>
            </a:r>
            <a:r>
              <a:rPr lang="ru-RU" dirty="0"/>
              <a:t>.</a:t>
            </a:r>
          </a:p>
          <a:p>
            <a:pPr algn="just">
              <a:buNone/>
            </a:pPr>
            <a:r>
              <a:rPr lang="ru-RU" dirty="0"/>
              <a:t>На </a:t>
            </a:r>
            <a:r>
              <a:rPr lang="ru-RU" dirty="0" err="1"/>
              <a:t>сталевих</a:t>
            </a:r>
            <a:r>
              <a:rPr lang="ru-RU" dirty="0"/>
              <a:t> рамах </a:t>
            </a:r>
            <a:r>
              <a:rPr lang="ru-RU" dirty="0" err="1"/>
              <a:t>всередині</a:t>
            </a:r>
            <a:r>
              <a:rPr lang="ru-RU" dirty="0"/>
              <a:t> "</a:t>
            </a:r>
            <a:r>
              <a:rPr lang="ru-RU" dirty="0" err="1"/>
              <a:t>Енергетичної</a:t>
            </a:r>
            <a:r>
              <a:rPr lang="ru-RU" dirty="0"/>
              <a:t> качки" буде </a:t>
            </a:r>
            <a:r>
              <a:rPr lang="ru-RU" dirty="0" err="1"/>
              <a:t>змонтована</a:t>
            </a:r>
            <a:r>
              <a:rPr lang="ru-RU" dirty="0"/>
              <a:t> площадка для </a:t>
            </a:r>
            <a:r>
              <a:rPr lang="ru-RU" dirty="0" err="1"/>
              <a:t>відвідувачів</a:t>
            </a:r>
            <a:r>
              <a:rPr lang="ru-RU" dirty="0"/>
              <a:t>, де </a:t>
            </a:r>
            <a:r>
              <a:rPr lang="ru-RU" dirty="0" err="1"/>
              <a:t>можна</a:t>
            </a:r>
            <a:r>
              <a:rPr lang="ru-RU" dirty="0"/>
              <a:t> буде </a:t>
            </a:r>
            <a:r>
              <a:rPr lang="ru-RU" dirty="0" err="1"/>
              <a:t>побачити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наповнення</a:t>
            </a:r>
            <a:r>
              <a:rPr lang="ru-RU" dirty="0"/>
              <a:t> водою </a:t>
            </a:r>
            <a:r>
              <a:rPr lang="ru-RU" dirty="0" err="1"/>
              <a:t>резервуарів</a:t>
            </a:r>
            <a:r>
              <a:rPr lang="ru-RU" dirty="0"/>
              <a:t> качки </a:t>
            </a:r>
            <a:r>
              <a:rPr lang="ru-RU" dirty="0" err="1"/>
              <a:t>або</a:t>
            </a:r>
            <a:r>
              <a:rPr lang="ru-RU" dirty="0"/>
              <a:t> просто </a:t>
            </a:r>
            <a:r>
              <a:rPr lang="ru-RU" dirty="0" err="1"/>
              <a:t>помилуватися</a:t>
            </a:r>
            <a:r>
              <a:rPr lang="ru-RU" dirty="0"/>
              <a:t> пейзажами Копенгагена.</a:t>
            </a:r>
          </a:p>
        </p:txBody>
      </p:sp>
      <p:pic>
        <p:nvPicPr>
          <p:cNvPr id="16386" name="Picture 2" descr="http://alternativenergy.ru/uploads/posts/2014-07/1406077685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0"/>
            <a:ext cx="4211960" cy="3456384"/>
          </a:xfrm>
          <a:prstGeom prst="rect">
            <a:avLst/>
          </a:prstGeom>
          <a:noFill/>
        </p:spPr>
      </p:pic>
      <p:pic>
        <p:nvPicPr>
          <p:cNvPr id="16388" name="Picture 4" descr="http://alternativenergy.ru/uploads/posts/2014-07/1406077610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9160" y="3429000"/>
            <a:ext cx="4274840" cy="2476501"/>
          </a:xfrm>
          <a:prstGeom prst="rect">
            <a:avLst/>
          </a:prstGeom>
          <a:noFill/>
        </p:spPr>
      </p:pic>
      <p:pic>
        <p:nvPicPr>
          <p:cNvPr id="16390" name="Picture 6" descr="http://alternativenergy.ru/uploads/posts/2014-07/1406077699_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221088"/>
            <a:ext cx="4151669" cy="2103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Штучні</a:t>
            </a:r>
            <a:r>
              <a:rPr lang="ru-RU" dirty="0"/>
              <a:t> </a:t>
            </a:r>
            <a:r>
              <a:rPr lang="ru-RU" dirty="0" err="1"/>
              <a:t>листя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dirty="0" err="1"/>
              <a:t>Вчені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en-US" dirty="0"/>
              <a:t>North Carolina State University </a:t>
            </a:r>
            <a:r>
              <a:rPr lang="ru-RU" dirty="0" err="1"/>
              <a:t>продемонстрували</a:t>
            </a:r>
            <a:r>
              <a:rPr lang="ru-RU" dirty="0"/>
              <a:t> </a:t>
            </a:r>
            <a:r>
              <a:rPr lang="ru-RU" dirty="0" err="1"/>
              <a:t>пристрої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складу "вода-гель" - так </a:t>
            </a:r>
            <a:r>
              <a:rPr lang="ru-RU" dirty="0" err="1"/>
              <a:t>звані</a:t>
            </a:r>
            <a:r>
              <a:rPr lang="ru-RU" dirty="0"/>
              <a:t> "</a:t>
            </a:r>
            <a:r>
              <a:rPr lang="ru-RU" dirty="0" err="1"/>
              <a:t>штучне</a:t>
            </a:r>
            <a:r>
              <a:rPr lang="ru-RU" dirty="0"/>
              <a:t> </a:t>
            </a:r>
            <a:r>
              <a:rPr lang="ru-RU" dirty="0" err="1"/>
              <a:t>листя</a:t>
            </a:r>
            <a:r>
              <a:rPr lang="ru-RU" dirty="0"/>
              <a:t>" -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діяти</a:t>
            </a:r>
            <a:r>
              <a:rPr lang="ru-RU" dirty="0"/>
              <a:t> як </a:t>
            </a:r>
            <a:r>
              <a:rPr lang="ru-RU" dirty="0" err="1"/>
              <a:t>сонячні</a:t>
            </a:r>
            <a:r>
              <a:rPr lang="ru-RU" dirty="0"/>
              <a:t> </a:t>
            </a:r>
            <a:r>
              <a:rPr lang="ru-RU" dirty="0" err="1"/>
              <a:t>батареї</a:t>
            </a:r>
            <a:r>
              <a:rPr lang="ru-RU" dirty="0"/>
              <a:t> для </a:t>
            </a:r>
            <a:r>
              <a:rPr lang="ru-RU" dirty="0" err="1"/>
              <a:t>вироблення</a:t>
            </a:r>
            <a:r>
              <a:rPr lang="ru-RU" dirty="0"/>
              <a:t> </a:t>
            </a:r>
            <a:r>
              <a:rPr lang="ru-RU" dirty="0" err="1"/>
              <a:t>електроенергії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висновки</a:t>
            </a:r>
            <a:r>
              <a:rPr lang="ru-RU" dirty="0"/>
              <a:t> </a:t>
            </a:r>
            <a:r>
              <a:rPr lang="ru-RU" dirty="0" err="1"/>
              <a:t>доводять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концепції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сонячних</a:t>
            </a:r>
            <a:r>
              <a:rPr lang="ru-RU" dirty="0"/>
              <a:t> батарей,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тісно</a:t>
            </a:r>
            <a:r>
              <a:rPr lang="ru-RU" dirty="0"/>
              <a:t> </a:t>
            </a:r>
            <a:r>
              <a:rPr lang="ru-RU" dirty="0" err="1"/>
              <a:t>наслідувати</a:t>
            </a:r>
            <a:r>
              <a:rPr lang="ru-RU" dirty="0"/>
              <a:t> </a:t>
            </a:r>
            <a:r>
              <a:rPr lang="ru-RU" dirty="0" err="1"/>
              <a:t>природі</a:t>
            </a:r>
            <a:r>
              <a:rPr lang="ru-RU" dirty="0"/>
              <a:t>. Вони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потенціал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стати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дешевими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екологічно</a:t>
            </a:r>
            <a:r>
              <a:rPr lang="ru-RU" dirty="0"/>
              <a:t> </a:t>
            </a:r>
            <a:r>
              <a:rPr lang="ru-RU" dirty="0" err="1"/>
              <a:t>чистими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сучасні</a:t>
            </a:r>
            <a:r>
              <a:rPr lang="ru-RU" dirty="0"/>
              <a:t> </a:t>
            </a:r>
            <a:r>
              <a:rPr lang="ru-RU" dirty="0" err="1"/>
              <a:t>фотоелементи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кремнію</a:t>
            </a:r>
            <a:r>
              <a:rPr lang="ru-RU" dirty="0"/>
              <a:t>.</a:t>
            </a:r>
          </a:p>
          <a:p>
            <a:pPr algn="just">
              <a:buNone/>
            </a:pPr>
            <a:r>
              <a:rPr lang="ru-RU" dirty="0" err="1"/>
              <a:t>Гнучкі</a:t>
            </a:r>
            <a:r>
              <a:rPr lang="ru-RU" dirty="0"/>
              <a:t> </a:t>
            </a:r>
            <a:r>
              <a:rPr lang="ru-RU" dirty="0" err="1"/>
              <a:t>пристрої</a:t>
            </a:r>
            <a:r>
              <a:rPr lang="ru-RU" dirty="0"/>
              <a:t> </a:t>
            </a:r>
            <a:r>
              <a:rPr lang="ru-RU" dirty="0" err="1"/>
              <a:t>складаються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субстанції</a:t>
            </a:r>
            <a:r>
              <a:rPr lang="ru-RU" dirty="0"/>
              <a:t> "вода-гель" яка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світлочутливі</a:t>
            </a:r>
            <a:r>
              <a:rPr lang="ru-RU" dirty="0"/>
              <a:t> </a:t>
            </a:r>
            <a:r>
              <a:rPr lang="ru-RU" dirty="0" err="1"/>
              <a:t>молекули</a:t>
            </a:r>
            <a:r>
              <a:rPr lang="ru-RU" dirty="0"/>
              <a:t> (</a:t>
            </a:r>
            <a:r>
              <a:rPr lang="ru-RU" dirty="0" err="1"/>
              <a:t>дослідники</a:t>
            </a:r>
            <a:r>
              <a:rPr lang="ru-RU" dirty="0"/>
              <a:t> </a:t>
            </a:r>
            <a:r>
              <a:rPr lang="ru-RU" dirty="0" err="1"/>
              <a:t>використовували</a:t>
            </a:r>
            <a:r>
              <a:rPr lang="ru-RU" dirty="0"/>
              <a:t> </a:t>
            </a:r>
            <a:r>
              <a:rPr lang="ru-RU" dirty="0" err="1"/>
              <a:t>хлорофіл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в одному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експериментів</a:t>
            </a:r>
            <a:r>
              <a:rPr lang="ru-RU" dirty="0"/>
              <a:t>) у </a:t>
            </a:r>
            <a:r>
              <a:rPr lang="ru-RU" dirty="0" err="1"/>
              <a:t>поєднанні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електродами</a:t>
            </a:r>
            <a:r>
              <a:rPr lang="ru-RU" dirty="0"/>
              <a:t>, </a:t>
            </a:r>
            <a:r>
              <a:rPr lang="ru-RU" dirty="0" err="1"/>
              <a:t>покритими</a:t>
            </a:r>
            <a:r>
              <a:rPr lang="ru-RU" dirty="0"/>
              <a:t> </a:t>
            </a:r>
            <a:r>
              <a:rPr lang="ru-RU" dirty="0" err="1"/>
              <a:t>вуглецевими</a:t>
            </a:r>
            <a:r>
              <a:rPr lang="ru-RU" dirty="0"/>
              <a:t> </a:t>
            </a:r>
            <a:r>
              <a:rPr lang="ru-RU" dirty="0" err="1"/>
              <a:t>матеріалами</a:t>
            </a:r>
            <a:r>
              <a:rPr lang="ru-RU" dirty="0"/>
              <a:t>, такими як </a:t>
            </a:r>
            <a:r>
              <a:rPr lang="ru-RU" dirty="0" err="1"/>
              <a:t>вуглецеві</a:t>
            </a:r>
            <a:r>
              <a:rPr lang="ru-RU" dirty="0"/>
              <a:t> </a:t>
            </a:r>
            <a:r>
              <a:rPr lang="ru-RU" dirty="0" err="1"/>
              <a:t>нанотрубки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графіт</a:t>
            </a:r>
            <a:r>
              <a:rPr lang="ru-RU" dirty="0"/>
              <a:t>. </a:t>
            </a:r>
            <a:r>
              <a:rPr lang="ru-RU" dirty="0" err="1"/>
              <a:t>Світлочутливі</a:t>
            </a:r>
            <a:r>
              <a:rPr lang="ru-RU" dirty="0"/>
              <a:t> </a:t>
            </a:r>
            <a:r>
              <a:rPr lang="ru-RU" dirty="0" err="1"/>
              <a:t>молекули</a:t>
            </a:r>
            <a:r>
              <a:rPr lang="ru-RU" dirty="0"/>
              <a:t> </a:t>
            </a:r>
            <a:r>
              <a:rPr lang="ru-RU" dirty="0" err="1"/>
              <a:t>стають</a:t>
            </a:r>
            <a:r>
              <a:rPr lang="ru-RU" dirty="0"/>
              <a:t> "</a:t>
            </a:r>
            <a:r>
              <a:rPr lang="ru-RU" dirty="0" err="1"/>
              <a:t>порушеними</a:t>
            </a:r>
            <a:r>
              <a:rPr lang="ru-RU" dirty="0"/>
              <a:t>"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променями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електрики</a:t>
            </a:r>
            <a:r>
              <a:rPr lang="ru-RU" dirty="0"/>
              <a:t>. "</a:t>
            </a:r>
            <a:r>
              <a:rPr lang="ru-RU" dirty="0" err="1"/>
              <a:t>Це</a:t>
            </a:r>
            <a:r>
              <a:rPr lang="ru-RU" dirty="0"/>
              <a:t> схоже на </a:t>
            </a:r>
            <a:r>
              <a:rPr lang="ru-RU" dirty="0" err="1"/>
              <a:t>молекулярний</a:t>
            </a:r>
            <a:r>
              <a:rPr lang="ru-RU" dirty="0"/>
              <a:t> завод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сухарів</a:t>
            </a:r>
            <a:r>
              <a:rPr lang="ru-RU" dirty="0"/>
              <a:t> для </a:t>
            </a:r>
            <a:r>
              <a:rPr lang="ru-RU" dirty="0" err="1"/>
              <a:t>зростання</a:t>
            </a:r>
            <a:r>
              <a:rPr lang="ru-RU" dirty="0"/>
              <a:t>. </a:t>
            </a:r>
            <a:r>
              <a:rPr lang="ru-RU" dirty="0" err="1"/>
              <a:t>Молекули</a:t>
            </a:r>
            <a:r>
              <a:rPr lang="ru-RU" dirty="0"/>
              <a:t> </a:t>
            </a:r>
            <a:r>
              <a:rPr lang="ru-RU" dirty="0" err="1"/>
              <a:t>збуджуються</a:t>
            </a:r>
            <a:r>
              <a:rPr lang="ru-RU" dirty="0"/>
              <a:t> </a:t>
            </a:r>
            <a:r>
              <a:rPr lang="ru-RU" dirty="0" err="1"/>
              <a:t>сонячними</a:t>
            </a:r>
            <a:r>
              <a:rPr lang="ru-RU" dirty="0"/>
              <a:t> </a:t>
            </a:r>
            <a:r>
              <a:rPr lang="ru-RU" dirty="0" err="1"/>
              <a:t>променями</a:t>
            </a:r>
            <a:r>
              <a:rPr lang="ru-RU" dirty="0"/>
              <a:t>, </a:t>
            </a:r>
            <a:r>
              <a:rPr lang="ru-RU" dirty="0" err="1"/>
              <a:t>синтезують</a:t>
            </a:r>
            <a:r>
              <a:rPr lang="ru-RU" dirty="0"/>
              <a:t> </a:t>
            </a:r>
            <a:r>
              <a:rPr lang="ru-RU" dirty="0" err="1"/>
              <a:t>цукор</a:t>
            </a:r>
            <a:r>
              <a:rPr lang="ru-RU" dirty="0"/>
              <a:t>, </a:t>
            </a:r>
            <a:r>
              <a:rPr lang="ru-RU" dirty="0" err="1"/>
              <a:t>ростуть</a:t>
            </a:r>
            <a:r>
              <a:rPr lang="ru-RU" dirty="0"/>
              <a:t>" - говорить доктор </a:t>
            </a:r>
            <a:r>
              <a:rPr lang="en-US" dirty="0" err="1"/>
              <a:t>Orlin</a:t>
            </a:r>
            <a:r>
              <a:rPr lang="en-US" dirty="0"/>
              <a:t> </a:t>
            </a:r>
            <a:r>
              <a:rPr lang="en-US" dirty="0" err="1"/>
              <a:t>Velev</a:t>
            </a:r>
            <a:r>
              <a:rPr lang="en-US" dirty="0"/>
              <a:t>. </a:t>
            </a:r>
            <a:r>
              <a:rPr lang="ru-RU" dirty="0" err="1"/>
              <a:t>Науковець</a:t>
            </a:r>
            <a:r>
              <a:rPr lang="ru-RU" dirty="0"/>
              <a:t> </a:t>
            </a:r>
            <a:r>
              <a:rPr lang="ru-RU" dirty="0" err="1"/>
              <a:t>каже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дослідницька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сподівається</a:t>
            </a:r>
            <a:r>
              <a:rPr lang="ru-RU" dirty="0"/>
              <a:t> "</a:t>
            </a:r>
            <a:r>
              <a:rPr lang="ru-RU" dirty="0" err="1"/>
              <a:t>навчитися</a:t>
            </a:r>
            <a:r>
              <a:rPr lang="ru-RU" dirty="0"/>
              <a:t> </a:t>
            </a:r>
            <a:r>
              <a:rPr lang="ru-RU" dirty="0" err="1"/>
              <a:t>імітувати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природа </a:t>
            </a:r>
            <a:r>
              <a:rPr lang="ru-RU" dirty="0" err="1"/>
              <a:t>перетворює</a:t>
            </a:r>
            <a:r>
              <a:rPr lang="ru-RU" dirty="0"/>
              <a:t> </a:t>
            </a:r>
            <a:r>
              <a:rPr lang="ru-RU" dirty="0" err="1"/>
              <a:t>сонячну</a:t>
            </a:r>
            <a:r>
              <a:rPr lang="ru-RU" dirty="0"/>
              <a:t> </a:t>
            </a:r>
            <a:r>
              <a:rPr lang="ru-RU" dirty="0" err="1"/>
              <a:t>енергію</a:t>
            </a:r>
            <a:r>
              <a:rPr lang="ru-RU" dirty="0"/>
              <a:t>".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синтетичні</a:t>
            </a:r>
            <a:r>
              <a:rPr lang="ru-RU" dirty="0"/>
              <a:t> </a:t>
            </a:r>
            <a:r>
              <a:rPr lang="ru-RU" dirty="0" err="1"/>
              <a:t>світлочутливі</a:t>
            </a:r>
            <a:r>
              <a:rPr lang="ru-RU" dirty="0"/>
              <a:t> </a:t>
            </a:r>
            <a:r>
              <a:rPr lang="ru-RU" dirty="0" err="1"/>
              <a:t>молекули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інтегровані</a:t>
            </a:r>
            <a:r>
              <a:rPr lang="ru-RU" dirty="0"/>
              <a:t> в </a:t>
            </a:r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err="1"/>
              <a:t>об'єкти</a:t>
            </a:r>
            <a:r>
              <a:rPr lang="ru-RU" dirty="0"/>
              <a:t> через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водно-гелеві</a:t>
            </a:r>
            <a:r>
              <a:rPr lang="ru-RU" dirty="0"/>
              <a:t> </a:t>
            </a:r>
            <a:r>
              <a:rPr lang="ru-RU" dirty="0" err="1"/>
              <a:t>матриці</a:t>
            </a:r>
            <a:r>
              <a:rPr lang="ru-RU" dirty="0"/>
              <a:t>.</a:t>
            </a:r>
          </a:p>
        </p:txBody>
      </p:sp>
      <p:pic>
        <p:nvPicPr>
          <p:cNvPr id="15362" name="Picture 2" descr="http://alternativenergy.ru/uploads/posts/2010-10/1286392441_100924121218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39752" cy="1555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Електростанція-повітряний змій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dirty="0"/>
              <a:t>Принцип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літаючого</a:t>
            </a:r>
            <a:r>
              <a:rPr lang="ru-RU" dirty="0"/>
              <a:t> </a:t>
            </a:r>
            <a:r>
              <a:rPr lang="ru-RU" dirty="0" err="1"/>
              <a:t>вітрогенератора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наступному</a:t>
            </a:r>
            <a:r>
              <a:rPr lang="ru-RU" dirty="0"/>
              <a:t>: коли </a:t>
            </a:r>
            <a:r>
              <a:rPr lang="ru-RU" dirty="0" err="1"/>
              <a:t>змій</a:t>
            </a:r>
            <a:r>
              <a:rPr lang="ru-RU" dirty="0"/>
              <a:t> силою </a:t>
            </a:r>
            <a:r>
              <a:rPr lang="ru-RU" dirty="0" err="1"/>
              <a:t>вітру</a:t>
            </a:r>
            <a:r>
              <a:rPr lang="ru-RU" dirty="0"/>
              <a:t> </a:t>
            </a:r>
            <a:r>
              <a:rPr lang="ru-RU" dirty="0" err="1"/>
              <a:t>піднімається</a:t>
            </a:r>
            <a:r>
              <a:rPr lang="ru-RU" dirty="0"/>
              <a:t> </a:t>
            </a:r>
            <a:r>
              <a:rPr lang="ru-RU" dirty="0" err="1"/>
              <a:t>вгору</a:t>
            </a:r>
            <a:r>
              <a:rPr lang="ru-RU" dirty="0"/>
              <a:t>, </a:t>
            </a:r>
            <a:r>
              <a:rPr lang="ru-RU" dirty="0" err="1"/>
              <a:t>розмотуються</a:t>
            </a:r>
            <a:r>
              <a:rPr lang="ru-RU" dirty="0"/>
              <a:t> </a:t>
            </a:r>
            <a:r>
              <a:rPr lang="ru-RU" dirty="0" err="1"/>
              <a:t>кермові</a:t>
            </a:r>
            <a:r>
              <a:rPr lang="ru-RU" dirty="0"/>
              <a:t> </a:t>
            </a:r>
            <a:r>
              <a:rPr lang="ru-RU" dirty="0" err="1"/>
              <a:t>троси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приводять</a:t>
            </a:r>
            <a:r>
              <a:rPr lang="ru-RU" dirty="0"/>
              <a:t> в </a:t>
            </a:r>
            <a:r>
              <a:rPr lang="ru-RU" dirty="0" err="1"/>
              <a:t>рух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котушки</a:t>
            </a:r>
            <a:r>
              <a:rPr lang="ru-RU" dirty="0"/>
              <a:t>. Вони </a:t>
            </a:r>
            <a:r>
              <a:rPr lang="ru-RU" dirty="0" err="1"/>
              <a:t>пов'язані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генератором,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виробляє</a:t>
            </a:r>
            <a:r>
              <a:rPr lang="ru-RU" dirty="0"/>
              <a:t> </a:t>
            </a:r>
            <a:r>
              <a:rPr lang="ru-RU" dirty="0" err="1"/>
              <a:t>електроенергію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. Коли </a:t>
            </a:r>
            <a:r>
              <a:rPr lang="ru-RU" dirty="0" err="1"/>
              <a:t>літальний</a:t>
            </a:r>
            <a:r>
              <a:rPr lang="ru-RU" dirty="0"/>
              <a:t> </a:t>
            </a:r>
            <a:r>
              <a:rPr lang="ru-RU" dirty="0" err="1"/>
              <a:t>апарат</a:t>
            </a:r>
            <a:r>
              <a:rPr lang="ru-RU" dirty="0"/>
              <a:t> </a:t>
            </a:r>
            <a:r>
              <a:rPr lang="ru-RU" dirty="0" err="1"/>
              <a:t>досягає</a:t>
            </a:r>
            <a:r>
              <a:rPr lang="ru-RU" dirty="0"/>
              <a:t> </a:t>
            </a:r>
            <a:r>
              <a:rPr lang="ru-RU" dirty="0" err="1"/>
              <a:t>максимальної</a:t>
            </a:r>
            <a:r>
              <a:rPr lang="ru-RU" dirty="0"/>
              <a:t> </a:t>
            </a:r>
            <a:r>
              <a:rPr lang="ru-RU" dirty="0" err="1"/>
              <a:t>висоти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притягується</a:t>
            </a:r>
            <a:r>
              <a:rPr lang="ru-RU" dirty="0"/>
              <a:t> тому, </a:t>
            </a:r>
            <a:r>
              <a:rPr lang="ru-RU" dirty="0" err="1"/>
              <a:t>і</a:t>
            </a:r>
            <a:r>
              <a:rPr lang="ru-RU" dirty="0"/>
              <a:t> цикл </a:t>
            </a:r>
            <a:r>
              <a:rPr lang="ru-RU" dirty="0" err="1"/>
              <a:t>починається</a:t>
            </a:r>
            <a:r>
              <a:rPr lang="ru-RU" dirty="0"/>
              <a:t> </a:t>
            </a:r>
            <a:r>
              <a:rPr lang="ru-RU" dirty="0" err="1"/>
              <a:t>спочатку</a:t>
            </a:r>
            <a:r>
              <a:rPr lang="ru-RU" dirty="0"/>
              <a:t>.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тяжіння</a:t>
            </a:r>
            <a:r>
              <a:rPr lang="ru-RU" dirty="0"/>
              <a:t> </a:t>
            </a:r>
            <a:r>
              <a:rPr lang="ru-RU" dirty="0" err="1"/>
              <a:t>споживає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5% </a:t>
            </a:r>
            <a:r>
              <a:rPr lang="ru-RU" dirty="0" err="1"/>
              <a:t>виробленої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, так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надлишок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вступати</a:t>
            </a:r>
            <a:r>
              <a:rPr lang="ru-RU" dirty="0"/>
              <a:t> в </a:t>
            </a:r>
            <a:r>
              <a:rPr lang="ru-RU" dirty="0" err="1"/>
              <a:t>електромережу</a:t>
            </a:r>
            <a:r>
              <a:rPr lang="ru-RU" dirty="0"/>
              <a:t>.</a:t>
            </a:r>
          </a:p>
          <a:p>
            <a:pPr algn="just">
              <a:buNone/>
            </a:pPr>
            <a:r>
              <a:rPr lang="ru-RU" dirty="0"/>
              <a:t>У </a:t>
            </a:r>
            <a:r>
              <a:rPr lang="ru-RU" dirty="0" err="1"/>
              <a:t>порівнянні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традиційними</a:t>
            </a:r>
            <a:r>
              <a:rPr lang="ru-RU" dirty="0"/>
              <a:t> </a:t>
            </a:r>
            <a:r>
              <a:rPr lang="ru-RU" dirty="0" err="1"/>
              <a:t>вітровими</a:t>
            </a:r>
            <a:r>
              <a:rPr lang="ru-RU" dirty="0"/>
              <a:t> </a:t>
            </a:r>
            <a:r>
              <a:rPr lang="ru-RU" dirty="0" err="1"/>
              <a:t>електростанціями</a:t>
            </a:r>
            <a:r>
              <a:rPr lang="ru-RU" dirty="0"/>
              <a:t> </a:t>
            </a:r>
            <a:r>
              <a:rPr lang="ru-RU" dirty="0" err="1"/>
              <a:t>у</a:t>
            </a:r>
            <a:r>
              <a:rPr lang="ru-RU" dirty="0"/>
              <a:t> методу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: ​​</a:t>
            </a:r>
            <a:r>
              <a:rPr lang="ru-RU" dirty="0" err="1"/>
              <a:t>змій</a:t>
            </a:r>
            <a:r>
              <a:rPr lang="ru-RU" dirty="0"/>
              <a:t> </a:t>
            </a:r>
            <a:r>
              <a:rPr lang="ru-RU" dirty="0" err="1"/>
              <a:t>досягає</a:t>
            </a:r>
            <a:r>
              <a:rPr lang="ru-RU" dirty="0"/>
              <a:t> великих </a:t>
            </a:r>
            <a:r>
              <a:rPr lang="ru-RU" dirty="0" err="1"/>
              <a:t>висот</a:t>
            </a:r>
            <a:r>
              <a:rPr lang="ru-RU" dirty="0"/>
              <a:t> (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сотень</a:t>
            </a:r>
            <a:r>
              <a:rPr lang="ru-RU" dirty="0"/>
              <a:t> </a:t>
            </a:r>
            <a:r>
              <a:rPr lang="ru-RU" dirty="0" err="1"/>
              <a:t>метрів</a:t>
            </a:r>
            <a:r>
              <a:rPr lang="ru-RU" dirty="0"/>
              <a:t>) </a:t>
            </a:r>
            <a:r>
              <a:rPr lang="ru-RU" dirty="0" err="1"/>
              <a:t>і</a:t>
            </a:r>
            <a:r>
              <a:rPr lang="ru-RU" dirty="0"/>
              <a:t> там </a:t>
            </a:r>
            <a:r>
              <a:rPr lang="ru-RU" dirty="0" err="1"/>
              <a:t>використовує</a:t>
            </a:r>
            <a:r>
              <a:rPr lang="ru-RU" dirty="0"/>
              <a:t> для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сильний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стабільний</a:t>
            </a:r>
            <a:r>
              <a:rPr lang="ru-RU" dirty="0"/>
              <a:t> </a:t>
            </a:r>
            <a:r>
              <a:rPr lang="ru-RU" dirty="0" err="1"/>
              <a:t>вітер</a:t>
            </a:r>
            <a:r>
              <a:rPr lang="ru-RU" dirty="0"/>
              <a:t>. </a:t>
            </a:r>
            <a:r>
              <a:rPr lang="ru-RU" dirty="0" err="1"/>
              <a:t>Засновник</a:t>
            </a:r>
            <a:r>
              <a:rPr lang="ru-RU" dirty="0"/>
              <a:t> </a:t>
            </a:r>
            <a:r>
              <a:rPr lang="en-US" dirty="0" err="1"/>
              <a:t>TwingTec</a:t>
            </a:r>
            <a:r>
              <a:rPr lang="en-US" dirty="0"/>
              <a:t> </a:t>
            </a:r>
            <a:r>
              <a:rPr lang="ru-RU" dirty="0" err="1"/>
              <a:t>Рольф</a:t>
            </a:r>
            <a:r>
              <a:rPr lang="ru-RU" dirty="0"/>
              <a:t> </a:t>
            </a:r>
            <a:r>
              <a:rPr lang="ru-RU" dirty="0" err="1"/>
              <a:t>Луксінгер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зазначає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така</a:t>
            </a:r>
            <a:r>
              <a:rPr lang="ru-RU" dirty="0"/>
              <a:t> установка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мобільна</a:t>
            </a:r>
            <a:r>
              <a:rPr lang="ru-RU" dirty="0"/>
              <a:t>. "Всю систему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транспортувати</a:t>
            </a:r>
            <a:r>
              <a:rPr lang="ru-RU" dirty="0"/>
              <a:t> на </a:t>
            </a:r>
            <a:r>
              <a:rPr lang="ru-RU" dirty="0" err="1"/>
              <a:t>фургоні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підготувати</a:t>
            </a:r>
            <a:r>
              <a:rPr lang="ru-RU" dirty="0"/>
              <a:t> до </a:t>
            </a:r>
            <a:r>
              <a:rPr lang="ru-RU" dirty="0" err="1"/>
              <a:t>експлуатації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години</a:t>
            </a:r>
            <a:r>
              <a:rPr lang="ru-RU" dirty="0"/>
              <a:t>", - говорить </a:t>
            </a:r>
            <a:r>
              <a:rPr lang="ru-RU" dirty="0" err="1"/>
              <a:t>Луксінгер</a:t>
            </a:r>
            <a:r>
              <a:rPr lang="ru-RU" dirty="0"/>
              <a:t>.</a:t>
            </a:r>
          </a:p>
          <a:p>
            <a:pPr algn="just">
              <a:buNone/>
            </a:pPr>
            <a:r>
              <a:rPr lang="ru-RU" dirty="0" err="1"/>
              <a:t>Фірма</a:t>
            </a:r>
            <a:r>
              <a:rPr lang="ru-RU" dirty="0"/>
              <a:t> </a:t>
            </a:r>
            <a:r>
              <a:rPr lang="ru-RU" dirty="0" err="1"/>
              <a:t>планує</a:t>
            </a:r>
            <a:r>
              <a:rPr lang="ru-RU" dirty="0"/>
              <a:t> </a:t>
            </a:r>
            <a:r>
              <a:rPr lang="ru-RU" dirty="0" err="1"/>
              <a:t>представити</a:t>
            </a:r>
            <a:r>
              <a:rPr lang="ru-RU" dirty="0"/>
              <a:t> на ринку перший, </a:t>
            </a:r>
            <a:r>
              <a:rPr lang="ru-RU" dirty="0" err="1"/>
              <a:t>поки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маленький, </a:t>
            </a:r>
            <a:r>
              <a:rPr lang="ru-RU" dirty="0" err="1"/>
              <a:t>повітряний</a:t>
            </a:r>
            <a:r>
              <a:rPr lang="ru-RU" dirty="0"/>
              <a:t> </a:t>
            </a:r>
            <a:r>
              <a:rPr lang="ru-RU" dirty="0" err="1"/>
              <a:t>змій</a:t>
            </a:r>
            <a:r>
              <a:rPr lang="ru-RU" dirty="0"/>
              <a:t> для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через два роки. </a:t>
            </a:r>
            <a:r>
              <a:rPr lang="ru-RU" dirty="0" err="1"/>
              <a:t>Він</a:t>
            </a:r>
            <a:r>
              <a:rPr lang="ru-RU" dirty="0"/>
              <a:t> буде </a:t>
            </a:r>
            <a:r>
              <a:rPr lang="ru-RU" dirty="0" err="1"/>
              <a:t>здатний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електроенергією</a:t>
            </a:r>
            <a:r>
              <a:rPr lang="ru-RU" dirty="0"/>
              <a:t> 45 </a:t>
            </a:r>
            <a:r>
              <a:rPr lang="ru-RU" dirty="0" err="1"/>
              <a:t>домогосподарств</a:t>
            </a:r>
            <a:r>
              <a:rPr lang="ru-RU" dirty="0"/>
              <a:t>. Разом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фірма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над </a:t>
            </a:r>
            <a:r>
              <a:rPr lang="ru-RU" dirty="0" err="1"/>
              <a:t>створенням</a:t>
            </a:r>
            <a:r>
              <a:rPr lang="ru-RU" dirty="0"/>
              <a:t> великого </a:t>
            </a:r>
            <a:r>
              <a:rPr lang="ru-RU" dirty="0" err="1"/>
              <a:t>і</a:t>
            </a:r>
            <a:r>
              <a:rPr lang="ru-RU" dirty="0"/>
              <a:t> потужного </a:t>
            </a:r>
            <a:r>
              <a:rPr lang="ru-RU" dirty="0" err="1"/>
              <a:t>літаючого</a:t>
            </a:r>
            <a:r>
              <a:rPr lang="ru-RU" dirty="0"/>
              <a:t> </a:t>
            </a:r>
            <a:r>
              <a:rPr lang="ru-RU" dirty="0" err="1"/>
              <a:t>вітрогенератора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alternativenergy.ru/uploads/posts/2015-01/1421003898_vozdushnyy-zmey-vyrabatyvayuschiy-energiy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54976" cy="6165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Сонячно-вітрова</a:t>
            </a:r>
            <a:r>
              <a:rPr lang="ru-RU" dirty="0"/>
              <a:t> машина </a:t>
            </a:r>
            <a:r>
              <a:rPr lang="en-US" dirty="0" err="1"/>
              <a:t>Kaze</a:t>
            </a:r>
            <a:r>
              <a:rPr lang="en-US" dirty="0"/>
              <a:t> Honda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/>
              <a:t>Дизайнер </a:t>
            </a:r>
            <a:r>
              <a:rPr lang="ru-RU" dirty="0" err="1"/>
              <a:t>Такада</a:t>
            </a:r>
            <a:r>
              <a:rPr lang="ru-RU" dirty="0"/>
              <a:t> Леонард </a:t>
            </a:r>
            <a:r>
              <a:rPr lang="ru-RU" dirty="0" err="1"/>
              <a:t>з</a:t>
            </a:r>
            <a:r>
              <a:rPr lang="ru-RU" dirty="0"/>
              <a:t> Детройта (США) представив свою концептуально </a:t>
            </a:r>
            <a:r>
              <a:rPr lang="ru-RU" dirty="0" err="1"/>
              <a:t>нову</a:t>
            </a:r>
            <a:r>
              <a:rPr lang="ru-RU" dirty="0"/>
              <a:t> </a:t>
            </a:r>
            <a:r>
              <a:rPr lang="ru-RU" dirty="0" err="1"/>
              <a:t>версію</a:t>
            </a:r>
            <a:r>
              <a:rPr lang="ru-RU" dirty="0"/>
              <a:t> </a:t>
            </a:r>
            <a:r>
              <a:rPr lang="ru-RU" dirty="0" err="1"/>
              <a:t>унікального</a:t>
            </a:r>
            <a:r>
              <a:rPr lang="ru-RU" dirty="0"/>
              <a:t> </a:t>
            </a:r>
            <a:r>
              <a:rPr lang="ru-RU" dirty="0" err="1"/>
              <a:t>автомобіля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нульовим</a:t>
            </a:r>
            <a:r>
              <a:rPr lang="ru-RU" dirty="0"/>
              <a:t> </a:t>
            </a:r>
            <a:r>
              <a:rPr lang="ru-RU" dirty="0" err="1"/>
              <a:t>викидом</a:t>
            </a:r>
            <a:r>
              <a:rPr lang="ru-RU" dirty="0"/>
              <a:t> </a:t>
            </a:r>
            <a:r>
              <a:rPr lang="ru-RU" dirty="0" err="1"/>
              <a:t>вуглецю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рухається</a:t>
            </a:r>
            <a:r>
              <a:rPr lang="ru-RU" dirty="0"/>
              <a:t> </a:t>
            </a:r>
            <a:r>
              <a:rPr lang="ru-RU" dirty="0" err="1"/>
              <a:t>виключно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вітру</a:t>
            </a:r>
            <a:r>
              <a:rPr lang="ru-RU" dirty="0"/>
              <a:t>. Концепт,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відрізняється</a:t>
            </a:r>
            <a:r>
              <a:rPr lang="ru-RU" dirty="0"/>
              <a:t> </a:t>
            </a:r>
            <a:r>
              <a:rPr lang="ru-RU" dirty="0" err="1"/>
              <a:t>інноваційним</a:t>
            </a:r>
            <a:r>
              <a:rPr lang="ru-RU" dirty="0"/>
              <a:t> дизайном,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</a:t>
            </a:r>
            <a:r>
              <a:rPr lang="en-US" dirty="0" err="1"/>
              <a:t>Kaze</a:t>
            </a:r>
            <a:r>
              <a:rPr lang="en-US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розроблений</a:t>
            </a:r>
            <a:r>
              <a:rPr lang="ru-RU" dirty="0"/>
              <a:t> для </a:t>
            </a:r>
            <a:r>
              <a:rPr lang="ru-RU" dirty="0" err="1"/>
              <a:t>компанії</a:t>
            </a:r>
            <a:r>
              <a:rPr lang="ru-RU" dirty="0"/>
              <a:t> </a:t>
            </a:r>
            <a:r>
              <a:rPr lang="en-US" dirty="0"/>
              <a:t>Honda.</a:t>
            </a:r>
          </a:p>
          <a:p>
            <a:pPr algn="just">
              <a:buNone/>
            </a:pPr>
            <a:r>
              <a:rPr lang="ru-RU" dirty="0"/>
              <a:t>Лобове </a:t>
            </a:r>
            <a:r>
              <a:rPr lang="ru-RU" dirty="0" err="1"/>
              <a:t>скло</a:t>
            </a:r>
            <a:r>
              <a:rPr lang="ru-RU" dirty="0"/>
              <a:t> концепту </a:t>
            </a:r>
            <a:r>
              <a:rPr lang="ru-RU" dirty="0" err="1"/>
              <a:t>планують</a:t>
            </a:r>
            <a:r>
              <a:rPr lang="ru-RU" dirty="0"/>
              <a:t> </a:t>
            </a:r>
            <a:r>
              <a:rPr lang="ru-RU" dirty="0" err="1"/>
              <a:t>покрити</a:t>
            </a:r>
            <a:r>
              <a:rPr lang="ru-RU" dirty="0"/>
              <a:t> </a:t>
            </a:r>
            <a:r>
              <a:rPr lang="ru-RU" dirty="0" err="1"/>
              <a:t>прозорими</a:t>
            </a:r>
            <a:r>
              <a:rPr lang="ru-RU" dirty="0"/>
              <a:t> </a:t>
            </a:r>
            <a:r>
              <a:rPr lang="ru-RU" dirty="0" err="1"/>
              <a:t>фотоелектричними</a:t>
            </a:r>
            <a:r>
              <a:rPr lang="ru-RU" dirty="0"/>
              <a:t> панелями для </a:t>
            </a:r>
            <a:r>
              <a:rPr lang="ru-RU" dirty="0" err="1"/>
              <a:t>генерації</a:t>
            </a:r>
            <a:r>
              <a:rPr lang="ru-RU" dirty="0"/>
              <a:t> </a:t>
            </a:r>
            <a:r>
              <a:rPr lang="ru-RU" dirty="0" err="1"/>
              <a:t>електроенергії</a:t>
            </a:r>
            <a:r>
              <a:rPr lang="ru-RU" dirty="0"/>
              <a:t>. У </a:t>
            </a:r>
            <a:r>
              <a:rPr lang="ru-RU" dirty="0" err="1"/>
              <a:t>задній</a:t>
            </a:r>
            <a:r>
              <a:rPr lang="ru-RU" dirty="0"/>
              <a:t> же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автомобіля</a:t>
            </a:r>
            <a:r>
              <a:rPr lang="ru-RU" dirty="0"/>
              <a:t> повинен бути </a:t>
            </a:r>
            <a:r>
              <a:rPr lang="ru-RU" dirty="0" err="1"/>
              <a:t>розміщений</a:t>
            </a:r>
            <a:r>
              <a:rPr lang="ru-RU" dirty="0"/>
              <a:t> </a:t>
            </a:r>
            <a:r>
              <a:rPr lang="ru-RU" dirty="0" err="1"/>
              <a:t>висувний</a:t>
            </a:r>
            <a:r>
              <a:rPr lang="ru-RU" dirty="0"/>
              <a:t> «парус»,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застосовувати</a:t>
            </a:r>
            <a:r>
              <a:rPr lang="ru-RU" dirty="0"/>
              <a:t> для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вітер</a:t>
            </a:r>
            <a:r>
              <a:rPr lang="ru-RU" dirty="0"/>
              <a:t>. У </a:t>
            </a:r>
            <a:r>
              <a:rPr lang="ru-RU" dirty="0" err="1"/>
              <a:t>передній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автомобіля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планується</a:t>
            </a:r>
            <a:r>
              <a:rPr lang="ru-RU" dirty="0"/>
              <a:t> </a:t>
            </a:r>
            <a:r>
              <a:rPr lang="ru-RU" dirty="0" err="1"/>
              <a:t>додатковий</a:t>
            </a:r>
            <a:r>
              <a:rPr lang="ru-RU" dirty="0"/>
              <a:t> «парус»,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буде </a:t>
            </a:r>
            <a:r>
              <a:rPr lang="ru-RU" dirty="0" err="1"/>
              <a:t>висувати</a:t>
            </a:r>
            <a:r>
              <a:rPr lang="ru-RU" dirty="0"/>
              <a:t> для </a:t>
            </a:r>
            <a:r>
              <a:rPr lang="ru-RU" dirty="0" err="1"/>
              <a:t>додаткової</a:t>
            </a:r>
            <a:r>
              <a:rPr lang="ru-RU" dirty="0"/>
              <a:t> </a:t>
            </a:r>
            <a:r>
              <a:rPr lang="ru-RU" dirty="0" err="1"/>
              <a:t>генерації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в </a:t>
            </a:r>
            <a:r>
              <a:rPr lang="ru-RU" dirty="0" err="1"/>
              <a:t>вітряні</a:t>
            </a:r>
            <a:r>
              <a:rPr lang="ru-RU" dirty="0"/>
              <a:t> </a:t>
            </a:r>
            <a:r>
              <a:rPr lang="ru-RU" dirty="0" err="1"/>
              <a:t>дні</a:t>
            </a:r>
            <a:r>
              <a:rPr lang="ru-RU" dirty="0"/>
              <a:t>.</a:t>
            </a:r>
          </a:p>
        </p:txBody>
      </p:sp>
      <p:pic>
        <p:nvPicPr>
          <p:cNvPr id="12290" name="Picture 2" descr="http://alternativenergy.ru/uploads/posts/2015-01/1420414153_kaze-hond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920208"/>
            <a:ext cx="2906688" cy="1937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«Дерево»,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генерує</a:t>
            </a:r>
            <a:r>
              <a:rPr lang="ru-RU" dirty="0"/>
              <a:t> </a:t>
            </a:r>
            <a:r>
              <a:rPr lang="ru-RU" dirty="0" err="1"/>
              <a:t>електрику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4114800" cy="4785395"/>
          </a:xfrm>
        </p:spPr>
        <p:txBody>
          <a:bodyPr>
            <a:normAutofit fontScale="40000" lnSpcReduction="20000"/>
          </a:bodyPr>
          <a:lstStyle/>
          <a:p>
            <a:pPr algn="just">
              <a:buNone/>
            </a:pP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інженерів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Франції</a:t>
            </a:r>
            <a:r>
              <a:rPr lang="ru-RU" dirty="0"/>
              <a:t> створила </a:t>
            </a:r>
            <a:r>
              <a:rPr lang="ru-RU" dirty="0" err="1"/>
              <a:t>оригінальний</a:t>
            </a:r>
            <a:r>
              <a:rPr lang="ru-RU" dirty="0"/>
              <a:t> </a:t>
            </a:r>
            <a:r>
              <a:rPr lang="ru-RU" dirty="0" err="1"/>
              <a:t>вітрогенератор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дерева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назвою</a:t>
            </a:r>
            <a:r>
              <a:rPr lang="ru-RU" dirty="0"/>
              <a:t> </a:t>
            </a:r>
            <a:r>
              <a:rPr lang="en-US" dirty="0"/>
              <a:t>Wind Tree. </a:t>
            </a:r>
            <a:r>
              <a:rPr lang="ru-RU" dirty="0"/>
              <a:t>У </a:t>
            </a:r>
            <a:r>
              <a:rPr lang="ru-RU" dirty="0" err="1"/>
              <a:t>пристрої</a:t>
            </a:r>
            <a:r>
              <a:rPr lang="ru-RU" dirty="0"/>
              <a:t> </a:t>
            </a:r>
            <a:r>
              <a:rPr lang="ru-RU" dirty="0" err="1"/>
              <a:t>застосовуються</a:t>
            </a:r>
            <a:r>
              <a:rPr lang="ru-RU" dirty="0"/>
              <a:t> </a:t>
            </a:r>
            <a:r>
              <a:rPr lang="ru-RU" dirty="0" err="1"/>
              <a:t>невеликі</a:t>
            </a:r>
            <a:r>
              <a:rPr lang="ru-RU" dirty="0"/>
              <a:t> </a:t>
            </a:r>
            <a:r>
              <a:rPr lang="ru-RU" dirty="0" err="1"/>
              <a:t>пластини</a:t>
            </a:r>
            <a:r>
              <a:rPr lang="ru-RU" dirty="0"/>
              <a:t> </a:t>
            </a:r>
            <a:r>
              <a:rPr lang="ru-RU" dirty="0" err="1"/>
              <a:t>у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скручених</a:t>
            </a:r>
            <a:r>
              <a:rPr lang="ru-RU" dirty="0"/>
              <a:t> </a:t>
            </a:r>
            <a:r>
              <a:rPr lang="ru-RU" dirty="0" err="1"/>
              <a:t>листків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перетворюють</a:t>
            </a:r>
            <a:r>
              <a:rPr lang="ru-RU" dirty="0"/>
              <a:t> </a:t>
            </a:r>
            <a:r>
              <a:rPr lang="ru-RU" dirty="0" err="1"/>
              <a:t>енергію</a:t>
            </a:r>
            <a:r>
              <a:rPr lang="ru-RU" dirty="0"/>
              <a:t> </a:t>
            </a:r>
            <a:r>
              <a:rPr lang="ru-RU" dirty="0" err="1"/>
              <a:t>вітру</a:t>
            </a:r>
            <a:r>
              <a:rPr lang="ru-RU" dirty="0"/>
              <a:t> в </a:t>
            </a:r>
            <a:r>
              <a:rPr lang="ru-RU" dirty="0" err="1"/>
              <a:t>електрику</a:t>
            </a:r>
            <a:r>
              <a:rPr lang="ru-RU" dirty="0"/>
              <a:t>, </a:t>
            </a:r>
            <a:r>
              <a:rPr lang="ru-RU" dirty="0" err="1"/>
              <a:t>причому</a:t>
            </a:r>
            <a:r>
              <a:rPr lang="ru-RU" dirty="0"/>
              <a:t>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того, </a:t>
            </a:r>
            <a:r>
              <a:rPr lang="ru-RU" dirty="0" err="1"/>
              <a:t>куди</a:t>
            </a:r>
            <a:r>
              <a:rPr lang="ru-RU" dirty="0"/>
              <a:t> </a:t>
            </a:r>
            <a:r>
              <a:rPr lang="ru-RU" dirty="0" err="1"/>
              <a:t>дме</a:t>
            </a:r>
            <a:r>
              <a:rPr lang="ru-RU" dirty="0"/>
              <a:t> </a:t>
            </a:r>
            <a:r>
              <a:rPr lang="ru-RU" dirty="0" err="1"/>
              <a:t>вітер</a:t>
            </a:r>
            <a:r>
              <a:rPr lang="ru-RU" dirty="0"/>
              <a:t>.</a:t>
            </a:r>
          </a:p>
          <a:p>
            <a:pPr algn="just">
              <a:buNone/>
            </a:pPr>
            <a:r>
              <a:rPr lang="ru-RU" dirty="0"/>
              <a:t>Головна </a:t>
            </a:r>
            <a:r>
              <a:rPr lang="ru-RU" dirty="0" err="1"/>
              <a:t>перевага</a:t>
            </a:r>
            <a:r>
              <a:rPr lang="ru-RU" dirty="0"/>
              <a:t> </a:t>
            </a:r>
            <a:r>
              <a:rPr lang="ru-RU" dirty="0" err="1"/>
              <a:t>нової</a:t>
            </a:r>
            <a:r>
              <a:rPr lang="ru-RU" dirty="0"/>
              <a:t> установки перед </a:t>
            </a:r>
            <a:r>
              <a:rPr lang="ru-RU" dirty="0" err="1"/>
              <a:t>звичайним</a:t>
            </a:r>
            <a:r>
              <a:rPr lang="ru-RU" dirty="0"/>
              <a:t> </a:t>
            </a:r>
            <a:r>
              <a:rPr lang="ru-RU" dirty="0" err="1"/>
              <a:t>вітрогенератором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вона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виробляти</a:t>
            </a:r>
            <a:r>
              <a:rPr lang="ru-RU" dirty="0"/>
              <a:t> </a:t>
            </a:r>
            <a:r>
              <a:rPr lang="ru-RU" dirty="0" err="1"/>
              <a:t>енергію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при </a:t>
            </a:r>
            <a:r>
              <a:rPr lang="ru-RU" dirty="0" err="1"/>
              <a:t>низькій</a:t>
            </a:r>
            <a:r>
              <a:rPr lang="ru-RU" dirty="0"/>
              <a:t> </a:t>
            </a:r>
            <a:r>
              <a:rPr lang="ru-RU" dirty="0" err="1"/>
              <a:t>швидкості</a:t>
            </a:r>
            <a:r>
              <a:rPr lang="ru-RU" dirty="0"/>
              <a:t> </a:t>
            </a:r>
            <a:r>
              <a:rPr lang="ru-RU" dirty="0" err="1"/>
              <a:t>вітру</a:t>
            </a:r>
            <a:r>
              <a:rPr lang="ru-RU" dirty="0"/>
              <a:t> - 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достатньо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4 м / с. </a:t>
            </a:r>
            <a:r>
              <a:rPr lang="ru-RU" dirty="0" err="1"/>
              <a:t>Також</a:t>
            </a:r>
            <a:r>
              <a:rPr lang="ru-RU" dirty="0"/>
              <a:t> «дерево» практично </a:t>
            </a:r>
            <a:r>
              <a:rPr lang="ru-RU" dirty="0" err="1"/>
              <a:t>безшумно</a:t>
            </a:r>
            <a:r>
              <a:rPr lang="ru-RU" dirty="0"/>
              <a:t>. </a:t>
            </a:r>
            <a:r>
              <a:rPr lang="ru-RU" dirty="0" err="1"/>
              <a:t>Продажі</a:t>
            </a:r>
            <a:r>
              <a:rPr lang="ru-RU" dirty="0"/>
              <a:t> </a:t>
            </a:r>
            <a:r>
              <a:rPr lang="ru-RU" dirty="0" err="1"/>
              <a:t>екологічно</a:t>
            </a:r>
            <a:r>
              <a:rPr lang="ru-RU" dirty="0"/>
              <a:t> </a:t>
            </a:r>
            <a:r>
              <a:rPr lang="ru-RU" dirty="0" err="1"/>
              <a:t>чистої</a:t>
            </a:r>
            <a:r>
              <a:rPr lang="ru-RU" dirty="0"/>
              <a:t> </a:t>
            </a:r>
            <a:r>
              <a:rPr lang="ru-RU" dirty="0" err="1"/>
              <a:t>електростанції</a:t>
            </a:r>
            <a:r>
              <a:rPr lang="ru-RU" dirty="0"/>
              <a:t> </a:t>
            </a:r>
            <a:r>
              <a:rPr lang="ru-RU" dirty="0" err="1"/>
              <a:t>очікуються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2015 року,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 одного </a:t>
            </a:r>
            <a:r>
              <a:rPr lang="en-US" dirty="0"/>
              <a:t>Wind Tree </a:t>
            </a:r>
            <a:r>
              <a:rPr lang="ru-RU" dirty="0"/>
              <a:t>складе </a:t>
            </a:r>
            <a:r>
              <a:rPr lang="ru-RU" dirty="0" err="1"/>
              <a:t>близько</a:t>
            </a:r>
            <a:r>
              <a:rPr lang="ru-RU" dirty="0"/>
              <a:t> 30000 </a:t>
            </a:r>
            <a:r>
              <a:rPr lang="ru-RU" dirty="0" err="1"/>
              <a:t>євро</a:t>
            </a:r>
            <a:r>
              <a:rPr lang="ru-RU" dirty="0"/>
              <a:t>.</a:t>
            </a:r>
          </a:p>
          <a:p>
            <a:pPr algn="just">
              <a:buNone/>
            </a:pPr>
            <a:r>
              <a:rPr lang="ru-RU" dirty="0"/>
              <a:t>«Дерево»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використане</a:t>
            </a:r>
            <a:r>
              <a:rPr lang="ru-RU" dirty="0"/>
              <a:t> як </a:t>
            </a:r>
            <a:r>
              <a:rPr lang="ru-RU" dirty="0" err="1"/>
              <a:t>зарядних</a:t>
            </a:r>
            <a:r>
              <a:rPr lang="ru-RU" dirty="0"/>
              <a:t> </a:t>
            </a:r>
            <a:r>
              <a:rPr lang="ru-RU" dirty="0" err="1"/>
              <a:t>станцій</a:t>
            </a:r>
            <a:r>
              <a:rPr lang="ru-RU" dirty="0"/>
              <a:t> для </a:t>
            </a:r>
            <a:r>
              <a:rPr lang="ru-RU" dirty="0" err="1"/>
              <a:t>електромобілів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ж для </a:t>
            </a:r>
            <a:r>
              <a:rPr lang="ru-RU" dirty="0" err="1"/>
              <a:t>живлення</a:t>
            </a:r>
            <a:r>
              <a:rPr lang="ru-RU" dirty="0"/>
              <a:t> </a:t>
            </a:r>
            <a:r>
              <a:rPr lang="ru-RU" dirty="0" err="1"/>
              <a:t>вуличних</a:t>
            </a:r>
            <a:r>
              <a:rPr lang="ru-RU" dirty="0"/>
              <a:t> </a:t>
            </a:r>
            <a:r>
              <a:rPr lang="ru-RU" dirty="0" err="1"/>
              <a:t>ліхтарів</a:t>
            </a:r>
            <a:r>
              <a:rPr lang="ru-RU" dirty="0"/>
              <a:t>. У </a:t>
            </a:r>
            <a:r>
              <a:rPr lang="ru-RU" dirty="0" err="1"/>
              <a:t>майбутньому</a:t>
            </a:r>
            <a:r>
              <a:rPr lang="ru-RU" dirty="0"/>
              <a:t> </a:t>
            </a:r>
            <a:r>
              <a:rPr lang="ru-RU" dirty="0" err="1"/>
              <a:t>винахідник</a:t>
            </a:r>
            <a:r>
              <a:rPr lang="ru-RU" dirty="0"/>
              <a:t> </a:t>
            </a:r>
            <a:r>
              <a:rPr lang="ru-RU" dirty="0" err="1"/>
              <a:t>планує</a:t>
            </a:r>
            <a:r>
              <a:rPr lang="ru-RU" dirty="0"/>
              <a:t> </a:t>
            </a:r>
            <a:r>
              <a:rPr lang="ru-RU" dirty="0" err="1"/>
              <a:t>вдосконалити</a:t>
            </a:r>
            <a:r>
              <a:rPr lang="ru-RU" dirty="0"/>
              <a:t> установку,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підключити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до </a:t>
            </a:r>
            <a:r>
              <a:rPr lang="ru-RU" dirty="0" err="1"/>
              <a:t>енергоефективним</a:t>
            </a:r>
            <a:r>
              <a:rPr lang="ru-RU" dirty="0"/>
              <a:t> </a:t>
            </a:r>
            <a:r>
              <a:rPr lang="ru-RU" dirty="0" err="1"/>
              <a:t>домівках</a:t>
            </a:r>
            <a:r>
              <a:rPr lang="ru-RU" dirty="0"/>
              <a:t>. За </a:t>
            </a:r>
            <a:r>
              <a:rPr lang="ru-RU" dirty="0" err="1"/>
              <a:t>його</a:t>
            </a:r>
            <a:r>
              <a:rPr lang="ru-RU" dirty="0"/>
              <a:t> словами, в </a:t>
            </a:r>
            <a:r>
              <a:rPr lang="ru-RU" dirty="0" err="1"/>
              <a:t>ідеалі</a:t>
            </a:r>
            <a:r>
              <a:rPr lang="ru-RU" dirty="0"/>
              <a:t> </a:t>
            </a:r>
            <a:r>
              <a:rPr lang="ru-RU" dirty="0" err="1"/>
              <a:t>електрогенеруючих</a:t>
            </a:r>
            <a:r>
              <a:rPr lang="ru-RU" dirty="0"/>
              <a:t> «дерево» повинно бути оснащено </a:t>
            </a:r>
            <a:r>
              <a:rPr lang="ru-RU" dirty="0" err="1"/>
              <a:t>листям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натуральних</a:t>
            </a:r>
            <a:r>
              <a:rPr lang="ru-RU" dirty="0"/>
              <a:t> волокон, «корою»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фотоелементами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«</a:t>
            </a:r>
            <a:r>
              <a:rPr lang="ru-RU" dirty="0" err="1"/>
              <a:t>корінням</a:t>
            </a:r>
            <a:r>
              <a:rPr lang="ru-RU" dirty="0"/>
              <a:t>» у </a:t>
            </a:r>
            <a:r>
              <a:rPr lang="ru-RU" dirty="0" err="1"/>
              <a:t>вигляді</a:t>
            </a:r>
            <a:r>
              <a:rPr lang="ru-RU" dirty="0"/>
              <a:t> геотермального генератора.</a:t>
            </a:r>
          </a:p>
        </p:txBody>
      </p:sp>
      <p:pic>
        <p:nvPicPr>
          <p:cNvPr id="11266" name="Picture 2" descr="http://alternativenergy.ru/uploads/posts/2014-12/1417727264_wind-tree-i-ego-av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916832"/>
            <a:ext cx="4364336" cy="3456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/>
          <a:lstStyle/>
          <a:p>
            <a:r>
              <a:rPr lang="uk-UA" dirty="0">
                <a:solidFill>
                  <a:schemeClr val="accent2"/>
                </a:solidFill>
              </a:rPr>
              <a:t>Дякую за увагу!</a:t>
            </a: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-71502" y="285728"/>
          <a:ext cx="9215502" cy="657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олнце 4"/>
          <p:cNvSpPr/>
          <p:nvPr/>
        </p:nvSpPr>
        <p:spPr>
          <a:xfrm>
            <a:off x="4214810" y="6286520"/>
            <a:ext cx="642942" cy="42860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4" name="Picture 4" descr="http://i-energy.com.ua/img/windmilM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214290"/>
            <a:ext cx="2357454" cy="1877544"/>
          </a:xfrm>
          <a:prstGeom prst="rect">
            <a:avLst/>
          </a:prstGeom>
          <a:noFill/>
        </p:spPr>
      </p:pic>
      <p:pic>
        <p:nvPicPr>
          <p:cNvPr id="15366" name="Picture 6" descr="http://www.zelife.ru/img/Ocean-energ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0826" y="5143512"/>
            <a:ext cx="2500330" cy="1563843"/>
          </a:xfrm>
          <a:prstGeom prst="rect">
            <a:avLst/>
          </a:prstGeom>
          <a:noFill/>
        </p:spPr>
      </p:pic>
      <p:pic>
        <p:nvPicPr>
          <p:cNvPr id="15368" name="Picture 8" descr="http://www.dw.de/image/0,,6101114_4,0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229200"/>
            <a:ext cx="2202884" cy="1628800"/>
          </a:xfrm>
          <a:prstGeom prst="rect">
            <a:avLst/>
          </a:prstGeom>
          <a:noFill/>
        </p:spPr>
      </p:pic>
      <p:pic>
        <p:nvPicPr>
          <p:cNvPr id="15370" name="Picture 10" descr="http://www.arthit.ru/abstract/0099/abstract-art-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5412" y="142852"/>
            <a:ext cx="2570570" cy="1857348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2411413" y="23495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sz="5400">
                <a:solidFill>
                  <a:srgbClr val="66BE0E"/>
                </a:solidFill>
              </a:rPr>
              <a:t>Енергія сонця</a:t>
            </a:r>
            <a:endParaRPr lang="ru-RU" sz="5400">
              <a:solidFill>
                <a:srgbClr val="66BE0E"/>
              </a:solidFill>
            </a:endParaRPr>
          </a:p>
        </p:txBody>
      </p:sp>
      <p:pic>
        <p:nvPicPr>
          <p:cNvPr id="7680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188913"/>
            <a:ext cx="2232025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4149725"/>
            <a:ext cx="7488237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3816350" cy="378936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sz="2000" b="1" dirty="0">
                <a:latin typeface="Arial" charset="0"/>
              </a:rPr>
              <a:t>     </a:t>
            </a:r>
            <a:r>
              <a:rPr lang="ru-RU" sz="2000" b="1" dirty="0" err="1">
                <a:latin typeface="Arial" charset="0"/>
              </a:rPr>
              <a:t>Сонячна</a:t>
            </a:r>
            <a:r>
              <a:rPr lang="ru-RU" sz="2000" b="1" dirty="0">
                <a:latin typeface="Arial" charset="0"/>
              </a:rPr>
              <a:t> </a:t>
            </a:r>
            <a:r>
              <a:rPr lang="ru-RU" sz="2000" b="1" dirty="0" err="1">
                <a:latin typeface="Arial" charset="0"/>
              </a:rPr>
              <a:t>енергія</a:t>
            </a:r>
            <a:r>
              <a:rPr lang="ru-RU" sz="2000" b="1" dirty="0">
                <a:latin typeface="Arial" charset="0"/>
              </a:rPr>
              <a:t> – </a:t>
            </a:r>
            <a:r>
              <a:rPr lang="ru-RU" sz="2000" b="1" dirty="0" err="1">
                <a:latin typeface="Arial" charset="0"/>
              </a:rPr>
              <a:t>це</a:t>
            </a:r>
            <a:r>
              <a:rPr lang="ru-RU" sz="2000" b="1" dirty="0">
                <a:latin typeface="Arial" charset="0"/>
              </a:rPr>
              <a:t> </a:t>
            </a:r>
            <a:r>
              <a:rPr lang="ru-RU" sz="2000" b="1" dirty="0" err="1">
                <a:latin typeface="Arial" charset="0"/>
              </a:rPr>
              <a:t>кінетична</a:t>
            </a:r>
            <a:r>
              <a:rPr lang="ru-RU" sz="2000" b="1" dirty="0">
                <a:latin typeface="Arial" charset="0"/>
              </a:rPr>
              <a:t> </a:t>
            </a:r>
            <a:r>
              <a:rPr lang="ru-RU" sz="2000" b="1" dirty="0" err="1">
                <a:latin typeface="Arial" charset="0"/>
              </a:rPr>
              <a:t>енергія</a:t>
            </a:r>
            <a:r>
              <a:rPr lang="ru-RU" sz="2000" b="1" dirty="0">
                <a:latin typeface="Arial" charset="0"/>
              </a:rPr>
              <a:t> </a:t>
            </a:r>
            <a:r>
              <a:rPr lang="ru-RU" sz="2000" b="1" dirty="0" err="1">
                <a:latin typeface="Arial" charset="0"/>
              </a:rPr>
              <a:t>випромінювання</a:t>
            </a:r>
            <a:r>
              <a:rPr lang="ru-RU" sz="2000" b="1" dirty="0">
                <a:latin typeface="Arial" charset="0"/>
              </a:rPr>
              <a:t> (в основному </a:t>
            </a:r>
            <a:r>
              <a:rPr lang="ru-RU" sz="2000" b="1" dirty="0" err="1">
                <a:latin typeface="Arial" charset="0"/>
              </a:rPr>
              <a:t>світла</a:t>
            </a:r>
            <a:r>
              <a:rPr lang="ru-RU" sz="2000" b="1" dirty="0">
                <a:latin typeface="Arial" charset="0"/>
              </a:rPr>
              <a:t>), </a:t>
            </a:r>
            <a:r>
              <a:rPr lang="ru-RU" sz="2000" b="1" dirty="0" err="1">
                <a:latin typeface="Arial" charset="0"/>
              </a:rPr>
              <a:t>що</a:t>
            </a:r>
            <a:r>
              <a:rPr lang="ru-RU" sz="2000" b="1" dirty="0">
                <a:latin typeface="Arial" charset="0"/>
              </a:rPr>
              <a:t> </a:t>
            </a:r>
            <a:r>
              <a:rPr lang="ru-RU" sz="2000" b="1" dirty="0" err="1">
                <a:latin typeface="Arial" charset="0"/>
              </a:rPr>
              <a:t>утворюється</a:t>
            </a:r>
            <a:r>
              <a:rPr lang="ru-RU" sz="2000" b="1" dirty="0">
                <a:latin typeface="Arial" charset="0"/>
              </a:rPr>
              <a:t> в </a:t>
            </a:r>
            <a:r>
              <a:rPr lang="ru-RU" sz="2000" b="1" dirty="0" err="1">
                <a:latin typeface="Arial" charset="0"/>
              </a:rPr>
              <a:t>результаті</a:t>
            </a:r>
            <a:r>
              <a:rPr lang="ru-RU" sz="2000" b="1" dirty="0">
                <a:latin typeface="Arial" charset="0"/>
              </a:rPr>
              <a:t> </a:t>
            </a:r>
            <a:r>
              <a:rPr lang="ru-RU" sz="2000" b="1" dirty="0" err="1">
                <a:latin typeface="Arial" charset="0"/>
              </a:rPr>
              <a:t>реакцій</a:t>
            </a:r>
            <a:r>
              <a:rPr lang="ru-RU" sz="2000" b="1" dirty="0">
                <a:latin typeface="Arial" charset="0"/>
              </a:rPr>
              <a:t> у </a:t>
            </a:r>
            <a:r>
              <a:rPr lang="ru-RU" sz="2000" b="1" dirty="0" err="1">
                <a:latin typeface="Arial" charset="0"/>
              </a:rPr>
              <a:t>надрах</a:t>
            </a:r>
            <a:r>
              <a:rPr lang="ru-RU" sz="2000" b="1" dirty="0">
                <a:latin typeface="Arial" charset="0"/>
              </a:rPr>
              <a:t> </a:t>
            </a:r>
            <a:r>
              <a:rPr lang="ru-RU" sz="2000" b="1" dirty="0" err="1">
                <a:latin typeface="Arial" charset="0"/>
              </a:rPr>
              <a:t>Сонця</a:t>
            </a:r>
            <a:r>
              <a:rPr lang="ru-RU" sz="2000" b="1" dirty="0">
                <a:latin typeface="Arial" charset="0"/>
              </a:rPr>
              <a:t>. </a:t>
            </a:r>
            <a:r>
              <a:rPr lang="ru-RU" sz="2000" b="1" dirty="0" err="1">
                <a:latin typeface="Arial" charset="0"/>
              </a:rPr>
              <a:t>Оскільки</a:t>
            </a:r>
            <a:r>
              <a:rPr lang="ru-RU" sz="2000" b="1" dirty="0">
                <a:latin typeface="Arial" charset="0"/>
              </a:rPr>
              <a:t> </a:t>
            </a:r>
            <a:r>
              <a:rPr lang="ru-RU" sz="2000" b="1" dirty="0" err="1">
                <a:latin typeface="Arial" charset="0"/>
              </a:rPr>
              <a:t>її</a:t>
            </a:r>
            <a:r>
              <a:rPr lang="ru-RU" sz="2000" b="1" dirty="0">
                <a:latin typeface="Arial" charset="0"/>
              </a:rPr>
              <a:t> запаси практично </a:t>
            </a:r>
            <a:r>
              <a:rPr lang="ru-RU" sz="2000" b="1" dirty="0" err="1">
                <a:latin typeface="Arial" charset="0"/>
              </a:rPr>
              <a:t>невичерпні</a:t>
            </a:r>
            <a:r>
              <a:rPr lang="ru-RU" sz="2000" b="1" dirty="0">
                <a:latin typeface="Arial" charset="0"/>
              </a:rPr>
              <a:t> (</a:t>
            </a:r>
            <a:r>
              <a:rPr lang="ru-RU" sz="2000" b="1" dirty="0" err="1">
                <a:latin typeface="Arial" charset="0"/>
              </a:rPr>
              <a:t>астрономи</a:t>
            </a:r>
            <a:r>
              <a:rPr lang="ru-RU" sz="2000" b="1" dirty="0">
                <a:latin typeface="Arial" charset="0"/>
              </a:rPr>
              <a:t> </a:t>
            </a:r>
            <a:r>
              <a:rPr lang="ru-RU" sz="2000" b="1" dirty="0" err="1">
                <a:latin typeface="Arial" charset="0"/>
              </a:rPr>
              <a:t>підрахували</a:t>
            </a:r>
            <a:r>
              <a:rPr lang="ru-RU" sz="2000" b="1" dirty="0">
                <a:latin typeface="Arial" charset="0"/>
              </a:rPr>
              <a:t>, </a:t>
            </a:r>
            <a:r>
              <a:rPr lang="ru-RU" sz="2000" b="1" dirty="0" err="1">
                <a:latin typeface="Arial" charset="0"/>
              </a:rPr>
              <a:t>що</a:t>
            </a:r>
            <a:r>
              <a:rPr lang="ru-RU" sz="2000" b="1" dirty="0">
                <a:latin typeface="Arial" charset="0"/>
              </a:rPr>
              <a:t> </a:t>
            </a:r>
            <a:r>
              <a:rPr lang="ru-RU" sz="2000" b="1" dirty="0" err="1">
                <a:latin typeface="Arial" charset="0"/>
              </a:rPr>
              <a:t>Сонце</a:t>
            </a:r>
            <a:r>
              <a:rPr lang="ru-RU" sz="2000" b="1" dirty="0">
                <a:latin typeface="Arial" charset="0"/>
              </a:rPr>
              <a:t> буде «</a:t>
            </a:r>
            <a:r>
              <a:rPr lang="ru-RU" sz="2000" b="1" dirty="0" err="1">
                <a:latin typeface="Arial" charset="0"/>
              </a:rPr>
              <a:t>горіти</a:t>
            </a:r>
            <a:r>
              <a:rPr lang="ru-RU" sz="2000" b="1" dirty="0">
                <a:latin typeface="Arial" charset="0"/>
              </a:rPr>
              <a:t>» </a:t>
            </a:r>
            <a:r>
              <a:rPr lang="ru-RU" sz="2000" b="1" dirty="0" err="1">
                <a:latin typeface="Arial" charset="0"/>
              </a:rPr>
              <a:t>ще</a:t>
            </a:r>
            <a:r>
              <a:rPr lang="ru-RU" sz="2000" b="1" dirty="0">
                <a:latin typeface="Arial" charset="0"/>
              </a:rPr>
              <a:t> </a:t>
            </a:r>
            <a:r>
              <a:rPr lang="ru-RU" sz="2000" b="1" dirty="0" err="1">
                <a:latin typeface="Arial" charset="0"/>
              </a:rPr>
              <a:t>кілька</a:t>
            </a:r>
            <a:r>
              <a:rPr lang="ru-RU" sz="2000" b="1" dirty="0">
                <a:latin typeface="Arial" charset="0"/>
              </a:rPr>
              <a:t> </a:t>
            </a:r>
            <a:r>
              <a:rPr lang="ru-RU" sz="2000" b="1" dirty="0" err="1">
                <a:latin typeface="Arial" charset="0"/>
              </a:rPr>
              <a:t>мільйонів</a:t>
            </a:r>
            <a:r>
              <a:rPr lang="ru-RU" sz="2000" b="1" dirty="0">
                <a:latin typeface="Arial" charset="0"/>
              </a:rPr>
              <a:t> </a:t>
            </a:r>
            <a:r>
              <a:rPr lang="ru-RU" sz="2000" b="1" dirty="0" err="1">
                <a:latin typeface="Arial" charset="0"/>
              </a:rPr>
              <a:t>років</a:t>
            </a:r>
            <a:r>
              <a:rPr lang="ru-RU" sz="2000" b="1" dirty="0">
                <a:latin typeface="Arial" charset="0"/>
              </a:rPr>
              <a:t>), </a:t>
            </a:r>
            <a:r>
              <a:rPr lang="ru-RU" sz="2000" b="1" dirty="0" err="1">
                <a:latin typeface="Arial" charset="0"/>
              </a:rPr>
              <a:t>її</a:t>
            </a:r>
            <a:r>
              <a:rPr lang="ru-RU" sz="2000" b="1" dirty="0">
                <a:latin typeface="Arial" charset="0"/>
              </a:rPr>
              <a:t> </a:t>
            </a:r>
            <a:r>
              <a:rPr lang="ru-RU" sz="2000" b="1" dirty="0" err="1">
                <a:latin typeface="Arial" charset="0"/>
              </a:rPr>
              <a:t>відносять</a:t>
            </a:r>
            <a:r>
              <a:rPr lang="ru-RU" sz="2000" b="1" dirty="0">
                <a:latin typeface="Arial" charset="0"/>
              </a:rPr>
              <a:t> до </a:t>
            </a:r>
            <a:r>
              <a:rPr lang="ru-RU" sz="2000" b="1" dirty="0" err="1">
                <a:latin typeface="Arial" charset="0"/>
              </a:rPr>
              <a:t>поновлюваних</a:t>
            </a:r>
            <a:r>
              <a:rPr lang="ru-RU" sz="2000" b="1" dirty="0">
                <a:latin typeface="Arial" charset="0"/>
              </a:rPr>
              <a:t> </a:t>
            </a:r>
            <a:r>
              <a:rPr lang="ru-RU" sz="2000" b="1" dirty="0" err="1">
                <a:latin typeface="Arial" charset="0"/>
              </a:rPr>
              <a:t>енергоресурсів</a:t>
            </a:r>
            <a:r>
              <a:rPr lang="ru-RU" sz="2000" b="1" dirty="0">
                <a:latin typeface="Arial" charset="0"/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3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0"/>
            <a:ext cx="8713787" cy="638175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sz="2800" b="1" dirty="0"/>
              <a:t>У </a:t>
            </a:r>
            <a:r>
              <a:rPr lang="ru-RU" sz="2800" b="1" dirty="0" err="1"/>
              <a:t>природних</a:t>
            </a:r>
            <a:r>
              <a:rPr lang="ru-RU" sz="2800" b="1" dirty="0"/>
              <a:t> </a:t>
            </a:r>
            <a:r>
              <a:rPr lang="ru-RU" sz="2800" b="1" dirty="0" err="1"/>
              <a:t>екосистемах</a:t>
            </a:r>
            <a:r>
              <a:rPr lang="ru-RU" sz="2800" b="1" dirty="0"/>
              <a:t> </a:t>
            </a:r>
            <a:r>
              <a:rPr lang="ru-RU" sz="2800" b="1" dirty="0" err="1"/>
              <a:t>лише</a:t>
            </a:r>
            <a:r>
              <a:rPr lang="ru-RU" sz="2800" b="1" dirty="0"/>
              <a:t> невелика </a:t>
            </a:r>
            <a:r>
              <a:rPr lang="ru-RU" sz="2800" b="1" dirty="0" err="1"/>
              <a:t>частина</a:t>
            </a:r>
            <a:r>
              <a:rPr lang="ru-RU" sz="2800" b="1" dirty="0"/>
              <a:t> </a:t>
            </a:r>
            <a:r>
              <a:rPr lang="ru-RU" sz="2800" b="1" dirty="0" err="1"/>
              <a:t>сонячної</a:t>
            </a:r>
            <a:r>
              <a:rPr lang="ru-RU" sz="2800" b="1" dirty="0"/>
              <a:t> </a:t>
            </a:r>
            <a:r>
              <a:rPr lang="ru-RU" sz="2800" b="1" dirty="0" err="1"/>
              <a:t>енергії</a:t>
            </a:r>
            <a:r>
              <a:rPr lang="ru-RU" sz="2800" b="1" dirty="0"/>
              <a:t> </a:t>
            </a:r>
            <a:r>
              <a:rPr lang="ru-RU" sz="2800" b="1" dirty="0" err="1"/>
              <a:t>поглинається</a:t>
            </a:r>
            <a:r>
              <a:rPr lang="ru-RU" sz="2800" b="1" dirty="0"/>
              <a:t> </a:t>
            </a:r>
            <a:r>
              <a:rPr lang="ru-RU" sz="2800" b="1" dirty="0" err="1"/>
              <a:t>хлорофілом</a:t>
            </a:r>
            <a:r>
              <a:rPr lang="ru-RU" sz="2800" b="1" dirty="0"/>
              <a:t>, </a:t>
            </a:r>
            <a:r>
              <a:rPr lang="ru-RU" sz="2800" b="1" dirty="0" err="1"/>
              <a:t>що</a:t>
            </a:r>
            <a:r>
              <a:rPr lang="ru-RU" sz="2800" b="1" dirty="0"/>
              <a:t> </a:t>
            </a:r>
            <a:r>
              <a:rPr lang="ru-RU" sz="2800" b="1" dirty="0" err="1"/>
              <a:t>міститься</a:t>
            </a:r>
            <a:r>
              <a:rPr lang="ru-RU" sz="2800" b="1" dirty="0"/>
              <a:t> в листах </a:t>
            </a:r>
            <a:r>
              <a:rPr lang="ru-RU" sz="2800" b="1" dirty="0" err="1"/>
              <a:t>рослин</a:t>
            </a:r>
            <a:r>
              <a:rPr lang="ru-RU" sz="2800" b="1" dirty="0"/>
              <a:t>, </a:t>
            </a:r>
            <a:r>
              <a:rPr lang="ru-RU" sz="2800" b="1" dirty="0" err="1"/>
              <a:t>і</a:t>
            </a:r>
            <a:r>
              <a:rPr lang="ru-RU" sz="2800" b="1" dirty="0"/>
              <a:t> </a:t>
            </a:r>
            <a:r>
              <a:rPr lang="ru-RU" sz="2800" b="1" dirty="0" err="1"/>
              <a:t>використовується</a:t>
            </a:r>
            <a:r>
              <a:rPr lang="ru-RU" sz="2800" b="1" dirty="0"/>
              <a:t> для фотосинтезу, </a:t>
            </a:r>
            <a:r>
              <a:rPr lang="ru-RU" sz="2800" b="1" dirty="0" err="1"/>
              <a:t>тобто</a:t>
            </a:r>
            <a:r>
              <a:rPr lang="ru-RU" sz="2800" b="1" dirty="0"/>
              <a:t> </a:t>
            </a:r>
            <a:r>
              <a:rPr lang="ru-RU" sz="2800" b="1" dirty="0" err="1"/>
              <a:t>утворення</a:t>
            </a:r>
            <a:r>
              <a:rPr lang="ru-RU" sz="2800" b="1" dirty="0"/>
              <a:t> </a:t>
            </a:r>
            <a:r>
              <a:rPr lang="ru-RU" sz="2800" b="1" dirty="0" err="1"/>
              <a:t>органічної</a:t>
            </a:r>
            <a:r>
              <a:rPr lang="ru-RU" sz="2800" b="1" dirty="0"/>
              <a:t> </a:t>
            </a:r>
            <a:r>
              <a:rPr lang="ru-RU" sz="2800" b="1" dirty="0" err="1"/>
              <a:t>речовини</a:t>
            </a:r>
            <a:r>
              <a:rPr lang="ru-RU" sz="2800" b="1" dirty="0"/>
              <a:t> </a:t>
            </a:r>
            <a:r>
              <a:rPr lang="ru-RU" sz="2800" b="1" dirty="0" err="1"/>
              <a:t>з</a:t>
            </a:r>
            <a:r>
              <a:rPr lang="ru-RU" sz="2800" b="1" dirty="0"/>
              <a:t> </a:t>
            </a:r>
            <a:r>
              <a:rPr lang="ru-RU" sz="2800" b="1" dirty="0" err="1"/>
              <a:t>вуглекислого</a:t>
            </a:r>
            <a:r>
              <a:rPr lang="ru-RU" sz="2800" b="1" dirty="0"/>
              <a:t> газу </a:t>
            </a:r>
            <a:r>
              <a:rPr lang="ru-RU" sz="2800" b="1" dirty="0" err="1"/>
              <a:t>і</a:t>
            </a:r>
            <a:r>
              <a:rPr lang="ru-RU" sz="2800" b="1" dirty="0"/>
              <a:t> води. Таким чином, вона </a:t>
            </a:r>
            <a:r>
              <a:rPr lang="ru-RU" sz="2800" b="1" dirty="0" err="1"/>
              <a:t>вловлюється</a:t>
            </a:r>
            <a:r>
              <a:rPr lang="ru-RU" sz="2800" b="1" dirty="0"/>
              <a:t> </a:t>
            </a:r>
            <a:r>
              <a:rPr lang="ru-RU" sz="2800" b="1" dirty="0" err="1"/>
              <a:t>і</a:t>
            </a:r>
            <a:r>
              <a:rPr lang="ru-RU" sz="2800" b="1" dirty="0"/>
              <a:t> </a:t>
            </a:r>
            <a:r>
              <a:rPr lang="ru-RU" sz="2800" b="1" dirty="0" err="1"/>
              <a:t>запасається</a:t>
            </a:r>
            <a:r>
              <a:rPr lang="ru-RU" sz="2800" b="1" dirty="0"/>
              <a:t> у </a:t>
            </a:r>
            <a:r>
              <a:rPr lang="ru-RU" sz="2800" b="1" dirty="0" err="1"/>
              <a:t>вигляді</a:t>
            </a:r>
            <a:r>
              <a:rPr lang="ru-RU" sz="2800" b="1" dirty="0"/>
              <a:t> </a:t>
            </a:r>
            <a:r>
              <a:rPr lang="ru-RU" sz="2800" b="1" dirty="0" err="1"/>
              <a:t>потенційної</a:t>
            </a:r>
            <a:r>
              <a:rPr lang="ru-RU" sz="2800" b="1" dirty="0"/>
              <a:t> </a:t>
            </a:r>
            <a:r>
              <a:rPr lang="ru-RU" sz="2800" b="1" dirty="0" err="1"/>
              <a:t>енергії</a:t>
            </a:r>
            <a:r>
              <a:rPr lang="ru-RU" sz="2800" b="1" dirty="0"/>
              <a:t> </a:t>
            </a:r>
            <a:r>
              <a:rPr lang="ru-RU" sz="2800" b="1" dirty="0" err="1"/>
              <a:t>органічних</a:t>
            </a:r>
            <a:r>
              <a:rPr lang="ru-RU" sz="2800" b="1" dirty="0"/>
              <a:t> </a:t>
            </a:r>
            <a:r>
              <a:rPr lang="ru-RU" sz="2800" b="1" dirty="0" err="1"/>
              <a:t>речовин</a:t>
            </a:r>
            <a:r>
              <a:rPr lang="ru-RU" sz="2800" b="1" dirty="0"/>
              <a:t>. За </a:t>
            </a:r>
            <a:r>
              <a:rPr lang="ru-RU" sz="2800" b="1" dirty="0" err="1"/>
              <a:t>рахунок</a:t>
            </a:r>
            <a:r>
              <a:rPr lang="ru-RU" sz="2800" b="1" dirty="0"/>
              <a:t> </a:t>
            </a:r>
            <a:r>
              <a:rPr lang="ru-RU" sz="2800" b="1" dirty="0" err="1"/>
              <a:t>їхнього</a:t>
            </a:r>
            <a:r>
              <a:rPr lang="ru-RU" sz="2800" b="1" dirty="0"/>
              <a:t> </a:t>
            </a:r>
            <a:r>
              <a:rPr lang="ru-RU" sz="2800" b="1" dirty="0" err="1"/>
              <a:t>розкладання</a:t>
            </a:r>
            <a:r>
              <a:rPr lang="ru-RU" sz="2800" b="1" dirty="0"/>
              <a:t> </a:t>
            </a:r>
            <a:r>
              <a:rPr lang="ru-RU" sz="2800" b="1" dirty="0" err="1"/>
              <a:t>задовольняються</a:t>
            </a:r>
            <a:r>
              <a:rPr lang="ru-RU" sz="2800" b="1" dirty="0"/>
              <a:t> </a:t>
            </a:r>
            <a:r>
              <a:rPr lang="ru-RU" sz="2800" b="1" dirty="0" err="1"/>
              <a:t>енергетичні</a:t>
            </a:r>
            <a:r>
              <a:rPr lang="ru-RU" sz="2800" b="1" dirty="0"/>
              <a:t> потреби </a:t>
            </a:r>
            <a:r>
              <a:rPr lang="ru-RU" sz="2800" b="1" dirty="0" err="1"/>
              <a:t>всіх</a:t>
            </a:r>
            <a:r>
              <a:rPr lang="ru-RU" sz="2800" b="1" dirty="0"/>
              <a:t> </a:t>
            </a:r>
            <a:r>
              <a:rPr lang="ru-RU" sz="2800" b="1" dirty="0" err="1"/>
              <a:t>інших</a:t>
            </a:r>
            <a:r>
              <a:rPr lang="ru-RU" sz="2800" b="1" dirty="0"/>
              <a:t> </a:t>
            </a:r>
            <a:r>
              <a:rPr lang="ru-RU" sz="2800" b="1" dirty="0" err="1"/>
              <a:t>компонентів</a:t>
            </a:r>
            <a:r>
              <a:rPr lang="ru-RU" sz="2800" b="1" dirty="0"/>
              <a:t> </a:t>
            </a:r>
            <a:r>
              <a:rPr lang="ru-RU" sz="2800" b="1" dirty="0" err="1"/>
              <a:t>екосистем</a:t>
            </a:r>
            <a:r>
              <a:rPr lang="ru-RU" sz="2800" b="1" dirty="0"/>
              <a:t>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800" b="1" dirty="0" err="1"/>
              <a:t>Світлове</a:t>
            </a:r>
            <a:r>
              <a:rPr lang="ru-RU" sz="2800" b="1" dirty="0"/>
              <a:t> </a:t>
            </a:r>
            <a:r>
              <a:rPr lang="ru-RU" sz="2800" b="1" dirty="0" err="1"/>
              <a:t>випромінювання</a:t>
            </a:r>
            <a:r>
              <a:rPr lang="ru-RU" sz="2800" b="1" dirty="0"/>
              <a:t> </a:t>
            </a:r>
            <a:r>
              <a:rPr lang="ru-RU" sz="2800" b="1" dirty="0" err="1"/>
              <a:t>можна</a:t>
            </a:r>
            <a:r>
              <a:rPr lang="ru-RU" sz="2800" b="1" dirty="0"/>
              <a:t> </a:t>
            </a:r>
            <a:r>
              <a:rPr lang="ru-RU" sz="2800" b="1" dirty="0" err="1"/>
              <a:t>вловлювати</a:t>
            </a:r>
            <a:r>
              <a:rPr lang="ru-RU" sz="2800" b="1" dirty="0"/>
              <a:t> </a:t>
            </a:r>
            <a:r>
              <a:rPr lang="ru-RU" sz="2800" b="1" dirty="0" err="1"/>
              <a:t>безпосередньо</a:t>
            </a:r>
            <a:r>
              <a:rPr lang="ru-RU" sz="2800" b="1" dirty="0"/>
              <a:t>, коли </a:t>
            </a:r>
            <a:r>
              <a:rPr lang="ru-RU" sz="2800" b="1" dirty="0" err="1"/>
              <a:t>воно</a:t>
            </a:r>
            <a:r>
              <a:rPr lang="ru-RU" sz="2800" b="1" dirty="0"/>
              <a:t> </a:t>
            </a:r>
            <a:r>
              <a:rPr lang="ru-RU" sz="2800" b="1" dirty="0" err="1"/>
              <a:t>досягає</a:t>
            </a:r>
            <a:r>
              <a:rPr lang="ru-RU" sz="2800" b="1" dirty="0"/>
              <a:t> </a:t>
            </a:r>
            <a:r>
              <a:rPr lang="ru-RU" sz="2800" b="1" dirty="0" err="1"/>
              <a:t>Землі</a:t>
            </a:r>
            <a:r>
              <a:rPr lang="ru-RU" sz="2800" b="1" dirty="0"/>
              <a:t>. </a:t>
            </a:r>
            <a:r>
              <a:rPr lang="ru-RU" sz="2800" b="1" dirty="0" err="1"/>
              <a:t>Це</a:t>
            </a:r>
            <a:r>
              <a:rPr lang="ru-RU" sz="2800" b="1" dirty="0"/>
              <a:t> </a:t>
            </a:r>
            <a:r>
              <a:rPr lang="ru-RU" sz="2800" b="1" dirty="0" err="1"/>
              <a:t>називається</a:t>
            </a:r>
            <a:r>
              <a:rPr lang="ru-RU" sz="2800" b="1" dirty="0"/>
              <a:t> прямим </a:t>
            </a:r>
            <a:r>
              <a:rPr lang="ru-RU" sz="2800" b="1" dirty="0" err="1"/>
              <a:t>використанням</a:t>
            </a:r>
            <a:r>
              <a:rPr lang="ru-RU" sz="2800" b="1" dirty="0"/>
              <a:t> </a:t>
            </a:r>
            <a:r>
              <a:rPr lang="ru-RU" sz="2800" b="1" dirty="0" err="1"/>
              <a:t>сонячної</a:t>
            </a:r>
            <a:r>
              <a:rPr lang="ru-RU" sz="2800" b="1" dirty="0"/>
              <a:t> </a:t>
            </a:r>
            <a:r>
              <a:rPr lang="ru-RU" sz="2800" b="1" dirty="0" err="1"/>
              <a:t>енергії</a:t>
            </a:r>
            <a:r>
              <a:rPr lang="ru-RU" sz="2800" b="1" dirty="0"/>
              <a:t>. </a:t>
            </a:r>
            <a:r>
              <a:rPr lang="ru-RU" sz="2800" b="1" dirty="0" err="1"/>
              <a:t>Крім</a:t>
            </a:r>
            <a:r>
              <a:rPr lang="ru-RU" sz="2800" b="1" dirty="0"/>
              <a:t> того, вона </a:t>
            </a:r>
            <a:r>
              <a:rPr lang="ru-RU" sz="2800" b="1" dirty="0" err="1"/>
              <a:t>забезпечує</a:t>
            </a:r>
            <a:r>
              <a:rPr lang="ru-RU" sz="2800" b="1" dirty="0"/>
              <a:t> </a:t>
            </a:r>
            <a:r>
              <a:rPr lang="ru-RU" sz="2800" b="1" dirty="0" err="1"/>
              <a:t>кругообіг</a:t>
            </a:r>
            <a:r>
              <a:rPr lang="ru-RU" sz="2800" b="1" dirty="0"/>
              <a:t> води, </a:t>
            </a:r>
            <a:r>
              <a:rPr lang="ru-RU" sz="2800" b="1" dirty="0" err="1"/>
              <a:t>циркуляцію</a:t>
            </a:r>
            <a:r>
              <a:rPr lang="ru-RU" sz="2800" b="1" dirty="0"/>
              <a:t> </a:t>
            </a:r>
            <a:r>
              <a:rPr lang="ru-RU" sz="2800" b="1" dirty="0" err="1"/>
              <a:t>повітря</a:t>
            </a:r>
            <a:r>
              <a:rPr lang="ru-RU" sz="2800" b="1" dirty="0"/>
              <a:t> </a:t>
            </a:r>
            <a:r>
              <a:rPr lang="ru-RU" sz="2800" b="1" dirty="0" err="1"/>
              <a:t>і</a:t>
            </a:r>
            <a:r>
              <a:rPr lang="ru-RU" sz="2800" b="1" dirty="0"/>
              <a:t> </a:t>
            </a:r>
            <a:r>
              <a:rPr lang="ru-RU" sz="2800" b="1" dirty="0" err="1"/>
              <a:t>нагромадження</a:t>
            </a:r>
            <a:r>
              <a:rPr lang="ru-RU" sz="2800" b="1" dirty="0"/>
              <a:t> </a:t>
            </a:r>
            <a:r>
              <a:rPr lang="ru-RU" sz="2800" b="1" dirty="0" err="1"/>
              <a:t>органічної</a:t>
            </a:r>
            <a:r>
              <a:rPr lang="ru-RU" sz="2800" b="1" dirty="0"/>
              <a:t> </a:t>
            </a:r>
            <a:r>
              <a:rPr lang="ru-RU" sz="2800" b="1" dirty="0" err="1"/>
              <a:t>речовини</a:t>
            </a:r>
            <a:r>
              <a:rPr lang="ru-RU" sz="2800" b="1" dirty="0"/>
              <a:t> в </a:t>
            </a:r>
            <a:r>
              <a:rPr lang="ru-RU" sz="2800" b="1" dirty="0" err="1"/>
              <a:t>біосфері</a:t>
            </a:r>
            <a:r>
              <a:rPr lang="ru-RU" sz="2800" b="1" dirty="0"/>
              <a:t>. </a:t>
            </a:r>
            <a:r>
              <a:rPr lang="ru-RU" sz="2800" b="1" dirty="0" err="1"/>
              <a:t>Виходить</a:t>
            </a:r>
            <a:r>
              <a:rPr lang="ru-RU" sz="2800" b="1" dirty="0"/>
              <a:t>, </a:t>
            </a:r>
            <a:r>
              <a:rPr lang="ru-RU" sz="2800" b="1" dirty="0" err="1"/>
              <a:t>звертаючи</a:t>
            </a:r>
            <a:r>
              <a:rPr lang="ru-RU" sz="2800" b="1" dirty="0"/>
              <a:t> до </a:t>
            </a:r>
            <a:r>
              <a:rPr lang="ru-RU" sz="2800" b="1" dirty="0" err="1"/>
              <a:t>цих</a:t>
            </a:r>
            <a:r>
              <a:rPr lang="ru-RU" sz="2800" b="1" dirty="0"/>
              <a:t> </a:t>
            </a:r>
            <a:r>
              <a:rPr lang="ru-RU" sz="2800" b="1" dirty="0" err="1"/>
              <a:t>енергоресурсів</a:t>
            </a:r>
            <a:r>
              <a:rPr lang="ru-RU" sz="2800" b="1" dirty="0"/>
              <a:t>, ми по </a:t>
            </a:r>
            <a:r>
              <a:rPr lang="ru-RU" sz="2800" b="1" dirty="0" err="1"/>
              <a:t>суті</a:t>
            </a:r>
            <a:r>
              <a:rPr lang="ru-RU" sz="2800" b="1" dirty="0"/>
              <a:t> </a:t>
            </a:r>
            <a:r>
              <a:rPr lang="ru-RU" sz="2800" b="1" dirty="0" err="1"/>
              <a:t>справи</a:t>
            </a:r>
            <a:r>
              <a:rPr lang="ru-RU" sz="2800" b="1" dirty="0"/>
              <a:t> </a:t>
            </a:r>
            <a:r>
              <a:rPr lang="ru-RU" sz="2800" b="1" dirty="0" err="1"/>
              <a:t>займаємося</a:t>
            </a:r>
            <a:r>
              <a:rPr lang="ru-RU" sz="2800" b="1" dirty="0"/>
              <a:t> </a:t>
            </a:r>
            <a:r>
              <a:rPr lang="ru-RU" sz="2800" b="1" dirty="0" err="1"/>
              <a:t>непрямим</a:t>
            </a:r>
            <a:r>
              <a:rPr lang="ru-RU" sz="2800" b="1" dirty="0"/>
              <a:t> </a:t>
            </a:r>
            <a:r>
              <a:rPr lang="ru-RU" sz="2800" b="1" dirty="0" err="1"/>
              <a:t>використанням</a:t>
            </a:r>
            <a:r>
              <a:rPr lang="ru-RU" sz="2800" b="1" dirty="0"/>
              <a:t> </a:t>
            </a:r>
            <a:r>
              <a:rPr lang="ru-RU" sz="2800" b="1" dirty="0" err="1"/>
              <a:t>сонячної</a:t>
            </a:r>
            <a:r>
              <a:rPr lang="ru-RU" sz="2800" b="1" dirty="0"/>
              <a:t> </a:t>
            </a:r>
            <a:r>
              <a:rPr lang="ru-RU" sz="2800" b="1" dirty="0" err="1"/>
              <a:t>енергії</a:t>
            </a:r>
            <a:r>
              <a:rPr lang="ru-RU" sz="2800" b="1" dirty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b="1" dirty="0"/>
          </a:p>
          <a:p>
            <a:pPr eaLnBrk="1" hangingPunct="1">
              <a:lnSpc>
                <a:spcPct val="80000"/>
              </a:lnSpc>
              <a:defRPr/>
            </a:pP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96975"/>
            <a:ext cx="3600450" cy="2016125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uk-UA" sz="2400" b="1" dirty="0"/>
              <a:t>Сонячний колектор - </a:t>
            </a:r>
            <a:r>
              <a:rPr lang="ru-RU" sz="2400" b="1" dirty="0" err="1"/>
              <a:t>це</a:t>
            </a:r>
            <a:r>
              <a:rPr lang="ru-RU" sz="2400" b="1" dirty="0"/>
              <a:t> система </a:t>
            </a:r>
            <a:r>
              <a:rPr lang="ru-RU" sz="2400" b="1" dirty="0" err="1"/>
              <a:t>нагріву</a:t>
            </a:r>
            <a:r>
              <a:rPr lang="ru-RU" sz="2400" b="1" dirty="0"/>
              <a:t> води за </a:t>
            </a:r>
            <a:r>
              <a:rPr lang="ru-RU" sz="2400" b="1" dirty="0" err="1"/>
              <a:t>рахунок</a:t>
            </a:r>
            <a:r>
              <a:rPr lang="ru-RU" sz="2400" b="1" dirty="0"/>
              <a:t> </a:t>
            </a:r>
            <a:r>
              <a:rPr lang="ru-RU" sz="2400" b="1" dirty="0" err="1"/>
              <a:t>сонячного</a:t>
            </a:r>
            <a:r>
              <a:rPr lang="ru-RU" sz="2400" b="1" dirty="0"/>
              <a:t> </a:t>
            </a:r>
            <a:r>
              <a:rPr lang="ru-RU" sz="2400" b="1" dirty="0" err="1"/>
              <a:t>випромінення</a:t>
            </a:r>
            <a:r>
              <a:rPr lang="ru-RU" sz="2400" b="1" dirty="0"/>
              <a:t>. </a:t>
            </a:r>
            <a:r>
              <a:rPr lang="ru-RU" sz="2400" b="1" dirty="0" err="1"/>
              <a:t>Данні</a:t>
            </a:r>
            <a:r>
              <a:rPr lang="ru-RU" sz="2400" b="1" dirty="0"/>
              <a:t> </a:t>
            </a:r>
            <a:r>
              <a:rPr lang="ru-RU" sz="2400" b="1" dirty="0" err="1"/>
              <a:t>системи</a:t>
            </a:r>
            <a:r>
              <a:rPr lang="ru-RU" sz="2400" b="1" dirty="0"/>
              <a:t> </a:t>
            </a:r>
            <a:r>
              <a:rPr lang="ru-RU" sz="2400" b="1" dirty="0" err="1"/>
              <a:t>є</a:t>
            </a:r>
            <a:r>
              <a:rPr lang="ru-RU" sz="2400" b="1" dirty="0"/>
              <a:t> </a:t>
            </a:r>
            <a:r>
              <a:rPr lang="ru-RU" sz="2400" b="1" dirty="0" err="1"/>
              <a:t>доволі</a:t>
            </a:r>
            <a:r>
              <a:rPr lang="ru-RU" sz="2400" b="1" dirty="0"/>
              <a:t> </a:t>
            </a:r>
            <a:r>
              <a:rPr lang="ru-RU" sz="2400" b="1" dirty="0" err="1"/>
              <a:t>розповсюдженими</a:t>
            </a:r>
            <a:r>
              <a:rPr lang="ru-RU" sz="2400" b="1" dirty="0"/>
              <a:t>. Вони </a:t>
            </a:r>
            <a:r>
              <a:rPr lang="ru-RU" sz="2400" b="1" dirty="0" err="1"/>
              <a:t>були</a:t>
            </a:r>
            <a:r>
              <a:rPr lang="ru-RU" sz="2400" b="1" dirty="0"/>
              <a:t> </a:t>
            </a:r>
            <a:r>
              <a:rPr lang="ru-RU" sz="2400" b="1" dirty="0" err="1"/>
              <a:t>розроблені</a:t>
            </a:r>
            <a:r>
              <a:rPr lang="ru-RU" sz="2400" b="1" dirty="0"/>
              <a:t> </a:t>
            </a:r>
            <a:r>
              <a:rPr lang="ru-RU" sz="2400" b="1" dirty="0" err="1"/>
              <a:t>близько</a:t>
            </a:r>
            <a:r>
              <a:rPr lang="ru-RU" sz="2400" b="1" dirty="0"/>
              <a:t> </a:t>
            </a:r>
            <a:r>
              <a:rPr lang="ru-RU" sz="2400" b="1" dirty="0" err="1"/>
              <a:t>двохсот</a:t>
            </a:r>
            <a:r>
              <a:rPr lang="ru-RU" sz="2400" b="1" dirty="0"/>
              <a:t> </a:t>
            </a:r>
            <a:r>
              <a:rPr lang="ru-RU" sz="2400" b="1" dirty="0" err="1"/>
              <a:t>років</a:t>
            </a:r>
            <a:r>
              <a:rPr lang="ru-RU" sz="2400" b="1" dirty="0"/>
              <a:t> тому.</a:t>
            </a:r>
          </a:p>
        </p:txBody>
      </p:sp>
      <p:sp>
        <p:nvSpPr>
          <p:cNvPr id="52234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067175" y="2852738"/>
            <a:ext cx="4679950" cy="3240087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sz="2000" b="1" dirty="0"/>
              <a:t>    </a:t>
            </a:r>
            <a:r>
              <a:rPr lang="ru-RU" sz="2000" b="1" dirty="0" err="1"/>
              <a:t>Сонячні</a:t>
            </a:r>
            <a:r>
              <a:rPr lang="ru-RU" sz="2000" b="1" dirty="0"/>
              <a:t> </a:t>
            </a:r>
            <a:r>
              <a:rPr lang="ru-RU" sz="2000" b="1" dirty="0" err="1"/>
              <a:t>колектори</a:t>
            </a:r>
            <a:r>
              <a:rPr lang="ru-RU" sz="2000" b="1" dirty="0"/>
              <a:t> </a:t>
            </a:r>
            <a:r>
              <a:rPr lang="ru-RU" sz="2000" b="1" dirty="0" err="1"/>
              <a:t>різного</a:t>
            </a:r>
            <a:r>
              <a:rPr lang="ru-RU" sz="2000" b="1" dirty="0"/>
              <a:t> типу </a:t>
            </a:r>
            <a:r>
              <a:rPr lang="ru-RU" sz="2000" b="1" dirty="0" err="1"/>
              <a:t>дозволяють</a:t>
            </a:r>
            <a:r>
              <a:rPr lang="ru-RU" sz="2000" b="1" dirty="0"/>
              <a:t> </a:t>
            </a:r>
            <a:r>
              <a:rPr lang="ru-RU" sz="2000" b="1" dirty="0" err="1"/>
              <a:t>отримати</a:t>
            </a:r>
            <a:r>
              <a:rPr lang="ru-RU" sz="2000" b="1" dirty="0"/>
              <a:t> </a:t>
            </a:r>
            <a:r>
              <a:rPr lang="ru-RU" sz="2000" b="1" dirty="0" err="1"/>
              <a:t>теплову</a:t>
            </a:r>
            <a:r>
              <a:rPr lang="ru-RU" sz="2000" b="1" dirty="0"/>
              <a:t> </a:t>
            </a:r>
            <a:r>
              <a:rPr lang="ru-RU" sz="2000" b="1" dirty="0" err="1"/>
              <a:t>енергію</a:t>
            </a:r>
            <a:r>
              <a:rPr lang="ru-RU" sz="2000" b="1" dirty="0"/>
              <a:t>, яка в першу </a:t>
            </a:r>
            <a:r>
              <a:rPr lang="ru-RU" sz="2000" b="1" dirty="0" err="1"/>
              <a:t>чергу</a:t>
            </a:r>
            <a:r>
              <a:rPr lang="ru-RU" sz="2000" b="1" dirty="0"/>
              <a:t> </a:t>
            </a:r>
            <a:r>
              <a:rPr lang="ru-RU" sz="2000" b="1" dirty="0" err="1"/>
              <a:t>використовується</a:t>
            </a:r>
            <a:r>
              <a:rPr lang="ru-RU" sz="2000" b="1" dirty="0"/>
              <a:t> для </a:t>
            </a:r>
            <a:r>
              <a:rPr lang="ru-RU" sz="2000" b="1" dirty="0" err="1"/>
              <a:t>приготування</a:t>
            </a:r>
            <a:r>
              <a:rPr lang="ru-RU" sz="2000" b="1" dirty="0"/>
              <a:t> </a:t>
            </a:r>
            <a:r>
              <a:rPr lang="ru-RU" sz="2000" b="1" dirty="0" err="1"/>
              <a:t>гарячої</a:t>
            </a:r>
            <a:r>
              <a:rPr lang="ru-RU" sz="2000" b="1" dirty="0"/>
              <a:t> води, </a:t>
            </a:r>
            <a:r>
              <a:rPr lang="ru-RU" sz="2000" b="1" dirty="0" err="1"/>
              <a:t>що</a:t>
            </a:r>
            <a:r>
              <a:rPr lang="ru-RU" sz="2000" b="1" dirty="0"/>
              <a:t> особливо актуально в </a:t>
            </a:r>
            <a:r>
              <a:rPr lang="ru-RU" sz="2000" b="1" dirty="0" err="1"/>
              <a:t>літній</a:t>
            </a:r>
            <a:r>
              <a:rPr lang="ru-RU" sz="2000" b="1" dirty="0"/>
              <a:t> </a:t>
            </a:r>
            <a:r>
              <a:rPr lang="ru-RU" sz="2000" b="1" dirty="0" err="1"/>
              <a:t>період</a:t>
            </a:r>
            <a:r>
              <a:rPr lang="ru-RU" sz="2000" b="1" dirty="0"/>
              <a:t> року, коли </a:t>
            </a:r>
            <a:r>
              <a:rPr lang="ru-RU" sz="2000" b="1" dirty="0" err="1"/>
              <a:t>спостерігається</a:t>
            </a:r>
            <a:r>
              <a:rPr lang="ru-RU" sz="2000" b="1" dirty="0"/>
              <a:t> максимальна </a:t>
            </a:r>
            <a:r>
              <a:rPr lang="ru-RU" sz="2000" b="1" dirty="0" err="1"/>
              <a:t>сонячна</a:t>
            </a:r>
            <a:r>
              <a:rPr lang="ru-RU" sz="2000" b="1" dirty="0"/>
              <a:t> </a:t>
            </a:r>
            <a:r>
              <a:rPr lang="ru-RU" sz="2000" b="1" dirty="0" err="1"/>
              <a:t>активність</a:t>
            </a:r>
            <a:r>
              <a:rPr lang="ru-RU" sz="2000" b="1" dirty="0"/>
              <a:t> та </a:t>
            </a:r>
            <a:r>
              <a:rPr lang="ru-RU" sz="2000" b="1" dirty="0" err="1"/>
              <a:t>максимальне</a:t>
            </a:r>
            <a:r>
              <a:rPr lang="ru-RU" sz="2000" b="1" dirty="0"/>
              <a:t> </a:t>
            </a:r>
            <a:r>
              <a:rPr lang="ru-RU" sz="2000" b="1" dirty="0" err="1"/>
              <a:t>споживання</a:t>
            </a:r>
            <a:r>
              <a:rPr lang="ru-RU" sz="2000" b="1" dirty="0"/>
              <a:t> </a:t>
            </a:r>
            <a:r>
              <a:rPr lang="ru-RU" sz="2000" b="1" dirty="0" err="1"/>
              <a:t>гарячої</a:t>
            </a:r>
            <a:r>
              <a:rPr lang="ru-RU" sz="2000" b="1" dirty="0"/>
              <a:t> води. </a:t>
            </a:r>
            <a:r>
              <a:rPr lang="ru-RU" sz="2000" b="1" dirty="0" err="1"/>
              <a:t>Крім</a:t>
            </a:r>
            <a:r>
              <a:rPr lang="ru-RU" sz="2000" b="1" dirty="0"/>
              <a:t> </a:t>
            </a:r>
            <a:r>
              <a:rPr lang="ru-RU" sz="2000" b="1" dirty="0" err="1"/>
              <a:t>цього</a:t>
            </a:r>
            <a:r>
              <a:rPr lang="ru-RU" sz="2000" b="1" dirty="0"/>
              <a:t> в </a:t>
            </a:r>
            <a:r>
              <a:rPr lang="ru-RU" sz="2000" b="1" dirty="0" err="1"/>
              <a:t>окремих</a:t>
            </a:r>
            <a:r>
              <a:rPr lang="ru-RU" sz="2000" b="1" dirty="0"/>
              <a:t> </a:t>
            </a:r>
            <a:r>
              <a:rPr lang="ru-RU" sz="2000" b="1" dirty="0" err="1"/>
              <a:t>випадках</a:t>
            </a:r>
            <a:r>
              <a:rPr lang="ru-RU" sz="2000" b="1" dirty="0"/>
              <a:t> при </a:t>
            </a:r>
            <a:r>
              <a:rPr lang="ru-RU" sz="2000" b="1" dirty="0" err="1"/>
              <a:t>побудові</a:t>
            </a:r>
            <a:r>
              <a:rPr lang="ru-RU" sz="2000" b="1" dirty="0"/>
              <a:t> </a:t>
            </a:r>
            <a:r>
              <a:rPr lang="ru-RU" sz="2000" b="1" dirty="0" err="1"/>
              <a:t>комбінованих</a:t>
            </a:r>
            <a:r>
              <a:rPr lang="ru-RU" sz="2000" b="1" dirty="0"/>
              <a:t> </a:t>
            </a:r>
            <a:r>
              <a:rPr lang="ru-RU" sz="2000" b="1" dirty="0" err="1"/>
              <a:t>котельних</a:t>
            </a:r>
            <a:r>
              <a:rPr lang="ru-RU" sz="2000" b="1" dirty="0"/>
              <a:t> установок тепло </a:t>
            </a:r>
            <a:r>
              <a:rPr lang="ru-RU" sz="2000" b="1" dirty="0" err="1"/>
              <a:t>від</a:t>
            </a:r>
            <a:r>
              <a:rPr lang="ru-RU" sz="2000" b="1" dirty="0"/>
              <a:t> </a:t>
            </a:r>
            <a:r>
              <a:rPr lang="ru-RU" sz="2000" b="1" dirty="0" err="1"/>
              <a:t>сонячних</a:t>
            </a:r>
            <a:r>
              <a:rPr lang="ru-RU" sz="2000" b="1" dirty="0"/>
              <a:t> </a:t>
            </a:r>
            <a:r>
              <a:rPr lang="ru-RU" sz="2000" b="1" dirty="0" err="1"/>
              <a:t>колекторів</a:t>
            </a:r>
            <a:r>
              <a:rPr lang="ru-RU" sz="2000" b="1" dirty="0"/>
              <a:t> </a:t>
            </a:r>
            <a:r>
              <a:rPr lang="ru-RU" sz="2000" b="1" dirty="0" err="1"/>
              <a:t>частково</a:t>
            </a:r>
            <a:r>
              <a:rPr lang="ru-RU" sz="2000" b="1" dirty="0"/>
              <a:t> </a:t>
            </a:r>
            <a:r>
              <a:rPr lang="ru-RU" sz="2000" b="1" dirty="0" err="1"/>
              <a:t>можна</a:t>
            </a:r>
            <a:r>
              <a:rPr lang="ru-RU" sz="2000" b="1" dirty="0"/>
              <a:t> </a:t>
            </a:r>
            <a:r>
              <a:rPr lang="ru-RU" sz="2000" b="1" dirty="0" err="1"/>
              <a:t>використовувати</a:t>
            </a:r>
            <a:r>
              <a:rPr lang="ru-RU" sz="2000" b="1" dirty="0"/>
              <a:t> в </a:t>
            </a:r>
            <a:r>
              <a:rPr lang="ru-RU" sz="2000" b="1" dirty="0" err="1"/>
              <a:t>різних</a:t>
            </a:r>
            <a:r>
              <a:rPr lang="ru-RU" sz="2000" b="1" dirty="0"/>
              <a:t> системах </a:t>
            </a:r>
            <a:r>
              <a:rPr lang="ru-RU" sz="2000" b="1" dirty="0" err="1"/>
              <a:t>опалення</a:t>
            </a:r>
            <a:r>
              <a:rPr lang="ru-RU" sz="2000" b="1" dirty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dirty="0"/>
          </a:p>
        </p:txBody>
      </p:sp>
      <p:pic>
        <p:nvPicPr>
          <p:cNvPr id="7885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05263"/>
            <a:ext cx="2879725" cy="260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333375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3" name="WordArt 11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042988" y="188913"/>
            <a:ext cx="4968875" cy="9366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Сонячні колектори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25538"/>
            <a:ext cx="4248150" cy="1944687"/>
          </a:xfrm>
        </p:spPr>
        <p:txBody>
          <a:bodyPr/>
          <a:lstStyle/>
          <a:p>
            <a:pPr eaLnBrk="1" hangingPunct="1">
              <a:defRPr/>
            </a:pPr>
            <a:r>
              <a:rPr lang="uk-UA" sz="6000"/>
              <a:t>Енергія вітру</a:t>
            </a:r>
            <a:endParaRPr lang="ru-RU" sz="6000"/>
          </a:p>
        </p:txBody>
      </p:sp>
      <p:pic>
        <p:nvPicPr>
          <p:cNvPr id="798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404813"/>
            <a:ext cx="4105275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076700"/>
            <a:ext cx="3600450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4005263"/>
            <a:ext cx="3313112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/>
              <a:t>Енергія вітру</a:t>
            </a:r>
            <a:endParaRPr lang="ru-RU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0" y="2060575"/>
            <a:ext cx="4038600" cy="45307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ru-RU" sz="2400" dirty="0" err="1"/>
              <a:t>Енергія</a:t>
            </a:r>
            <a:r>
              <a:rPr lang="ru-RU" sz="2400" dirty="0"/>
              <a:t> </a:t>
            </a:r>
            <a:r>
              <a:rPr lang="ru-RU" sz="2400" dirty="0" err="1"/>
              <a:t>повітряних</a:t>
            </a:r>
            <a:r>
              <a:rPr lang="ru-RU" sz="2400" dirty="0"/>
              <a:t> </a:t>
            </a:r>
            <a:r>
              <a:rPr lang="ru-RU" sz="2400" dirty="0" err="1"/>
              <a:t>мас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постійно</a:t>
            </a:r>
            <a:r>
              <a:rPr lang="ru-RU" sz="2400" dirty="0"/>
              <a:t> </a:t>
            </a:r>
            <a:r>
              <a:rPr lang="ru-RU" sz="2400" dirty="0" err="1"/>
              <a:t>рухаються</a:t>
            </a:r>
            <a:r>
              <a:rPr lang="ru-RU" sz="2400" dirty="0"/>
              <a:t>, у </a:t>
            </a:r>
            <a:r>
              <a:rPr lang="ru-RU" sz="2400" dirty="0" err="1"/>
              <a:t>сотні</a:t>
            </a:r>
            <a:r>
              <a:rPr lang="ru-RU" sz="2400" dirty="0"/>
              <a:t> </a:t>
            </a:r>
            <a:r>
              <a:rPr lang="ru-RU" sz="2400" dirty="0" err="1"/>
              <a:t>разів</a:t>
            </a:r>
            <a:r>
              <a:rPr lang="ru-RU" sz="2400" dirty="0"/>
              <a:t> </a:t>
            </a:r>
            <a:r>
              <a:rPr lang="ru-RU" sz="2400" dirty="0" err="1"/>
              <a:t>перевищує</a:t>
            </a:r>
            <a:r>
              <a:rPr lang="ru-RU" sz="2400" dirty="0"/>
              <a:t> запаси </a:t>
            </a:r>
            <a:r>
              <a:rPr lang="ru-RU" sz="2400" dirty="0" err="1"/>
              <a:t>гідроенергії</a:t>
            </a:r>
            <a:r>
              <a:rPr lang="ru-RU" sz="2400" dirty="0"/>
              <a:t> </a:t>
            </a:r>
            <a:r>
              <a:rPr lang="ru-RU" sz="2400" dirty="0" err="1"/>
              <a:t>усіх</a:t>
            </a:r>
            <a:r>
              <a:rPr lang="ru-RU" sz="2400" dirty="0"/>
              <a:t> </a:t>
            </a:r>
            <a:r>
              <a:rPr lang="ru-RU" sz="2400" dirty="0" err="1"/>
              <a:t>річок</a:t>
            </a:r>
            <a:r>
              <a:rPr lang="ru-RU" sz="2400" dirty="0"/>
              <a:t> </a:t>
            </a:r>
            <a:r>
              <a:rPr lang="ru-RU" sz="2400" dirty="0" err="1"/>
              <a:t>планети</a:t>
            </a:r>
            <a:r>
              <a:rPr lang="ru-RU" sz="2400" dirty="0"/>
              <a:t>. </a:t>
            </a:r>
            <a:r>
              <a:rPr lang="ru-RU" sz="2400" dirty="0" err="1"/>
              <a:t>Всюди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постійно</a:t>
            </a:r>
            <a:r>
              <a:rPr lang="ru-RU" sz="2400" dirty="0"/>
              <a:t> на </a:t>
            </a:r>
            <a:r>
              <a:rPr lang="ru-RU" sz="2400" dirty="0" err="1"/>
              <a:t>землі</a:t>
            </a:r>
            <a:r>
              <a:rPr lang="ru-RU" sz="2400" dirty="0"/>
              <a:t> </a:t>
            </a:r>
            <a:r>
              <a:rPr lang="ru-RU" sz="2400" dirty="0" err="1"/>
              <a:t>дмуть</a:t>
            </a:r>
            <a:r>
              <a:rPr lang="ru-RU" sz="2400" dirty="0"/>
              <a:t> </a:t>
            </a:r>
            <a:r>
              <a:rPr lang="ru-RU" sz="2400" dirty="0" err="1"/>
              <a:t>вітри</a:t>
            </a:r>
            <a:r>
              <a:rPr lang="ru-RU" sz="2400" dirty="0"/>
              <a:t>: </a:t>
            </a:r>
            <a:r>
              <a:rPr lang="ru-RU" sz="2400" dirty="0" err="1"/>
              <a:t>від</a:t>
            </a:r>
            <a:r>
              <a:rPr lang="ru-RU" sz="2400" dirty="0"/>
              <a:t> легкого </a:t>
            </a:r>
            <a:r>
              <a:rPr lang="ru-RU" sz="2400" dirty="0" err="1"/>
              <a:t>вітерця</a:t>
            </a:r>
            <a:r>
              <a:rPr lang="ru-RU" sz="2400" dirty="0"/>
              <a:t> до </a:t>
            </a:r>
            <a:r>
              <a:rPr lang="ru-RU" sz="2400" dirty="0" err="1"/>
              <a:t>могутніх</a:t>
            </a:r>
            <a:r>
              <a:rPr lang="ru-RU" sz="2400" dirty="0"/>
              <a:t> </a:t>
            </a:r>
            <a:r>
              <a:rPr lang="ru-RU" sz="2400" dirty="0" err="1"/>
              <a:t>ураганів</a:t>
            </a:r>
            <a:r>
              <a:rPr lang="ru-RU" sz="2400" dirty="0"/>
              <a:t>. </a:t>
            </a:r>
            <a:r>
              <a:rPr lang="ru-RU" sz="2400" dirty="0" err="1"/>
              <a:t>Ці</a:t>
            </a:r>
            <a:r>
              <a:rPr lang="ru-RU" sz="2400" dirty="0"/>
              <a:t> </a:t>
            </a:r>
            <a:r>
              <a:rPr lang="ru-RU" sz="2400" dirty="0" err="1"/>
              <a:t>вітри</a:t>
            </a:r>
            <a:r>
              <a:rPr lang="ru-RU" sz="2400" dirty="0"/>
              <a:t> могли б </a:t>
            </a:r>
            <a:r>
              <a:rPr lang="ru-RU" sz="2400" dirty="0" err="1"/>
              <a:t>повністю</a:t>
            </a:r>
            <a:r>
              <a:rPr lang="ru-RU" sz="2400" dirty="0"/>
              <a:t> </a:t>
            </a:r>
            <a:r>
              <a:rPr lang="ru-RU" sz="2400" dirty="0" err="1"/>
              <a:t>задовольнити</a:t>
            </a:r>
            <a:r>
              <a:rPr lang="ru-RU" sz="2400" dirty="0"/>
              <a:t> потреби </a:t>
            </a:r>
            <a:r>
              <a:rPr lang="ru-RU" sz="2400" dirty="0" err="1"/>
              <a:t>людства</a:t>
            </a:r>
            <a:r>
              <a:rPr lang="ru-RU" sz="2400" dirty="0"/>
              <a:t>. Але </a:t>
            </a:r>
            <a:r>
              <a:rPr lang="ru-RU" sz="2400" dirty="0" err="1"/>
              <a:t>частка</a:t>
            </a:r>
            <a:r>
              <a:rPr lang="ru-RU" sz="2400" dirty="0"/>
              <a:t> </a:t>
            </a:r>
            <a:r>
              <a:rPr lang="ru-RU" sz="2400" dirty="0" err="1"/>
              <a:t>вітряних</a:t>
            </a:r>
            <a:r>
              <a:rPr lang="ru-RU" sz="2400" dirty="0"/>
              <a:t> </a:t>
            </a:r>
            <a:r>
              <a:rPr lang="ru-RU" sz="2400" dirty="0" err="1"/>
              <a:t>електростанцій</a:t>
            </a:r>
            <a:r>
              <a:rPr lang="ru-RU" sz="2400" dirty="0"/>
              <a:t> становить </a:t>
            </a:r>
            <a:r>
              <a:rPr lang="ru-RU" sz="2400" dirty="0" err="1"/>
              <a:t>лише</a:t>
            </a:r>
            <a:r>
              <a:rPr lang="ru-RU" sz="2400" dirty="0"/>
              <a:t> 0,1%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2060575"/>
            <a:ext cx="4038600" cy="45307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ru-RU" sz="2400" dirty="0" err="1"/>
              <a:t>Людство</a:t>
            </a:r>
            <a:r>
              <a:rPr lang="ru-RU" sz="2400" dirty="0"/>
              <a:t> </a:t>
            </a:r>
            <a:r>
              <a:rPr lang="ru-RU" sz="2400" dirty="0" err="1"/>
              <a:t>використовує</a:t>
            </a:r>
            <a:r>
              <a:rPr lang="ru-RU" sz="2400" dirty="0"/>
              <a:t> </a:t>
            </a:r>
            <a:r>
              <a:rPr lang="ru-RU" sz="2400" dirty="0" err="1"/>
              <a:t>енергію</a:t>
            </a:r>
            <a:r>
              <a:rPr lang="ru-RU" sz="2400" dirty="0"/>
              <a:t> </a:t>
            </a:r>
            <a:r>
              <a:rPr lang="ru-RU" sz="2400" dirty="0" err="1"/>
              <a:t>вітру</a:t>
            </a:r>
            <a:r>
              <a:rPr lang="ru-RU" sz="2400" dirty="0"/>
              <a:t> </a:t>
            </a:r>
            <a:r>
              <a:rPr lang="ru-RU" sz="2400" dirty="0" err="1"/>
              <a:t>більш</a:t>
            </a:r>
            <a:r>
              <a:rPr lang="ru-RU" sz="2400" dirty="0"/>
              <a:t> </a:t>
            </a:r>
            <a:r>
              <a:rPr lang="ru-RU" sz="2400" dirty="0" err="1"/>
              <a:t>ніж</a:t>
            </a:r>
            <a:r>
              <a:rPr lang="ru-RU" sz="2400" dirty="0"/>
              <a:t> 5 тис. </a:t>
            </a:r>
            <a:r>
              <a:rPr lang="ru-RU" sz="2400" dirty="0" err="1"/>
              <a:t>років</a:t>
            </a:r>
            <a:r>
              <a:rPr lang="ru-RU" sz="2400" dirty="0"/>
              <a:t>. </a:t>
            </a:r>
            <a:r>
              <a:rPr lang="ru-RU" sz="2400" dirty="0" err="1"/>
              <a:t>Спочатку</a:t>
            </a:r>
            <a:r>
              <a:rPr lang="ru-RU" sz="2400" dirty="0"/>
              <a:t> </a:t>
            </a:r>
            <a:r>
              <a:rPr lang="ru-RU" sz="2400" dirty="0" err="1"/>
              <a:t>вітер</a:t>
            </a:r>
            <a:r>
              <a:rPr lang="ru-RU" sz="2400" dirty="0"/>
              <a:t> </a:t>
            </a:r>
            <a:r>
              <a:rPr lang="ru-RU" sz="2400" dirty="0" err="1"/>
              <a:t>використовувався</a:t>
            </a:r>
            <a:r>
              <a:rPr lang="ru-RU" sz="2400" dirty="0"/>
              <a:t> для того,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приводити</a:t>
            </a:r>
            <a:r>
              <a:rPr lang="ru-RU" sz="2400" dirty="0"/>
              <a:t> у </a:t>
            </a:r>
            <a:r>
              <a:rPr lang="ru-RU" sz="2400" dirty="0" err="1"/>
              <a:t>рух</a:t>
            </a:r>
            <a:r>
              <a:rPr lang="ru-RU" sz="2400" dirty="0"/>
              <a:t> </a:t>
            </a:r>
            <a:r>
              <a:rPr lang="ru-RU" sz="2400" dirty="0" err="1"/>
              <a:t>човни</a:t>
            </a:r>
            <a:r>
              <a:rPr lang="ru-RU" sz="2400" dirty="0"/>
              <a:t>, </a:t>
            </a:r>
            <a:r>
              <a:rPr lang="ru-RU" sz="2400" dirty="0" err="1"/>
              <a:t>потім</a:t>
            </a:r>
            <a:r>
              <a:rPr lang="ru-RU" sz="2400" dirty="0"/>
              <a:t> - </a:t>
            </a:r>
            <a:r>
              <a:rPr lang="ru-RU" sz="2400" dirty="0" err="1"/>
              <a:t>щоб</a:t>
            </a:r>
            <a:r>
              <a:rPr lang="ru-RU" sz="2400" dirty="0"/>
              <a:t> молоти зерно та </a:t>
            </a:r>
            <a:r>
              <a:rPr lang="ru-RU" sz="2400" dirty="0" err="1"/>
              <a:t>підіймати</a:t>
            </a:r>
            <a:r>
              <a:rPr lang="ru-RU" sz="2400" dirty="0"/>
              <a:t> воду. Зараз </a:t>
            </a:r>
            <a:r>
              <a:rPr lang="ru-RU" sz="2400" dirty="0" err="1"/>
              <a:t>вітер</a:t>
            </a:r>
            <a:r>
              <a:rPr lang="ru-RU" sz="2400" dirty="0"/>
              <a:t> </a:t>
            </a:r>
            <a:r>
              <a:rPr lang="ru-RU" sz="2400" dirty="0" err="1"/>
              <a:t>використовується</a:t>
            </a:r>
            <a:r>
              <a:rPr lang="ru-RU" sz="2400" dirty="0"/>
              <a:t> для </a:t>
            </a:r>
            <a:r>
              <a:rPr lang="ru-RU" sz="2400" dirty="0" err="1"/>
              <a:t>видобутку</a:t>
            </a:r>
            <a:r>
              <a:rPr lang="ru-RU" sz="2400" dirty="0"/>
              <a:t> </a:t>
            </a:r>
            <a:r>
              <a:rPr lang="ru-RU" sz="2400" dirty="0" err="1"/>
              <a:t>електроенергії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  <p:bldP spid="60421" grpId="0" build="p"/>
      <p:bldP spid="6042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xfrm>
            <a:off x="1258888" y="304800"/>
            <a:ext cx="6346825" cy="869950"/>
          </a:xfrm>
        </p:spPr>
        <p:txBody>
          <a:bodyPr/>
          <a:lstStyle/>
          <a:p>
            <a:pPr eaLnBrk="1" hangingPunct="1">
              <a:defRPr/>
            </a:pPr>
            <a:r>
              <a:rPr lang="uk-UA" b="1"/>
              <a:t>Енергія води</a:t>
            </a:r>
            <a:endParaRPr lang="ru-RU" b="1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484784"/>
            <a:ext cx="3827463" cy="1519237"/>
          </a:xfrm>
        </p:spPr>
        <p:txBody>
          <a:bodyPr>
            <a:normAutofit fontScale="40000" lnSpcReduction="20000"/>
          </a:bodyPr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800" dirty="0"/>
              <a:t>           </a:t>
            </a:r>
            <a:r>
              <a:rPr lang="ru-RU" sz="3600" dirty="0" err="1"/>
              <a:t>Найбільш</a:t>
            </a:r>
            <a:r>
              <a:rPr lang="ru-RU" sz="3600" dirty="0"/>
              <a:t> </a:t>
            </a:r>
            <a:r>
              <a:rPr lang="ru-RU" sz="3600" dirty="0" err="1"/>
              <a:t>поширеним</a:t>
            </a:r>
            <a:r>
              <a:rPr lang="ru-RU" sz="3600" dirty="0"/>
              <a:t> видом </a:t>
            </a:r>
            <a:r>
              <a:rPr lang="ru-RU" sz="3600" dirty="0" err="1"/>
              <a:t>отримання</a:t>
            </a:r>
            <a:r>
              <a:rPr lang="ru-RU" sz="3600" dirty="0"/>
              <a:t> </a:t>
            </a:r>
            <a:r>
              <a:rPr lang="ru-RU" sz="3600" dirty="0" err="1"/>
              <a:t>електроенергії</a:t>
            </a:r>
            <a:r>
              <a:rPr lang="ru-RU" sz="3600" dirty="0"/>
              <a:t> </a:t>
            </a:r>
            <a:r>
              <a:rPr lang="ru-RU" sz="3600" dirty="0" err="1"/>
              <a:t>з</a:t>
            </a:r>
            <a:r>
              <a:rPr lang="ru-RU" sz="3600" dirty="0"/>
              <a:t> води на </a:t>
            </a:r>
            <a:r>
              <a:rPr lang="ru-RU" sz="3600" dirty="0" err="1"/>
              <a:t>сьогоднішній</a:t>
            </a:r>
            <a:r>
              <a:rPr lang="ru-RU" sz="3600" dirty="0"/>
              <a:t> день </a:t>
            </a:r>
            <a:r>
              <a:rPr lang="ru-RU" sz="3600" dirty="0" err="1"/>
              <a:t>є</a:t>
            </a:r>
            <a:r>
              <a:rPr lang="ru-RU" sz="3600" dirty="0"/>
              <a:t> </a:t>
            </a:r>
            <a:r>
              <a:rPr lang="ru-RU" sz="3600" dirty="0" err="1"/>
              <a:t>використання</a:t>
            </a:r>
            <a:r>
              <a:rPr lang="ru-RU" sz="3600" dirty="0"/>
              <a:t> ГЕС – </a:t>
            </a:r>
            <a:r>
              <a:rPr lang="ru-RU" sz="3600" dirty="0" err="1"/>
              <a:t>гідроелектростанцій</a:t>
            </a:r>
            <a:r>
              <a:rPr lang="ru-RU" sz="3600" dirty="0"/>
              <a:t>. </a:t>
            </a:r>
            <a:r>
              <a:rPr lang="ru-RU" sz="3600" dirty="0" err="1"/>
              <a:t>Використовуючи</a:t>
            </a:r>
            <a:r>
              <a:rPr lang="ru-RU" sz="3600" dirty="0"/>
              <a:t> перепад </a:t>
            </a:r>
            <a:r>
              <a:rPr lang="ru-RU" sz="3600" dirty="0" err="1"/>
              <a:t>висоти</a:t>
            </a:r>
            <a:r>
              <a:rPr lang="ru-RU" sz="3600" dirty="0"/>
              <a:t>, на </a:t>
            </a:r>
            <a:r>
              <a:rPr lang="ru-RU" sz="3600" dirty="0" err="1"/>
              <a:t>ріці</a:t>
            </a:r>
            <a:r>
              <a:rPr lang="ru-RU" sz="3600" dirty="0"/>
              <a:t> </a:t>
            </a:r>
            <a:r>
              <a:rPr lang="ru-RU" sz="3600" dirty="0" err="1"/>
              <a:t>встановлюються</a:t>
            </a:r>
            <a:r>
              <a:rPr lang="ru-RU" sz="3600" dirty="0"/>
              <a:t> </a:t>
            </a:r>
            <a:r>
              <a:rPr lang="ru-RU" sz="3600" dirty="0" err="1"/>
              <a:t>турбіни</a:t>
            </a:r>
            <a:r>
              <a:rPr lang="ru-RU" sz="3600" dirty="0"/>
              <a:t>, </a:t>
            </a:r>
            <a:r>
              <a:rPr lang="ru-RU" sz="3600" dirty="0" err="1"/>
              <a:t>які</a:t>
            </a:r>
            <a:r>
              <a:rPr lang="ru-RU" sz="3600" dirty="0"/>
              <a:t> </a:t>
            </a:r>
            <a:r>
              <a:rPr lang="ru-RU" sz="3600" dirty="0" err="1"/>
              <a:t>обертають</a:t>
            </a:r>
            <a:r>
              <a:rPr lang="ru-RU" sz="3600" dirty="0"/>
              <a:t> потоки води, </a:t>
            </a:r>
            <a:r>
              <a:rPr lang="ru-RU" sz="3600" dirty="0" err="1"/>
              <a:t>які</a:t>
            </a:r>
            <a:r>
              <a:rPr lang="ru-RU" sz="3600" dirty="0"/>
              <a:t> </a:t>
            </a:r>
            <a:r>
              <a:rPr lang="ru-RU" sz="3600" dirty="0" err="1"/>
              <a:t>спадають</a:t>
            </a:r>
            <a:r>
              <a:rPr lang="ru-RU" sz="3600" dirty="0"/>
              <a:t> </a:t>
            </a:r>
            <a:r>
              <a:rPr lang="ru-RU" sz="3600" dirty="0" err="1"/>
              <a:t>з</a:t>
            </a:r>
            <a:r>
              <a:rPr lang="ru-RU" sz="3600" dirty="0"/>
              <a:t> </a:t>
            </a:r>
            <a:r>
              <a:rPr lang="ru-RU" sz="3600" dirty="0" err="1"/>
              <a:t>штучних</a:t>
            </a:r>
            <a:r>
              <a:rPr lang="ru-RU" sz="3600" dirty="0"/>
              <a:t> </a:t>
            </a:r>
            <a:r>
              <a:rPr lang="ru-RU" sz="3600" dirty="0" err="1"/>
              <a:t>річкових</a:t>
            </a:r>
            <a:r>
              <a:rPr lang="ru-RU" sz="3600" dirty="0"/>
              <a:t> </a:t>
            </a:r>
            <a:r>
              <a:rPr lang="ru-RU" sz="3600" dirty="0" err="1"/>
              <a:t>морів</a:t>
            </a:r>
            <a:r>
              <a:rPr lang="ru-RU" sz="3600" dirty="0"/>
              <a:t> в </a:t>
            </a:r>
            <a:r>
              <a:rPr lang="ru-RU" sz="3600" dirty="0" err="1"/>
              <a:t>нижчі</a:t>
            </a:r>
            <a:r>
              <a:rPr lang="ru-RU" sz="3600" dirty="0"/>
              <a:t> </a:t>
            </a:r>
            <a:r>
              <a:rPr lang="ru-RU" sz="3600" dirty="0" err="1"/>
              <a:t>сходинки</a:t>
            </a:r>
            <a:r>
              <a:rPr lang="ru-RU" sz="3600" dirty="0"/>
              <a:t> русла.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4008" y="1433041"/>
            <a:ext cx="4151562" cy="4372223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/>
              <a:t>     </a:t>
            </a:r>
            <a:r>
              <a:rPr lang="ru-RU" sz="1800" dirty="0"/>
              <a:t>У </a:t>
            </a:r>
            <a:r>
              <a:rPr lang="ru-RU" sz="1800" dirty="0" err="1"/>
              <a:t>припливах</a:t>
            </a:r>
            <a:r>
              <a:rPr lang="ru-RU" sz="1800" dirty="0"/>
              <a:t> </a:t>
            </a:r>
            <a:r>
              <a:rPr lang="ru-RU" sz="1800" dirty="0" err="1"/>
              <a:t>і</a:t>
            </a:r>
            <a:r>
              <a:rPr lang="ru-RU" sz="1800" dirty="0"/>
              <a:t> </a:t>
            </a:r>
            <a:r>
              <a:rPr lang="ru-RU" sz="1800" dirty="0" err="1"/>
              <a:t>відпливах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змінюють</a:t>
            </a:r>
            <a:r>
              <a:rPr lang="ru-RU" sz="1800" dirty="0"/>
              <a:t> один одного </a:t>
            </a:r>
            <a:r>
              <a:rPr lang="ru-RU" sz="1800" dirty="0" err="1"/>
              <a:t>двічі</a:t>
            </a:r>
            <a:r>
              <a:rPr lang="ru-RU" sz="1800" dirty="0"/>
              <a:t> на день, </a:t>
            </a:r>
            <a:r>
              <a:rPr lang="ru-RU" sz="1800" dirty="0" err="1"/>
              <a:t>також</a:t>
            </a:r>
            <a:r>
              <a:rPr lang="ru-RU" sz="1800" dirty="0"/>
              <a:t> </a:t>
            </a:r>
            <a:r>
              <a:rPr lang="ru-RU" sz="1800" dirty="0" err="1"/>
              <a:t>зосереджена</a:t>
            </a:r>
            <a:r>
              <a:rPr lang="ru-RU" sz="1800" dirty="0"/>
              <a:t> </a:t>
            </a:r>
            <a:r>
              <a:rPr lang="ru-RU" sz="1800" dirty="0" err="1"/>
              <a:t>величезна</a:t>
            </a:r>
            <a:r>
              <a:rPr lang="ru-RU" sz="1800" dirty="0"/>
              <a:t> </a:t>
            </a:r>
            <a:r>
              <a:rPr lang="ru-RU" sz="1800" dirty="0" err="1"/>
              <a:t>енергія</a:t>
            </a:r>
            <a:r>
              <a:rPr lang="ru-RU" sz="1800" dirty="0"/>
              <a:t>. </a:t>
            </a:r>
            <a:r>
              <a:rPr lang="ru-RU" sz="1800" dirty="0" err="1"/>
              <a:t>Припливи</a:t>
            </a:r>
            <a:r>
              <a:rPr lang="ru-RU" sz="1800" dirty="0"/>
              <a:t> - </a:t>
            </a:r>
            <a:r>
              <a:rPr lang="ru-RU" sz="1800" dirty="0" err="1"/>
              <a:t>це</a:t>
            </a:r>
            <a:r>
              <a:rPr lang="ru-RU" sz="1800" dirty="0"/>
              <a:t> результат </a:t>
            </a:r>
            <a:r>
              <a:rPr lang="ru-RU" sz="1800" dirty="0" err="1"/>
              <a:t>гравітаційного</a:t>
            </a:r>
            <a:r>
              <a:rPr lang="ru-RU" sz="1800" dirty="0"/>
              <a:t> </a:t>
            </a:r>
            <a:r>
              <a:rPr lang="ru-RU" sz="1800" dirty="0" err="1"/>
              <a:t>притягання</a:t>
            </a:r>
            <a:r>
              <a:rPr lang="ru-RU" sz="1800" dirty="0"/>
              <a:t> великих </a:t>
            </a:r>
            <a:r>
              <a:rPr lang="ru-RU" sz="1800" dirty="0" err="1"/>
              <a:t>мас</a:t>
            </a:r>
            <a:r>
              <a:rPr lang="ru-RU" sz="1800" dirty="0"/>
              <a:t> води </a:t>
            </a:r>
            <a:r>
              <a:rPr lang="ru-RU" sz="1800" dirty="0" err="1"/>
              <a:t>океанів</a:t>
            </a:r>
            <a:r>
              <a:rPr lang="ru-RU" sz="1800" dirty="0"/>
              <a:t> </a:t>
            </a:r>
            <a:r>
              <a:rPr lang="ru-RU" sz="1800" dirty="0" err="1"/>
              <a:t>з</a:t>
            </a:r>
            <a:r>
              <a:rPr lang="ru-RU" sz="1800" dirty="0"/>
              <a:t> боку </a:t>
            </a:r>
            <a:r>
              <a:rPr lang="ru-RU" sz="1800" dirty="0" err="1"/>
              <a:t>Місяця</a:t>
            </a:r>
            <a:r>
              <a:rPr lang="ru-RU" sz="1800" dirty="0"/>
              <a:t> </a:t>
            </a:r>
            <a:r>
              <a:rPr lang="ru-RU" sz="1800" dirty="0" err="1"/>
              <a:t>і</a:t>
            </a:r>
            <a:r>
              <a:rPr lang="ru-RU" sz="1800" dirty="0"/>
              <a:t>, у </a:t>
            </a:r>
            <a:r>
              <a:rPr lang="ru-RU" sz="1800" dirty="0" err="1"/>
              <a:t>меншому</a:t>
            </a:r>
            <a:r>
              <a:rPr lang="ru-RU" sz="1800" dirty="0"/>
              <a:t> </a:t>
            </a:r>
            <a:r>
              <a:rPr lang="ru-RU" sz="1800" dirty="0" err="1"/>
              <a:t>ступені</a:t>
            </a:r>
            <a:r>
              <a:rPr lang="ru-RU" sz="1800" dirty="0"/>
              <a:t>, </a:t>
            </a:r>
            <a:r>
              <a:rPr lang="ru-RU" sz="1800" dirty="0" err="1"/>
              <a:t>Сонця</a:t>
            </a:r>
            <a:r>
              <a:rPr lang="ru-RU" sz="1800" dirty="0"/>
              <a:t>. При </a:t>
            </a:r>
            <a:r>
              <a:rPr lang="ru-RU" sz="1800" dirty="0" err="1"/>
              <a:t>обертанні</a:t>
            </a:r>
            <a:r>
              <a:rPr lang="ru-RU" sz="1800" dirty="0"/>
              <a:t> </a:t>
            </a:r>
            <a:r>
              <a:rPr lang="ru-RU" sz="1800" dirty="0" err="1"/>
              <a:t>Землі</a:t>
            </a:r>
            <a:r>
              <a:rPr lang="ru-RU" sz="1800" dirty="0"/>
              <a:t> </a:t>
            </a:r>
            <a:r>
              <a:rPr lang="ru-RU" sz="1800" dirty="0" err="1"/>
              <a:t>частина</a:t>
            </a:r>
            <a:r>
              <a:rPr lang="ru-RU" sz="1800" dirty="0"/>
              <a:t> води океану </a:t>
            </a:r>
            <a:r>
              <a:rPr lang="ru-RU" sz="1800" dirty="0" err="1"/>
              <a:t>піднімається</a:t>
            </a:r>
            <a:r>
              <a:rPr lang="ru-RU" sz="1800" dirty="0"/>
              <a:t> </a:t>
            </a:r>
            <a:r>
              <a:rPr lang="ru-RU" sz="1800" dirty="0" err="1"/>
              <a:t>і</a:t>
            </a:r>
            <a:r>
              <a:rPr lang="ru-RU" sz="1800" dirty="0"/>
              <a:t> </a:t>
            </a:r>
            <a:r>
              <a:rPr lang="ru-RU" sz="1800" dirty="0" err="1"/>
              <a:t>якийсь</a:t>
            </a:r>
            <a:r>
              <a:rPr lang="ru-RU" sz="1800" dirty="0"/>
              <a:t> час </a:t>
            </a:r>
            <a:r>
              <a:rPr lang="ru-RU" sz="1800" dirty="0" err="1"/>
              <a:t>утримується</a:t>
            </a:r>
            <a:r>
              <a:rPr lang="ru-RU" sz="1800" dirty="0"/>
              <a:t> в </a:t>
            </a:r>
            <a:r>
              <a:rPr lang="ru-RU" sz="1800" dirty="0" err="1"/>
              <a:t>цьому</a:t>
            </a:r>
            <a:r>
              <a:rPr lang="ru-RU" sz="1800" dirty="0"/>
              <a:t> </a:t>
            </a:r>
            <a:r>
              <a:rPr lang="ru-RU" sz="1800" dirty="0" err="1"/>
              <a:t>положенні</a:t>
            </a:r>
            <a:r>
              <a:rPr lang="ru-RU" sz="1800" dirty="0"/>
              <a:t> </a:t>
            </a:r>
            <a:r>
              <a:rPr lang="ru-RU" sz="1800" dirty="0" err="1"/>
              <a:t>гравітаційним</a:t>
            </a:r>
            <a:r>
              <a:rPr lang="ru-RU" sz="1800" dirty="0"/>
              <a:t> </a:t>
            </a:r>
            <a:r>
              <a:rPr lang="ru-RU" sz="1800" dirty="0" err="1"/>
              <a:t>притяганням</a:t>
            </a:r>
            <a:r>
              <a:rPr lang="ru-RU" sz="1800" dirty="0"/>
              <a:t>. Коли «горб» </a:t>
            </a:r>
            <a:r>
              <a:rPr lang="ru-RU" sz="1800" dirty="0" err="1"/>
              <a:t>підйому</a:t>
            </a:r>
            <a:r>
              <a:rPr lang="ru-RU" sz="1800" dirty="0"/>
              <a:t> води </a:t>
            </a:r>
            <a:r>
              <a:rPr lang="ru-RU" sz="1800" dirty="0" err="1"/>
              <a:t>досягає</a:t>
            </a:r>
            <a:r>
              <a:rPr lang="ru-RU" sz="1800" dirty="0"/>
              <a:t> </a:t>
            </a:r>
            <a:r>
              <a:rPr lang="ru-RU" sz="1800" dirty="0" err="1"/>
              <a:t>суші</a:t>
            </a:r>
            <a:r>
              <a:rPr lang="ru-RU" sz="1800" dirty="0"/>
              <a:t>, як </a:t>
            </a:r>
            <a:r>
              <a:rPr lang="ru-RU" sz="1800" dirty="0" err="1"/>
              <a:t>це</a:t>
            </a:r>
            <a:r>
              <a:rPr lang="ru-RU" sz="1800" dirty="0"/>
              <a:t> повинно </a:t>
            </a:r>
            <a:r>
              <a:rPr lang="ru-RU" sz="1800" dirty="0" err="1"/>
              <a:t>відбуватися</a:t>
            </a:r>
            <a:r>
              <a:rPr lang="ru-RU" sz="1800" dirty="0"/>
              <a:t> </a:t>
            </a:r>
            <a:r>
              <a:rPr lang="ru-RU" sz="1800" dirty="0" err="1"/>
              <a:t>внаслідок</a:t>
            </a:r>
            <a:r>
              <a:rPr lang="ru-RU" sz="1800" dirty="0"/>
              <a:t> </a:t>
            </a:r>
            <a:r>
              <a:rPr lang="ru-RU" sz="1800" dirty="0" err="1"/>
              <a:t>обертання</a:t>
            </a:r>
            <a:r>
              <a:rPr lang="ru-RU" sz="1800" dirty="0"/>
              <a:t> </a:t>
            </a:r>
            <a:r>
              <a:rPr lang="ru-RU" sz="1800" dirty="0" err="1"/>
              <a:t>Землі</a:t>
            </a:r>
            <a:r>
              <a:rPr lang="ru-RU" sz="1800" dirty="0"/>
              <a:t>, </a:t>
            </a:r>
            <a:r>
              <a:rPr lang="ru-RU" sz="1800" dirty="0" err="1"/>
              <a:t>настає</a:t>
            </a:r>
            <a:r>
              <a:rPr lang="ru-RU" sz="1800" dirty="0"/>
              <a:t> </a:t>
            </a:r>
            <a:r>
              <a:rPr lang="ru-RU" sz="1800" dirty="0" err="1"/>
              <a:t>приплив</a:t>
            </a:r>
            <a:r>
              <a:rPr lang="ru-RU" sz="1800" dirty="0"/>
              <a:t>. Подальше </a:t>
            </a:r>
            <a:r>
              <a:rPr lang="ru-RU" sz="1800" dirty="0" err="1"/>
              <a:t>обертання</a:t>
            </a:r>
            <a:r>
              <a:rPr lang="ru-RU" sz="1800" dirty="0"/>
              <a:t> </a:t>
            </a:r>
            <a:r>
              <a:rPr lang="ru-RU" sz="1800" dirty="0" err="1"/>
              <a:t>Землі</a:t>
            </a:r>
            <a:r>
              <a:rPr lang="ru-RU" sz="1800" dirty="0"/>
              <a:t> </a:t>
            </a:r>
            <a:r>
              <a:rPr lang="ru-RU" sz="1800" dirty="0" err="1"/>
              <a:t>послабляє</a:t>
            </a:r>
            <a:r>
              <a:rPr lang="ru-RU" sz="1800" dirty="0"/>
              <a:t> </a:t>
            </a:r>
            <a:r>
              <a:rPr lang="ru-RU" sz="1800" dirty="0" err="1"/>
              <a:t>вплив</a:t>
            </a:r>
            <a:r>
              <a:rPr lang="ru-RU" sz="1800" dirty="0"/>
              <a:t> </a:t>
            </a:r>
            <a:r>
              <a:rPr lang="ru-RU" sz="1800" dirty="0" err="1"/>
              <a:t>Місяця</a:t>
            </a:r>
            <a:r>
              <a:rPr lang="ru-RU" sz="1800" dirty="0"/>
              <a:t> на </a:t>
            </a:r>
            <a:r>
              <a:rPr lang="ru-RU" sz="1800" dirty="0" err="1"/>
              <a:t>цю</a:t>
            </a:r>
            <a:r>
              <a:rPr lang="ru-RU" sz="1800" dirty="0"/>
              <a:t> </a:t>
            </a:r>
            <a:r>
              <a:rPr lang="ru-RU" sz="1800" dirty="0" err="1"/>
              <a:t>частину</a:t>
            </a:r>
            <a:r>
              <a:rPr lang="ru-RU" sz="1800" dirty="0"/>
              <a:t> океану, </a:t>
            </a:r>
            <a:r>
              <a:rPr lang="ru-RU" sz="1800" dirty="0" err="1"/>
              <a:t>і</a:t>
            </a:r>
            <a:r>
              <a:rPr lang="ru-RU" sz="1800" dirty="0"/>
              <a:t> </a:t>
            </a:r>
            <a:r>
              <a:rPr lang="ru-RU" sz="1800" dirty="0" err="1"/>
              <a:t>приплив</a:t>
            </a:r>
            <a:r>
              <a:rPr lang="ru-RU" sz="1800" dirty="0"/>
              <a:t> </a:t>
            </a:r>
            <a:r>
              <a:rPr lang="ru-RU" sz="1800" dirty="0" err="1"/>
              <a:t>спадає</a:t>
            </a:r>
            <a:r>
              <a:rPr lang="ru-RU" sz="1800" dirty="0"/>
              <a:t>. </a:t>
            </a:r>
            <a:r>
              <a:rPr lang="ru-RU" sz="1800" dirty="0" err="1"/>
              <a:t>Припливи</a:t>
            </a:r>
            <a:r>
              <a:rPr lang="ru-RU" sz="1800" dirty="0"/>
              <a:t> </a:t>
            </a:r>
            <a:r>
              <a:rPr lang="ru-RU" sz="1800" dirty="0" err="1"/>
              <a:t>і</a:t>
            </a:r>
            <a:r>
              <a:rPr lang="ru-RU" sz="1800" dirty="0"/>
              <a:t> </a:t>
            </a:r>
            <a:r>
              <a:rPr lang="ru-RU" sz="1800" dirty="0" err="1"/>
              <a:t>відпливи</a:t>
            </a:r>
            <a:r>
              <a:rPr lang="ru-RU" sz="1800" dirty="0"/>
              <a:t> </a:t>
            </a:r>
            <a:r>
              <a:rPr lang="ru-RU" sz="1800" dirty="0" err="1"/>
              <a:t>повторюються</a:t>
            </a:r>
            <a:r>
              <a:rPr lang="ru-RU" sz="1800" dirty="0"/>
              <a:t> </a:t>
            </a:r>
            <a:r>
              <a:rPr lang="ru-RU" sz="1800" dirty="0" err="1"/>
              <a:t>двічі</a:t>
            </a:r>
            <a:r>
              <a:rPr lang="ru-RU" sz="1800" dirty="0"/>
              <a:t> на </a:t>
            </a:r>
            <a:r>
              <a:rPr lang="ru-RU" sz="1800" dirty="0" err="1"/>
              <a:t>добу</a:t>
            </a:r>
            <a:r>
              <a:rPr lang="ru-RU" sz="1800" dirty="0"/>
              <a:t>, </a:t>
            </a:r>
            <a:r>
              <a:rPr lang="ru-RU" sz="1800" dirty="0" err="1"/>
              <a:t>хоча</a:t>
            </a:r>
            <a:r>
              <a:rPr lang="ru-RU" sz="1800" dirty="0"/>
              <a:t> </a:t>
            </a:r>
            <a:r>
              <a:rPr lang="ru-RU" sz="1800" dirty="0" err="1"/>
              <a:t>їхній</a:t>
            </a:r>
            <a:r>
              <a:rPr lang="ru-RU" sz="1800" dirty="0"/>
              <a:t> </a:t>
            </a:r>
            <a:r>
              <a:rPr lang="ru-RU" sz="1800" dirty="0" err="1"/>
              <a:t>точний</a:t>
            </a:r>
            <a:r>
              <a:rPr lang="ru-RU" sz="1800" dirty="0"/>
              <a:t> час </a:t>
            </a:r>
            <a:r>
              <a:rPr lang="ru-RU" sz="1800" dirty="0" err="1"/>
              <a:t>змінюється</a:t>
            </a:r>
            <a:r>
              <a:rPr lang="ru-RU" sz="1800" dirty="0"/>
              <a:t> в </a:t>
            </a:r>
            <a:r>
              <a:rPr lang="ru-RU" sz="1800" dirty="0" err="1"/>
              <a:t>залежності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сезону </a:t>
            </a:r>
            <a:r>
              <a:rPr lang="ru-RU" sz="1800" dirty="0" err="1"/>
              <a:t>і</a:t>
            </a:r>
            <a:r>
              <a:rPr lang="ru-RU" sz="1800" dirty="0"/>
              <a:t> </a:t>
            </a:r>
            <a:r>
              <a:rPr lang="ru-RU" sz="1800" dirty="0" err="1"/>
              <a:t>положення</a:t>
            </a:r>
            <a:r>
              <a:rPr lang="ru-RU" sz="1800" dirty="0"/>
              <a:t> </a:t>
            </a:r>
            <a:r>
              <a:rPr lang="ru-RU" sz="1800" dirty="0" err="1"/>
              <a:t>Місяця</a:t>
            </a:r>
            <a:r>
              <a:rPr lang="ru-RU" sz="1800" dirty="0"/>
              <a:t>. </a:t>
            </a:r>
          </a:p>
        </p:txBody>
      </p:sp>
      <p:pic>
        <p:nvPicPr>
          <p:cNvPr id="19458" name="Picture 2" descr="http://www.mv.org.ua/image/Dnieper_Hydroelectric_S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0" y="2740025"/>
            <a:ext cx="4762500" cy="27051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  <p:bldP spid="55301" grpId="0" build="p"/>
      <p:bldP spid="55302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2472</Words>
  <Application>Microsoft Office PowerPoint</Application>
  <PresentationFormat>Экран (4:3)</PresentationFormat>
  <Paragraphs>89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Calibri</vt:lpstr>
      <vt:lpstr>Comic Sans MS</vt:lpstr>
      <vt:lpstr>Courier New</vt:lpstr>
      <vt:lpstr>Georgia</vt:lpstr>
      <vt:lpstr>Times New Roman</vt:lpstr>
      <vt:lpstr>Wingdings</vt:lpstr>
      <vt:lpstr>Тема Office</vt:lpstr>
      <vt:lpstr>Альтернативні джерела енергії</vt:lpstr>
      <vt:lpstr>Презентация PowerPoint</vt:lpstr>
      <vt:lpstr>Презентация PowerPoint</vt:lpstr>
      <vt:lpstr>Енергія сонця</vt:lpstr>
      <vt:lpstr>Презентация PowerPoint</vt:lpstr>
      <vt:lpstr>Презентация PowerPoint</vt:lpstr>
      <vt:lpstr>Енергія вітру</vt:lpstr>
      <vt:lpstr>Енергія вітру</vt:lpstr>
      <vt:lpstr>Енергія води</vt:lpstr>
      <vt:lpstr>Презентация PowerPoint</vt:lpstr>
      <vt:lpstr>Презентация PowerPoint</vt:lpstr>
      <vt:lpstr>Геотермальна енергія</vt:lpstr>
      <vt:lpstr>   Геотермальна енергія</vt:lpstr>
      <vt:lpstr>Біопаливо</vt:lpstr>
      <vt:lpstr>Презентация PowerPoint</vt:lpstr>
      <vt:lpstr>Біопаливо</vt:lpstr>
      <vt:lpstr>Цікавинки альтернативної енергетики</vt:lpstr>
      <vt:lpstr>Автономне вуличне освітлення</vt:lpstr>
      <vt:lpstr>Гібридна вітрильна яхта «Кіра»</vt:lpstr>
      <vt:lpstr>Енергокачка на LAGI 2014</vt:lpstr>
      <vt:lpstr>Презентация PowerPoint</vt:lpstr>
      <vt:lpstr>Штучні листя</vt:lpstr>
      <vt:lpstr>Електростанція-повітряний змій</vt:lpstr>
      <vt:lpstr>Презентация PowerPoint</vt:lpstr>
      <vt:lpstr>Сонячно-вітрова машина Kaze Honda</vt:lpstr>
      <vt:lpstr>«Дерево», що генерує електрику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Альтернативні джерела енергії</dc:title>
  <dc:creator>Asiya</dc:creator>
  <cp:lastModifiedBy>Виктор Коваленко</cp:lastModifiedBy>
  <cp:revision>28</cp:revision>
  <dcterms:created xsi:type="dcterms:W3CDTF">2015-05-15T15:34:41Z</dcterms:created>
  <dcterms:modified xsi:type="dcterms:W3CDTF">2025-11-26T10:32:04Z</dcterms:modified>
</cp:coreProperties>
</file>