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Викладач: </a:t>
            </a:r>
            <a:r>
              <a:rPr lang="uk-UA" dirty="0" err="1" smtClean="0"/>
              <a:t>к.філол.н</a:t>
            </a:r>
            <a:r>
              <a:rPr lang="uk-UA" dirty="0" smtClean="0"/>
              <a:t>., доцент Н.І.</a:t>
            </a:r>
            <a:r>
              <a:rPr lang="uk-UA" dirty="0" err="1" smtClean="0"/>
              <a:t>Тяпкіна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Логічна культура РЕКЛАМІСТА</a:t>
            </a:r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853175" cy="16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72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Мета навчальної дисципліни </a:t>
            </a:r>
            <a:r>
              <a:rPr lang="uk-UA" dirty="0" smtClean="0"/>
              <a:t>Є: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удосконалення </a:t>
            </a:r>
            <a:r>
              <a:rPr lang="uk-UA" dirty="0"/>
              <a:t>логічної культури майбутніх </a:t>
            </a:r>
            <a:r>
              <a:rPr lang="uk-UA" dirty="0" err="1"/>
              <a:t>медійників</a:t>
            </a:r>
            <a:r>
              <a:rPr lang="uk-UA" dirty="0"/>
              <a:t>, практичне оволодіння логічними методами аналізу рекламних текстів, що ґрунтуються на усвідомленні основних законів логіки, правилах визначення та класифікації, а також засвоєння теоретичних аспектів розуміння форм мислення (поняття, судження та умовивід) та удосконалення </a:t>
            </a:r>
            <a:r>
              <a:rPr lang="uk-UA" dirty="0" err="1"/>
              <a:t>мисленнєвих</a:t>
            </a:r>
            <a:r>
              <a:rPr lang="uk-UA" dirty="0"/>
              <a:t> навиків, зокрема здатності узагальнювати, абстрагувати, виявляти головне тощо.</a:t>
            </a:r>
          </a:p>
        </p:txBody>
      </p:sp>
    </p:spTree>
    <p:extLst>
      <p:ext uri="{BB962C8B-B14F-4D97-AF65-F5344CB8AC3E}">
        <p14:creationId xmlns:p14="http://schemas.microsoft.com/office/powerpoint/2010/main" val="10544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/>
              <a:t>Завдання навчальної дисципліни «Логічна культура </a:t>
            </a:r>
            <a:r>
              <a:rPr lang="uk-UA" sz="2800" dirty="0" smtClean="0"/>
              <a:t>РЕКЛАМІСТА»: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Основними завданнями вивчення дисципліни «Логічна культура рекламіста» є: розвиток логічної культури майбутніх фахівців сфери соціальних комунікацій, формування навичок розуміння дотримання логічної норми в рекламі.</a:t>
            </a:r>
          </a:p>
          <a:p>
            <a:endParaRPr lang="uk-UA" dirty="0"/>
          </a:p>
          <a:p>
            <a:endParaRPr lang="uk-U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9040"/>
            <a:ext cx="4606210" cy="225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03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Студент повинен знати: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·         </a:t>
            </a:r>
            <a:r>
              <a:rPr lang="ru-RU" dirty="0" err="1"/>
              <a:t>теоретичні</a:t>
            </a:r>
            <a:r>
              <a:rPr lang="ru-RU" dirty="0"/>
              <a:t> засади </a:t>
            </a:r>
            <a:r>
              <a:rPr lang="ru-RU" dirty="0" err="1"/>
              <a:t>логіки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·        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і </a:t>
            </a:r>
            <a:r>
              <a:rPr lang="ru-RU" dirty="0" err="1"/>
              <a:t>визначення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·        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вибудуваного</a:t>
            </a:r>
            <a:r>
              <a:rPr lang="ru-RU" dirty="0"/>
              <a:t> тексту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·        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414908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12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Студент повинен уміти: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 err="1"/>
              <a:t>систематизовувати</a:t>
            </a:r>
            <a:r>
              <a:rPr lang="ru-RU" dirty="0"/>
              <a:t> і </a:t>
            </a:r>
            <a:r>
              <a:rPr lang="ru-RU" dirty="0" err="1"/>
              <a:t>професійно</a:t>
            </a:r>
            <a:r>
              <a:rPr lang="ru-RU" dirty="0"/>
              <a:t> </a:t>
            </a:r>
            <a:r>
              <a:rPr lang="ru-RU" dirty="0" err="1"/>
              <a:t>опрацьовувати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 з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;</a:t>
            </a:r>
          </a:p>
          <a:p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технікою</a:t>
            </a:r>
            <a:r>
              <a:rPr lang="ru-RU" dirty="0"/>
              <a:t> правки, </a:t>
            </a:r>
            <a:r>
              <a:rPr lang="ru-RU" dirty="0" err="1"/>
              <a:t>виявляти</a:t>
            </a:r>
            <a:r>
              <a:rPr lang="ru-RU" dirty="0"/>
              <a:t> та </a:t>
            </a:r>
            <a:r>
              <a:rPr lang="ru-RU" dirty="0" err="1"/>
              <a:t>усувати</a:t>
            </a:r>
            <a:r>
              <a:rPr lang="ru-RU" dirty="0"/>
              <a:t> </a:t>
            </a:r>
            <a:r>
              <a:rPr lang="ru-RU" dirty="0" err="1"/>
              <a:t>логічні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;</a:t>
            </a:r>
          </a:p>
          <a:p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логічні</a:t>
            </a:r>
            <a:r>
              <a:rPr lang="ru-RU" dirty="0"/>
              <a:t> вади на </a:t>
            </a:r>
            <a:r>
              <a:rPr lang="ru-RU" dirty="0" err="1"/>
              <a:t>рівні</a:t>
            </a:r>
            <a:r>
              <a:rPr lang="ru-RU" dirty="0"/>
              <a:t> понять, </a:t>
            </a:r>
            <a:r>
              <a:rPr lang="ru-RU" dirty="0" err="1"/>
              <a:t>суджень</a:t>
            </a:r>
            <a:r>
              <a:rPr lang="ru-RU" dirty="0"/>
              <a:t>, </a:t>
            </a:r>
            <a:r>
              <a:rPr lang="ru-RU" dirty="0" err="1"/>
              <a:t>умовиводів</a:t>
            </a:r>
            <a:r>
              <a:rPr lang="ru-RU" dirty="0"/>
              <a:t>, </a:t>
            </a:r>
          </a:p>
          <a:p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курсу;</a:t>
            </a:r>
          </a:p>
          <a:p>
            <a:r>
              <a:rPr lang="ru-RU" dirty="0"/>
              <a:t>·    знати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трапляються</a:t>
            </a:r>
            <a:r>
              <a:rPr lang="ru-RU" dirty="0"/>
              <a:t> в </a:t>
            </a:r>
            <a:r>
              <a:rPr lang="ru-RU" dirty="0" err="1"/>
              <a:t>рекламних</a:t>
            </a:r>
            <a:r>
              <a:rPr lang="ru-RU" dirty="0"/>
              <a:t> текстах.</a:t>
            </a:r>
          </a:p>
          <a:p>
            <a:endParaRPr lang="ru-RU" dirty="0"/>
          </a:p>
          <a:p>
            <a:endParaRPr lang="ru-RU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8912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194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Логічна культура РЕКЛАМІСТА</vt:lpstr>
      <vt:lpstr>Мета навчальної дисципліни Є: </vt:lpstr>
      <vt:lpstr>Завдання навчальної дисципліни «Логічна культура РЕКЛАМІСТА»: </vt:lpstr>
      <vt:lpstr>Студент повинен знати: </vt:lpstr>
      <vt:lpstr>Студент повинен уміти: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Логічна культура журналіста</dc:title>
  <dc:creator>Natali</dc:creator>
  <cp:lastModifiedBy>Natali</cp:lastModifiedBy>
  <cp:revision>3</cp:revision>
  <dcterms:created xsi:type="dcterms:W3CDTF">2020-09-13T18:02:20Z</dcterms:created>
  <dcterms:modified xsi:type="dcterms:W3CDTF">2020-09-13T18:32:00Z</dcterms:modified>
</cp:coreProperties>
</file>