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737" autoAdjust="0"/>
  </p:normalViewPr>
  <p:slideViewPr>
    <p:cSldViewPr>
      <p:cViewPr>
        <p:scale>
          <a:sx n="115" d="100"/>
          <a:sy n="115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«АДМІНІСТРАТИВНИЙ МЕНЕДЖМЕНТ»</a:t>
            </a: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just"/>
            <a:r>
              <a:rPr lang="uk-UA" sz="1400" dirty="0" smtClean="0"/>
              <a:t>Програма вивчення дисципліни </a:t>
            </a:r>
            <a:r>
              <a:rPr lang="uk-UA" sz="1400" b="1" dirty="0" smtClean="0"/>
              <a:t>«Адміністративний менеджмент” </a:t>
            </a:r>
            <a:r>
              <a:rPr lang="uk-UA" sz="1400" dirty="0" smtClean="0"/>
              <a:t>складена відповідно до нормативної частини освітньо-професійної програми підготовки фахівців відповідного рівня вищої освіти </a:t>
            </a:r>
            <a:r>
              <a:rPr lang="uk-UA" sz="1400" smtClean="0"/>
              <a:t>спеціальності </a:t>
            </a:r>
            <a:r>
              <a:rPr lang="uk-UA" sz="1400" smtClean="0"/>
              <a:t>073 </a:t>
            </a:r>
            <a:r>
              <a:rPr lang="uk-UA" sz="1400" dirty="0" smtClean="0"/>
              <a:t>«МЕНЕДЖМЕНТ».</a:t>
            </a:r>
            <a:endParaRPr lang="uk-UA" sz="1400" dirty="0" smtClean="0"/>
          </a:p>
          <a:p>
            <a:pPr algn="just"/>
            <a:r>
              <a:rPr lang="uk-UA" sz="1400" b="1" dirty="0" smtClean="0"/>
              <a:t>Мета дисципліни – </a:t>
            </a:r>
            <a:r>
              <a:rPr lang="uk-UA" sz="1400" dirty="0" smtClean="0"/>
              <a:t>сформувати систему фундаментальних знань фундаментальних знань  адміністративного менеджменту в умовах цифрової революції та практики організації адміністративної діяльності, націлене на практичне застосування теоретичних знань для вирішення конкретних завдань щодо вдосконалення діяльності органів державної влади та місцевого самоврядування.</a:t>
            </a:r>
            <a:endParaRPr lang="ru-RU" sz="1400" dirty="0" smtClean="0"/>
          </a:p>
          <a:p>
            <a:pPr algn="just"/>
            <a:r>
              <a:rPr lang="uk-UA" sz="1400" b="1" dirty="0" smtClean="0"/>
              <a:t>Завдання дисципліни: </a:t>
            </a:r>
            <a:r>
              <a:rPr lang="uk-UA" sz="1400" dirty="0" smtClean="0"/>
              <a:t>з’ясування змісту адміністративного менеджменту як системи управлінських технологій1 та формування у майбутніх фахівців сучасного адміністративного мислення, оволодіння принципами і закономірностями функціонування системи адміністративного менеджменту; розуміння відносин, явищ, процесів, моделей та механізмів, що характеризують адміністративну діяльність та вимагають формування знань, що включають здатність розв’язувати складні завдання у сфері адміністративного менеджменту в умовах глобалізації і </a:t>
            </a:r>
            <a:r>
              <a:rPr lang="uk-UA" sz="1400" dirty="0" err="1" smtClean="0"/>
              <a:t>цифровізації</a:t>
            </a:r>
            <a:r>
              <a:rPr lang="uk-UA" sz="1400" dirty="0" smtClean="0"/>
              <a:t>, вміння визначити ефективність діяльності організації в умовах цифрової революції, застосовуючи лідерство та управління командами, використовуючи  передові методи – </a:t>
            </a:r>
            <a:r>
              <a:rPr lang="en-US" sz="1400" dirty="0" smtClean="0"/>
              <a:t>Agile-</a:t>
            </a:r>
            <a:r>
              <a:rPr lang="uk-UA" sz="1400" dirty="0" smtClean="0"/>
              <a:t>метод, </a:t>
            </a:r>
            <a:r>
              <a:rPr lang="uk-UA" sz="1400" dirty="0" err="1" smtClean="0"/>
              <a:t>синергетичний</a:t>
            </a:r>
            <a:r>
              <a:rPr lang="uk-UA" sz="1400" dirty="0" smtClean="0"/>
              <a:t>, методи </a:t>
            </a:r>
            <a:r>
              <a:rPr lang="uk-UA" sz="1400" dirty="0" err="1" smtClean="0"/>
              <a:t>нелінійності</a:t>
            </a:r>
            <a:r>
              <a:rPr lang="uk-UA" sz="1400" dirty="0" smtClean="0"/>
              <a:t>. </a:t>
            </a:r>
            <a:endParaRPr lang="uk-UA" sz="1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 –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адміністративна діяльність як цілісний феномен, направлений	 на розвиток і саморозвиток керівника в умовах змін та інновацій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             Зв’язок дисципліни</a:t>
            </a:r>
            <a:r>
              <a:rPr lang="uk-UA" sz="1400" b="1" dirty="0" smtClean="0"/>
              <a:t>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 базовими дисциплінами фахового спрямування -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«Глобалізм і глобальний менеджмент”, ”Кадрова політика промислових підприємств”,  “Інформаційно-комунікаційний менеджмент ”, “Електронне врядування”.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“Вступ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до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спеціальності”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“Політика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інклюзивного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розвитку”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“Інформаційне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забезпечення у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менеджменті”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2683</TotalTime>
  <Words>171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«АДМІНІСТРАТИВНИЙ МЕНЕДЖМЕНТ»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User</cp:lastModifiedBy>
  <cp:revision>108</cp:revision>
  <dcterms:created xsi:type="dcterms:W3CDTF">2019-03-10T17:04:54Z</dcterms:created>
  <dcterms:modified xsi:type="dcterms:W3CDTF">2022-09-07T14:05:03Z</dcterms:modified>
</cp:coreProperties>
</file>