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393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203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4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9206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3041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029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8887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787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247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704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426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8885A-A279-40E0-840F-4018CF686943}" type="datetimeFigureOut">
              <a:rPr lang="uk-UA" smtClean="0"/>
              <a:t>04.09.2020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CF356-0ED6-4A6F-975F-E4A92E712A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049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КОМБІНАТОРНА ХІМІЯ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736" y="1690688"/>
            <a:ext cx="4982527" cy="487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442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4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Комбінато́рна</a:t>
            </a:r>
            <a:r>
              <a:rPr lang="uk-UA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хі́мія</a:t>
            </a:r>
            <a:r>
              <a:rPr lang="uk-UA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— галузь хімічної науки, мета якої полягає у швидкому синтезі або комп'ютерній генерації різних, проте структурно споріднених, біологічно активних </a:t>
            </a:r>
            <a:r>
              <a:rPr lang="uk-UA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матеріалів та високопродуктивному біологічному скринінгу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одержаних речовин.</a:t>
            </a:r>
            <a:br>
              <a:rPr lang="uk-UA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303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351155"/>
            <a:ext cx="1080516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Комбінаторна хімія спрямована на задоволення потреб фармацевтичної промисловості; останні два десятиліття вона є невід'ємною частиною пошуку нових біологічно активних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Дослідники намагаються знайти сполуки з найвищою біологічною активністю, створюючи бібліотеку (серію) структурно споріднених речовин з однаковою базовою структурою. Роботизація процесів дозволяє застосовувати промислові підходи до рутинного комбінаторного синтезу і одержувати мільйони нових унікальних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рік та перевіряти їх на наявність необхідної біологічної активності.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199035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335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 ТА АПАРАТУРА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540" y="1300379"/>
            <a:ext cx="5476860" cy="5131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164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214" t="1865" r="2451" b="3405"/>
          <a:stretch/>
        </p:blipFill>
        <p:spPr>
          <a:xfrm>
            <a:off x="1355152" y="1303020"/>
            <a:ext cx="9629078" cy="358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041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12</TotalTime>
  <Words>76</Words>
  <Application>Microsoft Office PowerPoint</Application>
  <PresentationFormat>Широкоэкранный</PresentationFormat>
  <Paragraphs>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КОМБІНАТОРНА ХІМІЯ</vt:lpstr>
      <vt:lpstr>        Комбінато́рна хі́мія — галузь хімічної науки, мета якої полягає у швидкому синтезі або комп'ютерній генерації різних, проте структурно споріднених, біологічно активних сполук або матеріалів та високопродуктивному біологічному скринінгу одержаних речовин.  </vt:lpstr>
      <vt:lpstr>Презентация PowerPoint</vt:lpstr>
      <vt:lpstr>ОБЛАДНАННЯ ТА АПАРАТУРА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Yulia Petrusha</dc:creator>
  <cp:lastModifiedBy>Yulia Petrusha</cp:lastModifiedBy>
  <cp:revision>12</cp:revision>
  <dcterms:created xsi:type="dcterms:W3CDTF">2020-09-04T06:41:34Z</dcterms:created>
  <dcterms:modified xsi:type="dcterms:W3CDTF">2020-09-04T06:54:02Z</dcterms:modified>
</cp:coreProperties>
</file>