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59" r:id="rId3"/>
    <p:sldId id="371" r:id="rId4"/>
    <p:sldId id="372" r:id="rId5"/>
    <p:sldId id="373" r:id="rId6"/>
    <p:sldId id="374" r:id="rId7"/>
    <p:sldId id="370" r:id="rId8"/>
    <p:sldId id="369" r:id="rId9"/>
    <p:sldId id="325" r:id="rId10"/>
    <p:sldId id="321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378" y="53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DC9F0-E088-4BA5-9A79-DBACA7B2B9B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A78FB792-7219-4144-BC3D-4F61E1F491D9}">
      <dgm:prSet phldrT="[Текст]"/>
      <dgm:spPr/>
      <dgm:t>
        <a:bodyPr/>
        <a:lstStyle/>
        <a:p>
          <a:r>
            <a:rPr lang="uk-UA" dirty="0" smtClean="0"/>
            <a:t>Анонімність людини в натовпі</a:t>
          </a:r>
          <a:endParaRPr lang="en-GB" dirty="0"/>
        </a:p>
      </dgm:t>
    </dgm:pt>
    <dgm:pt modelId="{8CD852CB-F5F0-4A1A-A72E-9A1F03823996}" type="parTrans" cxnId="{EB4EFAC4-7A82-43E9-8A8E-CDF214E03F63}">
      <dgm:prSet/>
      <dgm:spPr/>
      <dgm:t>
        <a:bodyPr/>
        <a:lstStyle/>
        <a:p>
          <a:endParaRPr lang="en-GB"/>
        </a:p>
      </dgm:t>
    </dgm:pt>
    <dgm:pt modelId="{C7BEA851-B586-4013-B769-817D19B3E12A}" type="sibTrans" cxnId="{EB4EFAC4-7A82-43E9-8A8E-CDF214E03F63}">
      <dgm:prSet/>
      <dgm:spPr/>
      <dgm:t>
        <a:bodyPr/>
        <a:lstStyle/>
        <a:p>
          <a:endParaRPr lang="en-GB"/>
        </a:p>
      </dgm:t>
    </dgm:pt>
    <dgm:pt modelId="{A233DC5B-B235-4A10-918E-BCED5F5488D9}">
      <dgm:prSet phldrT="[Текст]"/>
      <dgm:spPr/>
      <dgm:t>
        <a:bodyPr/>
        <a:lstStyle/>
        <a:p>
          <a:r>
            <a:rPr lang="uk-UA" dirty="0" smtClean="0"/>
            <a:t>Відсутність відповідальності</a:t>
          </a:r>
          <a:endParaRPr lang="en-GB" dirty="0"/>
        </a:p>
      </dgm:t>
    </dgm:pt>
    <dgm:pt modelId="{5BDB54A3-197E-4C91-A7B0-4DCB564BD72B}" type="parTrans" cxnId="{DD15A526-450C-44B5-BF33-70071F228DB6}">
      <dgm:prSet/>
      <dgm:spPr/>
      <dgm:t>
        <a:bodyPr/>
        <a:lstStyle/>
        <a:p>
          <a:endParaRPr lang="en-GB"/>
        </a:p>
      </dgm:t>
    </dgm:pt>
    <dgm:pt modelId="{0D800E4E-1F5E-449D-9CA7-32B0916DBC61}" type="sibTrans" cxnId="{DD15A526-450C-44B5-BF33-70071F228DB6}">
      <dgm:prSet/>
      <dgm:spPr/>
      <dgm:t>
        <a:bodyPr/>
        <a:lstStyle/>
        <a:p>
          <a:endParaRPr lang="en-GB"/>
        </a:p>
      </dgm:t>
    </dgm:pt>
    <dgm:pt modelId="{1A30E2D8-1F5B-4C5E-B6BF-E09A1BFC2973}" type="pres">
      <dgm:prSet presAssocID="{9D0DC9F0-E088-4BA5-9A79-DBACA7B2B9BE}" presName="Name0" presStyleCnt="0">
        <dgm:presLayoutVars>
          <dgm:dir/>
          <dgm:resizeHandles val="exact"/>
        </dgm:presLayoutVars>
      </dgm:prSet>
      <dgm:spPr/>
    </dgm:pt>
    <dgm:pt modelId="{6BF845C5-A736-4B01-800B-A4D78430227D}" type="pres">
      <dgm:prSet presAssocID="{A78FB792-7219-4144-BC3D-4F61E1F491D9}" presName="node" presStyleLbl="node1" presStyleIdx="0" presStyleCnt="2">
        <dgm:presLayoutVars>
          <dgm:bulletEnabled val="1"/>
        </dgm:presLayoutVars>
      </dgm:prSet>
      <dgm:spPr/>
    </dgm:pt>
    <dgm:pt modelId="{85F0D9EB-C822-411A-AE54-06A82CFFE368}" type="pres">
      <dgm:prSet presAssocID="{C7BEA851-B586-4013-B769-817D19B3E12A}" presName="sibTrans" presStyleLbl="sibTrans2D1" presStyleIdx="0" presStyleCnt="1"/>
      <dgm:spPr/>
    </dgm:pt>
    <dgm:pt modelId="{95B2CE34-5239-4E14-A45E-1CB194E7728A}" type="pres">
      <dgm:prSet presAssocID="{C7BEA851-B586-4013-B769-817D19B3E12A}" presName="connectorText" presStyleLbl="sibTrans2D1" presStyleIdx="0" presStyleCnt="1"/>
      <dgm:spPr/>
    </dgm:pt>
    <dgm:pt modelId="{AE41534F-F7D7-487A-AC4F-1D373C486FF4}" type="pres">
      <dgm:prSet presAssocID="{A233DC5B-B235-4A10-918E-BCED5F5488D9}" presName="node" presStyleLbl="node1" presStyleIdx="1" presStyleCnt="2">
        <dgm:presLayoutVars>
          <dgm:bulletEnabled val="1"/>
        </dgm:presLayoutVars>
      </dgm:prSet>
      <dgm:spPr/>
    </dgm:pt>
  </dgm:ptLst>
  <dgm:cxnLst>
    <dgm:cxn modelId="{710CD52C-5439-4556-A64F-63A80D6D9B7C}" type="presOf" srcId="{C7BEA851-B586-4013-B769-817D19B3E12A}" destId="{95B2CE34-5239-4E14-A45E-1CB194E7728A}" srcOrd="1" destOrd="0" presId="urn:microsoft.com/office/officeart/2005/8/layout/process1"/>
    <dgm:cxn modelId="{0AB64987-E85E-4022-8114-AE0DD23A1D1F}" type="presOf" srcId="{A233DC5B-B235-4A10-918E-BCED5F5488D9}" destId="{AE41534F-F7D7-487A-AC4F-1D373C486FF4}" srcOrd="0" destOrd="0" presId="urn:microsoft.com/office/officeart/2005/8/layout/process1"/>
    <dgm:cxn modelId="{F82FE519-C9C4-4E0C-B103-2F48E1302A0E}" type="presOf" srcId="{9D0DC9F0-E088-4BA5-9A79-DBACA7B2B9BE}" destId="{1A30E2D8-1F5B-4C5E-B6BF-E09A1BFC2973}" srcOrd="0" destOrd="0" presId="urn:microsoft.com/office/officeart/2005/8/layout/process1"/>
    <dgm:cxn modelId="{07171DC4-D3B1-49B4-951A-E2129DA63554}" type="presOf" srcId="{C7BEA851-B586-4013-B769-817D19B3E12A}" destId="{85F0D9EB-C822-411A-AE54-06A82CFFE368}" srcOrd="0" destOrd="0" presId="urn:microsoft.com/office/officeart/2005/8/layout/process1"/>
    <dgm:cxn modelId="{EB4EFAC4-7A82-43E9-8A8E-CDF214E03F63}" srcId="{9D0DC9F0-E088-4BA5-9A79-DBACA7B2B9BE}" destId="{A78FB792-7219-4144-BC3D-4F61E1F491D9}" srcOrd="0" destOrd="0" parTransId="{8CD852CB-F5F0-4A1A-A72E-9A1F03823996}" sibTransId="{C7BEA851-B586-4013-B769-817D19B3E12A}"/>
    <dgm:cxn modelId="{DD15A526-450C-44B5-BF33-70071F228DB6}" srcId="{9D0DC9F0-E088-4BA5-9A79-DBACA7B2B9BE}" destId="{A233DC5B-B235-4A10-918E-BCED5F5488D9}" srcOrd="1" destOrd="0" parTransId="{5BDB54A3-197E-4C91-A7B0-4DCB564BD72B}" sibTransId="{0D800E4E-1F5E-449D-9CA7-32B0916DBC61}"/>
    <dgm:cxn modelId="{650B766C-B570-4F6D-9745-7B690D910B5E}" type="presOf" srcId="{A78FB792-7219-4144-BC3D-4F61E1F491D9}" destId="{6BF845C5-A736-4B01-800B-A4D78430227D}" srcOrd="0" destOrd="0" presId="urn:microsoft.com/office/officeart/2005/8/layout/process1"/>
    <dgm:cxn modelId="{4BAF9E2D-7B43-441C-A410-A4EB3E8F81B9}" type="presParOf" srcId="{1A30E2D8-1F5B-4C5E-B6BF-E09A1BFC2973}" destId="{6BF845C5-A736-4B01-800B-A4D78430227D}" srcOrd="0" destOrd="0" presId="urn:microsoft.com/office/officeart/2005/8/layout/process1"/>
    <dgm:cxn modelId="{A8CB9FC3-11D0-4138-9103-51C34BDCCC64}" type="presParOf" srcId="{1A30E2D8-1F5B-4C5E-B6BF-E09A1BFC2973}" destId="{85F0D9EB-C822-411A-AE54-06A82CFFE368}" srcOrd="1" destOrd="0" presId="urn:microsoft.com/office/officeart/2005/8/layout/process1"/>
    <dgm:cxn modelId="{A6A63780-78D9-41FA-976B-567B3BBFF4CE}" type="presParOf" srcId="{85F0D9EB-C822-411A-AE54-06A82CFFE368}" destId="{95B2CE34-5239-4E14-A45E-1CB194E7728A}" srcOrd="0" destOrd="0" presId="urn:microsoft.com/office/officeart/2005/8/layout/process1"/>
    <dgm:cxn modelId="{4B2ECE63-3E61-4730-8E01-623428336D68}" type="presParOf" srcId="{1A30E2D8-1F5B-4C5E-B6BF-E09A1BFC2973}" destId="{AE41534F-F7D7-487A-AC4F-1D373C486FF4}" srcOrd="2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0DC9F0-E088-4BA5-9A79-DBACA7B2B9B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A78FB792-7219-4144-BC3D-4F61E1F491D9}">
      <dgm:prSet phldrT="[Текст]"/>
      <dgm:spPr/>
      <dgm:t>
        <a:bodyPr/>
        <a:lstStyle/>
        <a:p>
          <a:r>
            <a:rPr lang="uk-UA" dirty="0" smtClean="0"/>
            <a:t>Зараження</a:t>
          </a:r>
          <a:endParaRPr lang="en-GB" dirty="0"/>
        </a:p>
      </dgm:t>
    </dgm:pt>
    <dgm:pt modelId="{8CD852CB-F5F0-4A1A-A72E-9A1F03823996}" type="parTrans" cxnId="{EB4EFAC4-7A82-43E9-8A8E-CDF214E03F63}">
      <dgm:prSet/>
      <dgm:spPr/>
      <dgm:t>
        <a:bodyPr/>
        <a:lstStyle/>
        <a:p>
          <a:endParaRPr lang="en-GB"/>
        </a:p>
      </dgm:t>
    </dgm:pt>
    <dgm:pt modelId="{C7BEA851-B586-4013-B769-817D19B3E12A}" type="sibTrans" cxnId="{EB4EFAC4-7A82-43E9-8A8E-CDF214E03F63}">
      <dgm:prSet/>
      <dgm:spPr/>
      <dgm:t>
        <a:bodyPr/>
        <a:lstStyle/>
        <a:p>
          <a:endParaRPr lang="en-GB"/>
        </a:p>
      </dgm:t>
    </dgm:pt>
    <dgm:pt modelId="{A233DC5B-B235-4A10-918E-BCED5F5488D9}">
      <dgm:prSet phldrT="[Текст]"/>
      <dgm:spPr/>
      <dgm:t>
        <a:bodyPr/>
        <a:lstStyle/>
        <a:p>
          <a:r>
            <a:rPr lang="uk-UA" dirty="0" smtClean="0"/>
            <a:t>Відмова від власних інтересів</a:t>
          </a:r>
          <a:endParaRPr lang="en-GB" dirty="0"/>
        </a:p>
      </dgm:t>
    </dgm:pt>
    <dgm:pt modelId="{5BDB54A3-197E-4C91-A7B0-4DCB564BD72B}" type="parTrans" cxnId="{DD15A526-450C-44B5-BF33-70071F228DB6}">
      <dgm:prSet/>
      <dgm:spPr/>
      <dgm:t>
        <a:bodyPr/>
        <a:lstStyle/>
        <a:p>
          <a:endParaRPr lang="en-GB"/>
        </a:p>
      </dgm:t>
    </dgm:pt>
    <dgm:pt modelId="{0D800E4E-1F5E-449D-9CA7-32B0916DBC61}" type="sibTrans" cxnId="{DD15A526-450C-44B5-BF33-70071F228DB6}">
      <dgm:prSet/>
      <dgm:spPr/>
      <dgm:t>
        <a:bodyPr/>
        <a:lstStyle/>
        <a:p>
          <a:endParaRPr lang="en-GB"/>
        </a:p>
      </dgm:t>
    </dgm:pt>
    <dgm:pt modelId="{1A30E2D8-1F5B-4C5E-B6BF-E09A1BFC2973}" type="pres">
      <dgm:prSet presAssocID="{9D0DC9F0-E088-4BA5-9A79-DBACA7B2B9BE}" presName="Name0" presStyleCnt="0">
        <dgm:presLayoutVars>
          <dgm:dir/>
          <dgm:resizeHandles val="exact"/>
        </dgm:presLayoutVars>
      </dgm:prSet>
      <dgm:spPr/>
    </dgm:pt>
    <dgm:pt modelId="{6BF845C5-A736-4B01-800B-A4D78430227D}" type="pres">
      <dgm:prSet presAssocID="{A78FB792-7219-4144-BC3D-4F61E1F491D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F0D9EB-C822-411A-AE54-06A82CFFE368}" type="pres">
      <dgm:prSet presAssocID="{C7BEA851-B586-4013-B769-817D19B3E12A}" presName="sibTrans" presStyleLbl="sibTrans2D1" presStyleIdx="0" presStyleCnt="1"/>
      <dgm:spPr/>
    </dgm:pt>
    <dgm:pt modelId="{95B2CE34-5239-4E14-A45E-1CB194E7728A}" type="pres">
      <dgm:prSet presAssocID="{C7BEA851-B586-4013-B769-817D19B3E12A}" presName="connectorText" presStyleLbl="sibTrans2D1" presStyleIdx="0" presStyleCnt="1"/>
      <dgm:spPr/>
    </dgm:pt>
    <dgm:pt modelId="{AE41534F-F7D7-487A-AC4F-1D373C486FF4}" type="pres">
      <dgm:prSet presAssocID="{A233DC5B-B235-4A10-918E-BCED5F5488D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E962BAD-26A7-4EAD-81F6-604CDE98A8D2}" type="presOf" srcId="{A233DC5B-B235-4A10-918E-BCED5F5488D9}" destId="{AE41534F-F7D7-487A-AC4F-1D373C486FF4}" srcOrd="0" destOrd="0" presId="urn:microsoft.com/office/officeart/2005/8/layout/process1"/>
    <dgm:cxn modelId="{41C61DAE-E75C-4694-B11D-16C749DD8228}" type="presOf" srcId="{C7BEA851-B586-4013-B769-817D19B3E12A}" destId="{85F0D9EB-C822-411A-AE54-06A82CFFE368}" srcOrd="0" destOrd="0" presId="urn:microsoft.com/office/officeart/2005/8/layout/process1"/>
    <dgm:cxn modelId="{EB4EFAC4-7A82-43E9-8A8E-CDF214E03F63}" srcId="{9D0DC9F0-E088-4BA5-9A79-DBACA7B2B9BE}" destId="{A78FB792-7219-4144-BC3D-4F61E1F491D9}" srcOrd="0" destOrd="0" parTransId="{8CD852CB-F5F0-4A1A-A72E-9A1F03823996}" sibTransId="{C7BEA851-B586-4013-B769-817D19B3E12A}"/>
    <dgm:cxn modelId="{C265EA43-3AD3-4263-8C8B-7516F37755B7}" type="presOf" srcId="{A78FB792-7219-4144-BC3D-4F61E1F491D9}" destId="{6BF845C5-A736-4B01-800B-A4D78430227D}" srcOrd="0" destOrd="0" presId="urn:microsoft.com/office/officeart/2005/8/layout/process1"/>
    <dgm:cxn modelId="{B4B25D26-D5E3-4FDA-B5A7-EFAF67F57EED}" type="presOf" srcId="{C7BEA851-B586-4013-B769-817D19B3E12A}" destId="{95B2CE34-5239-4E14-A45E-1CB194E7728A}" srcOrd="1" destOrd="0" presId="urn:microsoft.com/office/officeart/2005/8/layout/process1"/>
    <dgm:cxn modelId="{DD15A526-450C-44B5-BF33-70071F228DB6}" srcId="{9D0DC9F0-E088-4BA5-9A79-DBACA7B2B9BE}" destId="{A233DC5B-B235-4A10-918E-BCED5F5488D9}" srcOrd="1" destOrd="0" parTransId="{5BDB54A3-197E-4C91-A7B0-4DCB564BD72B}" sibTransId="{0D800E4E-1F5E-449D-9CA7-32B0916DBC61}"/>
    <dgm:cxn modelId="{C3C17F5B-1E8C-4E26-B631-A2D54809AF62}" type="presOf" srcId="{9D0DC9F0-E088-4BA5-9A79-DBACA7B2B9BE}" destId="{1A30E2D8-1F5B-4C5E-B6BF-E09A1BFC2973}" srcOrd="0" destOrd="0" presId="urn:microsoft.com/office/officeart/2005/8/layout/process1"/>
    <dgm:cxn modelId="{BB713429-9A5A-4130-AAB9-136E4CAD5BDF}" type="presParOf" srcId="{1A30E2D8-1F5B-4C5E-B6BF-E09A1BFC2973}" destId="{6BF845C5-A736-4B01-800B-A4D78430227D}" srcOrd="0" destOrd="0" presId="urn:microsoft.com/office/officeart/2005/8/layout/process1"/>
    <dgm:cxn modelId="{A0B6482D-DDE6-4044-9B6D-4F050D1D616D}" type="presParOf" srcId="{1A30E2D8-1F5B-4C5E-B6BF-E09A1BFC2973}" destId="{85F0D9EB-C822-411A-AE54-06A82CFFE368}" srcOrd="1" destOrd="0" presId="urn:microsoft.com/office/officeart/2005/8/layout/process1"/>
    <dgm:cxn modelId="{8FAF9673-55C1-4D60-89D0-4434DF6EEA86}" type="presParOf" srcId="{85F0D9EB-C822-411A-AE54-06A82CFFE368}" destId="{95B2CE34-5239-4E14-A45E-1CB194E7728A}" srcOrd="0" destOrd="0" presId="urn:microsoft.com/office/officeart/2005/8/layout/process1"/>
    <dgm:cxn modelId="{CEB436BA-AF74-4CBE-A88A-C1BDBFE73A53}" type="presParOf" srcId="{1A30E2D8-1F5B-4C5E-B6BF-E09A1BFC2973}" destId="{AE41534F-F7D7-487A-AC4F-1D373C486FF4}" srcOrd="2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0DC9F0-E088-4BA5-9A79-DBACA7B2B9B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A78FB792-7219-4144-BC3D-4F61E1F491D9}">
      <dgm:prSet phldrT="[Текст]"/>
      <dgm:spPr/>
      <dgm:t>
        <a:bodyPr/>
        <a:lstStyle/>
        <a:p>
          <a:r>
            <a:rPr lang="uk-UA" dirty="0" smtClean="0"/>
            <a:t>Навіювання</a:t>
          </a:r>
          <a:endParaRPr lang="en-GB" dirty="0"/>
        </a:p>
      </dgm:t>
    </dgm:pt>
    <dgm:pt modelId="{8CD852CB-F5F0-4A1A-A72E-9A1F03823996}" type="parTrans" cxnId="{EB4EFAC4-7A82-43E9-8A8E-CDF214E03F63}">
      <dgm:prSet/>
      <dgm:spPr/>
      <dgm:t>
        <a:bodyPr/>
        <a:lstStyle/>
        <a:p>
          <a:endParaRPr lang="en-GB"/>
        </a:p>
      </dgm:t>
    </dgm:pt>
    <dgm:pt modelId="{C7BEA851-B586-4013-B769-817D19B3E12A}" type="sibTrans" cxnId="{EB4EFAC4-7A82-43E9-8A8E-CDF214E03F63}">
      <dgm:prSet/>
      <dgm:spPr/>
      <dgm:t>
        <a:bodyPr/>
        <a:lstStyle/>
        <a:p>
          <a:endParaRPr lang="en-GB"/>
        </a:p>
      </dgm:t>
    </dgm:pt>
    <dgm:pt modelId="{A233DC5B-B235-4A10-918E-BCED5F5488D9}">
      <dgm:prSet phldrT="[Текст]"/>
      <dgm:spPr/>
      <dgm:t>
        <a:bodyPr/>
        <a:lstStyle/>
        <a:p>
          <a:r>
            <a:rPr lang="uk-UA" dirty="0" smtClean="0"/>
            <a:t>Слідування ідеям натовпу</a:t>
          </a:r>
          <a:endParaRPr lang="en-GB" dirty="0"/>
        </a:p>
      </dgm:t>
    </dgm:pt>
    <dgm:pt modelId="{5BDB54A3-197E-4C91-A7B0-4DCB564BD72B}" type="parTrans" cxnId="{DD15A526-450C-44B5-BF33-70071F228DB6}">
      <dgm:prSet/>
      <dgm:spPr/>
      <dgm:t>
        <a:bodyPr/>
        <a:lstStyle/>
        <a:p>
          <a:endParaRPr lang="en-GB"/>
        </a:p>
      </dgm:t>
    </dgm:pt>
    <dgm:pt modelId="{0D800E4E-1F5E-449D-9CA7-32B0916DBC61}" type="sibTrans" cxnId="{DD15A526-450C-44B5-BF33-70071F228DB6}">
      <dgm:prSet/>
      <dgm:spPr/>
      <dgm:t>
        <a:bodyPr/>
        <a:lstStyle/>
        <a:p>
          <a:endParaRPr lang="en-GB"/>
        </a:p>
      </dgm:t>
    </dgm:pt>
    <dgm:pt modelId="{1A30E2D8-1F5B-4C5E-B6BF-E09A1BFC2973}" type="pres">
      <dgm:prSet presAssocID="{9D0DC9F0-E088-4BA5-9A79-DBACA7B2B9BE}" presName="Name0" presStyleCnt="0">
        <dgm:presLayoutVars>
          <dgm:dir/>
          <dgm:resizeHandles val="exact"/>
        </dgm:presLayoutVars>
      </dgm:prSet>
      <dgm:spPr/>
    </dgm:pt>
    <dgm:pt modelId="{6BF845C5-A736-4B01-800B-A4D78430227D}" type="pres">
      <dgm:prSet presAssocID="{A78FB792-7219-4144-BC3D-4F61E1F491D9}" presName="node" presStyleLbl="node1" presStyleIdx="0" presStyleCnt="2" custLinFactNeighborX="-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F0D9EB-C822-411A-AE54-06A82CFFE368}" type="pres">
      <dgm:prSet presAssocID="{C7BEA851-B586-4013-B769-817D19B3E12A}" presName="sibTrans" presStyleLbl="sibTrans2D1" presStyleIdx="0" presStyleCnt="1"/>
      <dgm:spPr/>
    </dgm:pt>
    <dgm:pt modelId="{95B2CE34-5239-4E14-A45E-1CB194E7728A}" type="pres">
      <dgm:prSet presAssocID="{C7BEA851-B586-4013-B769-817D19B3E12A}" presName="connectorText" presStyleLbl="sibTrans2D1" presStyleIdx="0" presStyleCnt="1"/>
      <dgm:spPr/>
    </dgm:pt>
    <dgm:pt modelId="{AE41534F-F7D7-487A-AC4F-1D373C486FF4}" type="pres">
      <dgm:prSet presAssocID="{A233DC5B-B235-4A10-918E-BCED5F5488D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4103CF-49BF-4146-9BE2-899BEC90877C}" type="presOf" srcId="{C7BEA851-B586-4013-B769-817D19B3E12A}" destId="{95B2CE34-5239-4E14-A45E-1CB194E7728A}" srcOrd="1" destOrd="0" presId="urn:microsoft.com/office/officeart/2005/8/layout/process1"/>
    <dgm:cxn modelId="{063B6937-9FBD-4913-A764-84DBB2069A5C}" type="presOf" srcId="{A233DC5B-B235-4A10-918E-BCED5F5488D9}" destId="{AE41534F-F7D7-487A-AC4F-1D373C486FF4}" srcOrd="0" destOrd="0" presId="urn:microsoft.com/office/officeart/2005/8/layout/process1"/>
    <dgm:cxn modelId="{65658685-CE3C-4DA6-BF40-096A4A1A6B40}" type="presOf" srcId="{9D0DC9F0-E088-4BA5-9A79-DBACA7B2B9BE}" destId="{1A30E2D8-1F5B-4C5E-B6BF-E09A1BFC2973}" srcOrd="0" destOrd="0" presId="urn:microsoft.com/office/officeart/2005/8/layout/process1"/>
    <dgm:cxn modelId="{EB4EFAC4-7A82-43E9-8A8E-CDF214E03F63}" srcId="{9D0DC9F0-E088-4BA5-9A79-DBACA7B2B9BE}" destId="{A78FB792-7219-4144-BC3D-4F61E1F491D9}" srcOrd="0" destOrd="0" parTransId="{8CD852CB-F5F0-4A1A-A72E-9A1F03823996}" sibTransId="{C7BEA851-B586-4013-B769-817D19B3E12A}"/>
    <dgm:cxn modelId="{4D638011-8411-4C15-82B1-30F23327ACFB}" type="presOf" srcId="{A78FB792-7219-4144-BC3D-4F61E1F491D9}" destId="{6BF845C5-A736-4B01-800B-A4D78430227D}" srcOrd="0" destOrd="0" presId="urn:microsoft.com/office/officeart/2005/8/layout/process1"/>
    <dgm:cxn modelId="{23CAF4F8-95E1-4AB0-9BC1-E7C13D313E74}" type="presOf" srcId="{C7BEA851-B586-4013-B769-817D19B3E12A}" destId="{85F0D9EB-C822-411A-AE54-06A82CFFE368}" srcOrd="0" destOrd="0" presId="urn:microsoft.com/office/officeart/2005/8/layout/process1"/>
    <dgm:cxn modelId="{DD15A526-450C-44B5-BF33-70071F228DB6}" srcId="{9D0DC9F0-E088-4BA5-9A79-DBACA7B2B9BE}" destId="{A233DC5B-B235-4A10-918E-BCED5F5488D9}" srcOrd="1" destOrd="0" parTransId="{5BDB54A3-197E-4C91-A7B0-4DCB564BD72B}" sibTransId="{0D800E4E-1F5E-449D-9CA7-32B0916DBC61}"/>
    <dgm:cxn modelId="{6AE6E759-0936-4D22-92B9-4623E0B3E062}" type="presParOf" srcId="{1A30E2D8-1F5B-4C5E-B6BF-E09A1BFC2973}" destId="{6BF845C5-A736-4B01-800B-A4D78430227D}" srcOrd="0" destOrd="0" presId="urn:microsoft.com/office/officeart/2005/8/layout/process1"/>
    <dgm:cxn modelId="{4B1C8CF6-EBA2-4577-87B4-5590C604139B}" type="presParOf" srcId="{1A30E2D8-1F5B-4C5E-B6BF-E09A1BFC2973}" destId="{85F0D9EB-C822-411A-AE54-06A82CFFE368}" srcOrd="1" destOrd="0" presId="urn:microsoft.com/office/officeart/2005/8/layout/process1"/>
    <dgm:cxn modelId="{43B38E1B-872A-48A1-9958-873672239F3E}" type="presParOf" srcId="{85F0D9EB-C822-411A-AE54-06A82CFFE368}" destId="{95B2CE34-5239-4E14-A45E-1CB194E7728A}" srcOrd="0" destOrd="0" presId="urn:microsoft.com/office/officeart/2005/8/layout/process1"/>
    <dgm:cxn modelId="{198CA9E6-CB58-4CB3-AD6C-0D75A1C1F784}" type="presParOf" srcId="{1A30E2D8-1F5B-4C5E-B6BF-E09A1BFC2973}" destId="{AE41534F-F7D7-487A-AC4F-1D373C486FF4}" srcOrd="2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16.11.2022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19700" y="-61436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3902" y="2143116"/>
            <a:ext cx="10215634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Концепція натовпу у вивченні </a:t>
            </a: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віктимної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поведінки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3595670" y="4857760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algn="r" eaLnBrk="1" hangingPunct="1"/>
            <a:r>
              <a:rPr lang="uk-UA" altLang="uk-UA" dirty="0">
                <a:latin typeface="George" pitchFamily="50" charset="0"/>
                <a:cs typeface="Times New Roman" pitchFamily="18" charset="0"/>
              </a:rPr>
              <a:t>кандидатом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соціологічних наук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,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 доцентом кафедри соціології ЗНУ, 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членом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Соціологічної асоціації України</a:t>
            </a:r>
            <a:endParaRPr lang="uk-UA" altLang="uk-UA" dirty="0">
              <a:latin typeface="George" pitchFamily="50" charset="0"/>
              <a:cs typeface="Times New Roman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420" y="-357214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167570" y="1285860"/>
            <a:ext cx="39290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Соціологічні концепції віктимології</a:t>
            </a:r>
            <a: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r>
              <a:rPr kumimoji="0" lang="uk-UA" sz="44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44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85728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Napoléon vu par Gustave Le Bon (2/2) : un meneur de foules autoritaire et  divinisé, en quête permanente de prestige - Revue Politique et Parlementa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214290"/>
            <a:ext cx="3071834" cy="4101247"/>
          </a:xfrm>
          <a:prstGeom prst="rect">
            <a:avLst/>
          </a:prstGeom>
          <a:noFill/>
        </p:spPr>
      </p:pic>
      <p:pic>
        <p:nvPicPr>
          <p:cNvPr id="7172" name="Picture 4" descr="crowd - crowd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942" y="357166"/>
            <a:ext cx="4953504" cy="3286148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48130" y="-535787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1026" y="142852"/>
            <a:ext cx="10001320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1356" y="1000108"/>
            <a:ext cx="5572164" cy="23083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1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en-GB" sz="16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</a:t>
            </a:r>
            <a:r>
              <a:rPr lang="ru-RU" sz="1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атовп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—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тимчасове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неорганізоване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зібрання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людей,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які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перебувають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у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безпосередній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фізичній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близькості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мають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спільний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об'єкт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зацікавлення</a:t>
            </a:r>
            <a:endParaRPr lang="en-GB" sz="16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en-GB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3" name="AutoShape 2" descr="Шюц, Альфред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0" name="AutoShape 2" descr="Правила поведінки у натовп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Прямоугольник 9"/>
          <p:cNvSpPr/>
          <p:nvPr/>
        </p:nvSpPr>
        <p:spPr>
          <a:xfrm>
            <a:off x="523836" y="4143380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Ґюстав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Ле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Бон </a:t>
            </a:r>
            <a:endParaRPr lang="ru-RU" sz="16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(</a:t>
            </a:r>
            <a:r>
              <a:rPr lang="en-GB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Gustave</a:t>
            </a:r>
            <a:r>
              <a:rPr lang="en-GB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en-GB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Le </a:t>
            </a:r>
            <a:r>
              <a:rPr lang="en-GB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Bon</a:t>
            </a:r>
            <a:r>
              <a:rPr lang="uk-UA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</a:t>
            </a:r>
          </a:p>
          <a:p>
            <a:pPr algn="ctr"/>
            <a:r>
              <a:rPr lang="uk-UA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1841-1931</a:t>
            </a:r>
          </a:p>
        </p:txBody>
      </p:sp>
      <p:pic>
        <p:nvPicPr>
          <p:cNvPr id="7174" name="Picture 6" descr="https://m.media-amazon.com/images/I/31OGmtnnUEL._SX327_BO1,204,203,200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8942" y="3857628"/>
            <a:ext cx="1785950" cy="2708782"/>
          </a:xfrm>
          <a:prstGeom prst="rect">
            <a:avLst/>
          </a:prstGeom>
          <a:noFill/>
        </p:spPr>
      </p:pic>
      <p:pic>
        <p:nvPicPr>
          <p:cNvPr id="7178" name="Picture 10" descr="The Crow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5802" y="3857628"/>
            <a:ext cx="1654666" cy="2595554"/>
          </a:xfrm>
          <a:prstGeom prst="rect">
            <a:avLst/>
          </a:prstGeom>
          <a:noFill/>
        </p:spPr>
      </p:pic>
      <p:pic>
        <p:nvPicPr>
          <p:cNvPr id="7180" name="Picture 12" descr="Книга Психологія мас Гюстав Лебон (Гюстав Ле Бон) – купить в Украине |  ROZETKA | Выгодные цены, отзывы покупателе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67768" y="3857628"/>
            <a:ext cx="1891604" cy="2714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rowd - crowd photos et images de coll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42" y="357166"/>
            <a:ext cx="4953504" cy="3286148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1026" y="142852"/>
            <a:ext cx="10001320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530" y="642918"/>
            <a:ext cx="9286940" cy="27699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1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en-GB" sz="16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Причини </a:t>
            </a:r>
            <a:r>
              <a:rPr lang="ru-RU" sz="1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появи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натовпу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за Гюставом </a:t>
            </a:r>
            <a:r>
              <a:rPr lang="ru-RU" sz="1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Ле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Боном: 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індивід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у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натовпі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отримує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почуття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незбагненної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потужності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якому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він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може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віддатись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чого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не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зробить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сам на сам,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стримуючи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себе. В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анонімній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й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сумнівній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масі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почуття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відповідальності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щезає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Людина в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масі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не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пригнічує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у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натовпі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свої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інстинкти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адже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натовп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є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анонімним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й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жодної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відповідальності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за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вчинки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ньому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немає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  <a:endParaRPr lang="ru-RU" sz="1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342900" indent="-342900" algn="ctr"/>
            <a:endParaRPr lang="en-GB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3" name="AutoShape 2" descr="Шюц, Альфред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0" name="AutoShape 2" descr="Правила поведінки у натовп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9" name="Схема 8"/>
          <p:cNvGraphicFramePr/>
          <p:nvPr/>
        </p:nvGraphicFramePr>
        <p:xfrm>
          <a:off x="2024034" y="3857629"/>
          <a:ext cx="7215238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rowd - crowd photos et images de coll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42" y="357166"/>
            <a:ext cx="4953504" cy="3286148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1026" y="142852"/>
            <a:ext cx="10001320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3902" y="1142984"/>
            <a:ext cx="9286940" cy="30931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1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en-GB" sz="16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Причини </a:t>
            </a:r>
            <a:r>
              <a:rPr lang="ru-RU" sz="1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появи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натовпу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за Гюставом </a:t>
            </a:r>
            <a:r>
              <a:rPr lang="ru-RU" sz="1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Ле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Боном: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2.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людина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масі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вільно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піддається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зараженню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запалюванню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під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впливом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чого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легко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відмовляється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від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власних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інтересів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на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користь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масовим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  <a:endParaRPr lang="ru-RU" sz="1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i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„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натовпі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будь-яке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переживання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будь-яка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дія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заразливі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такому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ступені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що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індивід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дуже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легко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жертвує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своїми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особистими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інтересами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заради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колективного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інтересу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”.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Зараження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Ле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Бон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зараховує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до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гіпнотичних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явищ</a:t>
            </a:r>
            <a:r>
              <a:rPr lang="ru-RU" sz="1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</a:p>
          <a:p>
            <a:pPr algn="ctr"/>
            <a:endParaRPr lang="en-GB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3" name="AutoShape 2" descr="Шюц, Альфред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0" name="AutoShape 2" descr="Правила поведінки у натовп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8" name="Схема 7"/>
          <p:cNvGraphicFramePr/>
          <p:nvPr/>
        </p:nvGraphicFramePr>
        <p:xfrm>
          <a:off x="1952596" y="4357694"/>
          <a:ext cx="7500990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rowd - crowd photos et images de coll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42" y="357166"/>
            <a:ext cx="4953504" cy="3286148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1026" y="142852"/>
            <a:ext cx="10001320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3902" y="1142984"/>
            <a:ext cx="9286940" cy="27699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1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en-GB" sz="16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Причини </a:t>
            </a:r>
            <a:r>
              <a:rPr lang="ru-RU" sz="1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появи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натовпу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за Гюставом </a:t>
            </a:r>
            <a:r>
              <a:rPr lang="ru-RU" sz="1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Ле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Боном: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3 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здатність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людини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у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масі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легко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піддаватись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навіюванню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При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цьому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повністю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губиться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свідома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особистість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воля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здатність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відрізняти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–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відсутні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всі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почуття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думки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орієнтовані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заданому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напрямку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  <a:endParaRPr lang="ru-RU" sz="1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«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Навіть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потужні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індивідуальності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піддаються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взаємонавіюванню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бо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вони просто не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здатні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боротись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проти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могутньої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сили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маси-потоку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»</a:t>
            </a:r>
            <a:endParaRPr lang="en-GB" sz="1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en-GB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3" name="AutoShape 2" descr="Шюц, Альфред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0" name="AutoShape 2" descr="Правила поведінки у натовп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8" name="Схема 7"/>
          <p:cNvGraphicFramePr/>
          <p:nvPr/>
        </p:nvGraphicFramePr>
        <p:xfrm>
          <a:off x="1952596" y="4357694"/>
          <a:ext cx="7500990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abriel Tarde | French sociologist | Britan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15" y="785794"/>
            <a:ext cx="2807513" cy="3214710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816" y="-492924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rowd - crowd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8942" y="357166"/>
            <a:ext cx="4953504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67174" y="1285860"/>
            <a:ext cx="5572164" cy="1938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1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en-GB" sz="16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Публіка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–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це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розпорошений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натовп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в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якому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взаємодія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розумів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це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дія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на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відстанях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які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все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збільшуються</a:t>
            </a:r>
            <a:endParaRPr lang="en-GB" sz="160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en-GB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3" name="AutoShape 2" descr="Шюц, Альфред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0" name="AutoShape 2" descr="Правила поведінки у натовп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Прямоугольник 9"/>
          <p:cNvSpPr/>
          <p:nvPr/>
        </p:nvSpPr>
        <p:spPr>
          <a:xfrm>
            <a:off x="1452530" y="4071942"/>
            <a:ext cx="27860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Габріель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Тард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 </a:t>
            </a:r>
            <a:endParaRPr lang="ru-RU" sz="16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(</a:t>
            </a:r>
            <a:r>
              <a:rPr lang="fr-FR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Gabriel Tarde</a:t>
            </a:r>
            <a:r>
              <a:rPr lang="uk-UA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</a:t>
            </a:r>
          </a:p>
          <a:p>
            <a:pPr algn="ctr"/>
            <a:r>
              <a:rPr lang="uk-UA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1843-1904</a:t>
            </a:r>
          </a:p>
        </p:txBody>
      </p:sp>
      <p:pic>
        <p:nvPicPr>
          <p:cNvPr id="27654" name="Picture 6" descr="The Laws of Imitation by Gabriel Tar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68" y="3714752"/>
            <a:ext cx="1644758" cy="2595549"/>
          </a:xfrm>
          <a:prstGeom prst="rect">
            <a:avLst/>
          </a:prstGeom>
          <a:noFill/>
        </p:spPr>
      </p:pic>
      <p:pic>
        <p:nvPicPr>
          <p:cNvPr id="27658" name="Picture 10" descr="Amazon.com: L'Opinion et la Foule (French Edition) eBook : Tarde, Gabriel,  Ligaran,: Kindle Sto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8612" y="3714752"/>
            <a:ext cx="1928826" cy="2571768"/>
          </a:xfrm>
          <a:prstGeom prst="rect">
            <a:avLst/>
          </a:prstGeom>
          <a:noFill/>
        </p:spPr>
      </p:pic>
      <p:pic>
        <p:nvPicPr>
          <p:cNvPr id="27660" name="Picture 12" descr="La criminalité comparée de Gabriel Tarde - Grand Format - Livre - Decit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24628" y="3786190"/>
            <a:ext cx="1722395" cy="25479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1026" y="142852"/>
            <a:ext cx="10001320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5340" y="1428736"/>
            <a:ext cx="664373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09588" y="1428736"/>
            <a:ext cx="6000792" cy="48936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1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en-GB" sz="16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Поміж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натовпом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та </a:t>
            </a:r>
            <a:r>
              <a:rPr lang="ru-RU" sz="1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публікою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існує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багато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суттєвих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відмінностей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</a:t>
            </a:r>
            <a:endParaRPr lang="en-US" sz="16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натовпі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людина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цілковито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захоплена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силою, яка не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має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противаги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</a:t>
            </a:r>
            <a:endParaRPr lang="en-US" sz="16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Натовп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як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група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є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більш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природнім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й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більше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підкорюється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силам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природи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  <a:endParaRPr lang="en-US" sz="16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публіка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–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це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група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вищого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стандарту, вона не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підвладна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цим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змінам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й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капризам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фізичного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середовища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порам року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або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навіть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клімату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  <a:endParaRPr lang="en-US" sz="16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Відбиток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раси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менше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помітний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у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представників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публіки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ніж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у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представників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натовпу</a:t>
            </a:r>
            <a:endParaRPr lang="en-GB" sz="160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en-GB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3" name="AutoShape 2" descr="Шюц, Альфред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0" name="AutoShape 2" descr="Правила поведінки у натовп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54" name="Picture 2" descr="team fans - crowd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1818" y="428604"/>
            <a:ext cx="4500593" cy="3000396"/>
          </a:xfrm>
          <a:prstGeom prst="rect">
            <a:avLst/>
          </a:prstGeom>
          <a:noFill/>
        </p:spPr>
      </p:pic>
      <p:pic>
        <p:nvPicPr>
          <p:cNvPr id="23556" name="Picture 4" descr="illustrations, cliparts, dessins animés et icônes de grand groupe de personnes - crow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1818" y="2643182"/>
            <a:ext cx="3776862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312" y="-54293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1026" y="142852"/>
            <a:ext cx="10001320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" name="AutoShape 2" descr="Шюц, Альфред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0" name="AutoShape 2" descr="Правила поведінки у натовп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0" name="AutoShape 2" descr="Правила поведінки у натовп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2" name="AutoShape 4" descr="Правила поведінки у натовп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534" name="Picture 6" descr="Правила поведінки у натовп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58" y="642918"/>
            <a:ext cx="8446678" cy="5357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76692" y="-521499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8348" y="1285860"/>
            <a:ext cx="7772400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Підведення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підсумків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881158" y="2357430"/>
            <a:ext cx="7858180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George" panose="02000500000000000000" pitchFamily="50" charset="0"/>
                <a:cs typeface="Times New Roman" pitchFamily="18" charset="0"/>
              </a:rPr>
              <a:t>Поділіться Вашими враженнями про участь у занятті: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George" panose="02000500000000000000" pitchFamily="50" charset="0"/>
                <a:cs typeface="Times New Roman" pitchFamily="18" charset="0"/>
              </a:rPr>
              <a:t>Обговоріть, що було </a:t>
            </a:r>
            <a:r>
              <a:rPr lang="uk-UA" sz="1600" dirty="0" smtClean="0">
                <a:latin typeface="George" panose="02000500000000000000" pitchFamily="50" charset="0"/>
                <a:cs typeface="Times New Roman" pitchFamily="18" charset="0"/>
              </a:rPr>
              <a:t>особливо цікавим </a:t>
            </a:r>
            <a:r>
              <a:rPr lang="uk-UA" sz="1600" dirty="0">
                <a:latin typeface="George" panose="02000500000000000000" pitchFamily="50" charset="0"/>
                <a:cs typeface="Times New Roman" pitchFamily="18" charset="0"/>
              </a:rPr>
              <a:t>та корисним для Вас?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sz="1600" dirty="0"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600" dirty="0" smtClean="0">
                <a:latin typeface="George" panose="02000500000000000000" pitchFamily="50" charset="0"/>
                <a:cs typeface="Times New Roman" pitchFamily="18" charset="0"/>
              </a:rPr>
              <a:t>Яка саме теорія ефектів медіа на Вашу думку є особливо дієвою? Чому? </a:t>
            </a:r>
            <a:endParaRPr lang="uk-UA" sz="1600" dirty="0"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09786" y="4643446"/>
            <a:ext cx="77724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5234</TotalTime>
  <Words>375</Words>
  <Application>Microsoft Office PowerPoint</Application>
  <PresentationFormat>Произвольный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Концепція натовпу у вивченні віктимної поведінки</vt:lpstr>
      <vt:lpstr>  </vt:lpstr>
      <vt:lpstr>  </vt:lpstr>
      <vt:lpstr>  </vt:lpstr>
      <vt:lpstr>  </vt:lpstr>
      <vt:lpstr>Слайд 6</vt:lpstr>
      <vt:lpstr>  </vt:lpstr>
      <vt:lpstr>  </vt:lpstr>
      <vt:lpstr>Підведення підсумків</vt:lpstr>
      <vt:lpstr>ДЯКУЮ ЗА УВАГУ!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330</cp:revision>
  <dcterms:created xsi:type="dcterms:W3CDTF">2014-05-17T18:57:21Z</dcterms:created>
  <dcterms:modified xsi:type="dcterms:W3CDTF">2022-11-17T23:16:50Z</dcterms:modified>
</cp:coreProperties>
</file>