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Оцінка рибальства і рибництва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Предмет, </a:t>
            </a:r>
            <a:r>
              <a:rPr lang="ru-RU" dirty="0" err="1" smtClean="0"/>
              <a:t>цілі</a:t>
            </a:r>
            <a:r>
              <a:rPr lang="ru-RU" dirty="0" smtClean="0"/>
              <a:t>,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теоретичних</a:t>
            </a:r>
            <a:r>
              <a:rPr lang="ru-RU" dirty="0" smtClean="0"/>
              <a:t> основ </a:t>
            </a:r>
            <a:r>
              <a:rPr lang="ru-RU" dirty="0" err="1" smtClean="0"/>
              <a:t>рибництва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 smtClean="0"/>
              <a:t>теоретичних</a:t>
            </a:r>
            <a:r>
              <a:rPr lang="ru-RU" dirty="0" smtClean="0"/>
              <a:t> основ </a:t>
            </a:r>
            <a:r>
              <a:rPr lang="ru-RU" dirty="0" err="1" smtClean="0"/>
              <a:t>рибництва</a:t>
            </a:r>
            <a:r>
              <a:rPr lang="ru-RU" dirty="0" smtClean="0"/>
              <a:t>, </a:t>
            </a:r>
            <a:r>
              <a:rPr lang="ru-RU" dirty="0" err="1" smtClean="0"/>
              <a:t>зв</a:t>
            </a:r>
            <a:r>
              <a:rPr lang="ru-RU" dirty="0" smtClean="0"/>
              <a:t> ’</a:t>
            </a:r>
            <a:r>
              <a:rPr lang="ru-RU" dirty="0" err="1" smtClean="0"/>
              <a:t>язок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природними</a:t>
            </a:r>
            <a:r>
              <a:rPr lang="ru-RU" dirty="0" smtClean="0"/>
              <a:t> науками.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. Предмет </a:t>
            </a:r>
            <a:r>
              <a:rPr lang="ru-RU" dirty="0" err="1" smtClean="0"/>
              <a:t>вивчення</a:t>
            </a:r>
            <a:r>
              <a:rPr lang="ru-RU" dirty="0" smtClean="0"/>
              <a:t> -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статевими</a:t>
            </a:r>
            <a:r>
              <a:rPr lang="ru-RU" dirty="0" smtClean="0"/>
              <a:t> циклами </a:t>
            </a:r>
            <a:r>
              <a:rPr lang="ru-RU" dirty="0" err="1" smtClean="0"/>
              <a:t>риб</a:t>
            </a:r>
            <a:r>
              <a:rPr lang="ru-RU" dirty="0" smtClean="0"/>
              <a:t>,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зрілих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запліднення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інкубації</a:t>
            </a:r>
            <a:r>
              <a:rPr lang="ru-RU" dirty="0" smtClean="0"/>
              <a:t> </a:t>
            </a:r>
            <a:r>
              <a:rPr lang="ru-RU" dirty="0" err="1" smtClean="0"/>
              <a:t>ікри</a:t>
            </a:r>
            <a:r>
              <a:rPr lang="ru-RU" dirty="0" smtClean="0"/>
              <a:t>, </a:t>
            </a:r>
            <a:r>
              <a:rPr lang="ru-RU" dirty="0" err="1" smtClean="0"/>
              <a:t>витримки</a:t>
            </a:r>
            <a:r>
              <a:rPr lang="ru-RU" dirty="0" smtClean="0"/>
              <a:t> </a:t>
            </a:r>
            <a:r>
              <a:rPr lang="ru-RU" dirty="0" err="1" smtClean="0"/>
              <a:t>передличинок</a:t>
            </a:r>
            <a:r>
              <a:rPr lang="ru-RU" dirty="0" smtClean="0"/>
              <a:t>, </a:t>
            </a:r>
            <a:r>
              <a:rPr lang="ru-RU" dirty="0" err="1" smtClean="0"/>
              <a:t>підрощування</a:t>
            </a:r>
            <a:r>
              <a:rPr lang="ru-RU" dirty="0" smtClean="0"/>
              <a:t> личинок, </a:t>
            </a:r>
            <a:r>
              <a:rPr lang="ru-RU" dirty="0" err="1" smtClean="0"/>
              <a:t>вирощування</a:t>
            </a:r>
            <a:r>
              <a:rPr lang="ru-RU" dirty="0" smtClean="0"/>
              <a:t> </a:t>
            </a:r>
            <a:r>
              <a:rPr lang="ru-RU" dirty="0" err="1" smtClean="0"/>
              <a:t>життєстійкої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, </a:t>
            </a:r>
            <a:r>
              <a:rPr lang="ru-RU" dirty="0" err="1" smtClean="0"/>
              <a:t>еколого-продукційні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культивованих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онтогенезу (молодь, </a:t>
            </a:r>
            <a:r>
              <a:rPr lang="ru-RU" dirty="0" err="1" smtClean="0"/>
              <a:t>плідники</a:t>
            </a:r>
            <a:r>
              <a:rPr lang="ru-RU" dirty="0" smtClean="0"/>
              <a:t>, </a:t>
            </a:r>
            <a:r>
              <a:rPr lang="ru-RU" dirty="0" err="1" smtClean="0"/>
              <a:t>товарна</a:t>
            </a:r>
            <a:r>
              <a:rPr lang="ru-RU" dirty="0" smtClean="0"/>
              <a:t> </a:t>
            </a:r>
            <a:r>
              <a:rPr lang="ru-RU" dirty="0" err="1" smtClean="0"/>
              <a:t>продукція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до </a:t>
            </a:r>
            <a:r>
              <a:rPr lang="ru-RU" dirty="0" err="1" smtClean="0"/>
              <a:t>чинників</a:t>
            </a:r>
            <a:r>
              <a:rPr lang="ru-RU" dirty="0" smtClean="0"/>
              <a:t> </a:t>
            </a:r>
            <a:r>
              <a:rPr lang="ru-RU" dirty="0" err="1" smtClean="0"/>
              <a:t>абіотичного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біотичного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у </a:t>
            </a:r>
            <a:r>
              <a:rPr lang="ru-RU" dirty="0" err="1" smtClean="0"/>
              <a:t>водоймах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вирощування</a:t>
            </a:r>
            <a:r>
              <a:rPr lang="ru-RU" dirty="0" smtClean="0"/>
              <a:t> (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,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дозрівання</a:t>
            </a:r>
            <a:r>
              <a:rPr lang="ru-RU" dirty="0" smtClean="0"/>
              <a:t>,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масонакопичення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штучного </a:t>
            </a:r>
            <a:r>
              <a:rPr lang="ru-RU" dirty="0" err="1" smtClean="0"/>
              <a:t>відтворення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оптимальних</a:t>
            </a:r>
            <a:r>
              <a:rPr lang="ru-RU" dirty="0" smtClean="0"/>
              <a:t> </a:t>
            </a:r>
            <a:r>
              <a:rPr lang="ru-RU" dirty="0" err="1" smtClean="0"/>
              <a:t>екологічних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продукування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</a:t>
            </a:r>
            <a:r>
              <a:rPr lang="ru-RU" dirty="0" err="1" smtClean="0"/>
              <a:t>розведення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Мета </a:t>
            </a:r>
            <a:r>
              <a:rPr lang="ru-RU" dirty="0" err="1" smtClean="0"/>
              <a:t>дисципліни</a:t>
            </a:r>
            <a:r>
              <a:rPr lang="ru-RU" dirty="0" smtClean="0"/>
              <a:t> -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сучасну</a:t>
            </a:r>
            <a:r>
              <a:rPr lang="ru-RU" dirty="0" smtClean="0"/>
              <a:t> </a:t>
            </a:r>
            <a:r>
              <a:rPr lang="ru-RU" dirty="0" err="1" smtClean="0"/>
              <a:t>наукову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штучного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,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 на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інтенсифікаційні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при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розмноженні</a:t>
            </a:r>
            <a:r>
              <a:rPr lang="ru-RU" dirty="0" smtClean="0"/>
              <a:t>, </a:t>
            </a:r>
            <a:r>
              <a:rPr lang="ru-RU" dirty="0" err="1" smtClean="0"/>
              <a:t>рості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витримуванні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курсу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відтворенням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вирощуванням;теоретичні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статевими</a:t>
            </a:r>
            <a:r>
              <a:rPr lang="ru-RU" dirty="0" smtClean="0"/>
              <a:t> циклами </a:t>
            </a:r>
            <a:r>
              <a:rPr lang="ru-RU" dirty="0" err="1" smtClean="0"/>
              <a:t>риб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рибоводного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;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оптимальних</a:t>
            </a:r>
            <a:r>
              <a:rPr lang="ru-RU" dirty="0" smtClean="0"/>
              <a:t> умов </a:t>
            </a:r>
            <a:r>
              <a:rPr lang="ru-RU" dirty="0" err="1" smtClean="0"/>
              <a:t>інкубації</a:t>
            </a:r>
            <a:r>
              <a:rPr lang="ru-RU" dirty="0" smtClean="0"/>
              <a:t> </a:t>
            </a:r>
            <a:r>
              <a:rPr lang="ru-RU" dirty="0" err="1" smtClean="0"/>
              <a:t>ікри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вирощування</a:t>
            </a:r>
            <a:r>
              <a:rPr lang="ru-RU" dirty="0" smtClean="0"/>
              <a:t> </a:t>
            </a:r>
            <a:r>
              <a:rPr lang="ru-RU" dirty="0" err="1" smtClean="0"/>
              <a:t>життєстійкої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; роль </a:t>
            </a:r>
            <a:r>
              <a:rPr lang="ru-RU" dirty="0" err="1" smtClean="0"/>
              <a:t>інтенсифікації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динаміку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рибоводних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;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екосистеми</a:t>
            </a:r>
            <a:r>
              <a:rPr lang="ru-RU" dirty="0" smtClean="0"/>
              <a:t> </a:t>
            </a:r>
            <a:r>
              <a:rPr lang="ru-RU" dirty="0" err="1" smtClean="0"/>
              <a:t>водоймищ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меліоративні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: </a:t>
            </a:r>
            <a:r>
              <a:rPr lang="ru-RU" dirty="0" err="1" smtClean="0"/>
              <a:t>оптимізація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природної</a:t>
            </a:r>
            <a:r>
              <a:rPr lang="ru-RU" dirty="0" smtClean="0"/>
              <a:t> </a:t>
            </a:r>
            <a:r>
              <a:rPr lang="ru-RU" dirty="0" err="1" smtClean="0"/>
              <a:t>біорибопродуктивності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обґрунтування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кормів</a:t>
            </a:r>
            <a:r>
              <a:rPr lang="ru-RU" dirty="0" smtClean="0"/>
              <a:t> в </a:t>
            </a:r>
            <a:r>
              <a:rPr lang="ru-RU" smtClean="0"/>
              <a:t>рибництві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221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Оцінка рибальства і рибництва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рибальства і рибництва</dc:title>
  <dc:creator>user</dc:creator>
  <cp:lastModifiedBy>user</cp:lastModifiedBy>
  <cp:revision>2</cp:revision>
  <dcterms:created xsi:type="dcterms:W3CDTF">2024-11-28T14:34:57Z</dcterms:created>
  <dcterms:modified xsi:type="dcterms:W3CDTF">2024-11-28T14:38:33Z</dcterms:modified>
</cp:coreProperties>
</file>