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05064"/>
            <a:ext cx="7772400" cy="8219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Ризик-орієнтована</a:t>
            </a:r>
            <a:r>
              <a:rPr lang="ru-RU" b="1" dirty="0">
                <a:solidFill>
                  <a:schemeClr val="tx1"/>
                </a:solidFill>
              </a:rPr>
              <a:t> система </a:t>
            </a:r>
            <a:r>
              <a:rPr lang="ru-RU" b="1" dirty="0" err="1">
                <a:solidFill>
                  <a:schemeClr val="tx1"/>
                </a:solidFill>
              </a:rPr>
              <a:t>оцінки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охороні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праці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556792"/>
            <a:ext cx="5328592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1800" dirty="0"/>
              <a:t>Кандидат технічних наук, доцент кафедри прикладної екології та охорони праці</a:t>
            </a:r>
          </a:p>
          <a:p>
            <a:pPr algn="ctr"/>
            <a:r>
              <a:rPr lang="uk-UA" sz="1800" dirty="0" err="1"/>
              <a:t>Манідіна</a:t>
            </a:r>
            <a:r>
              <a:rPr lang="uk-UA" sz="1800" dirty="0"/>
              <a:t> Євгенія Анатоліївна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r>
              <a:rPr lang="uk-UA" sz="1800" dirty="0"/>
              <a:t>                           (097)8814692</a:t>
            </a:r>
          </a:p>
          <a:p>
            <a:r>
              <a:rPr lang="uk-UA" sz="1800" dirty="0"/>
              <a:t>                  </a:t>
            </a:r>
            <a:r>
              <a:rPr lang="en-US" sz="1800" dirty="0"/>
              <a:t>Manidina_ZGIA@ukr.net</a:t>
            </a: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049193" y="770801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506716" cy="254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064896" cy="4098803"/>
          </a:xfrm>
        </p:spPr>
        <p:txBody>
          <a:bodyPr>
            <a:noAutofit/>
          </a:bodyPr>
          <a:lstStyle/>
          <a:p>
            <a:pPr algn="just"/>
            <a:r>
              <a:rPr lang="uk-UA" sz="1800" dirty="0"/>
              <a:t>Функціонування системи управління охороною праці необхідно </a:t>
            </a:r>
            <a:r>
              <a:rPr lang="uk-UA" sz="1800" b="1" dirty="0"/>
              <a:t>здійснювати на основі управління професійними ризиками</a:t>
            </a:r>
            <a:r>
              <a:rPr lang="uk-UA" sz="1800" dirty="0"/>
              <a:t>. Ухвалення рішень і управління безпекою праці пов'язане з імовірнісною визначеністю, тобто з поняттям ризику, від особливостей якого багато в чому залежать методи управління підприємством в цілому. </a:t>
            </a:r>
          </a:p>
          <a:p>
            <a:pPr algn="just"/>
            <a:r>
              <a:rPr lang="uk-UA" sz="1800" dirty="0"/>
              <a:t>Атестація робочих місць і оцінка </a:t>
            </a:r>
            <a:r>
              <a:rPr lang="uk-UA" sz="1800" dirty="0" err="1"/>
              <a:t>травмобезпеки</a:t>
            </a:r>
            <a:r>
              <a:rPr lang="uk-UA" sz="1800" dirty="0"/>
              <a:t> зокрема </a:t>
            </a:r>
            <a:r>
              <a:rPr lang="uk-UA" sz="1800" b="1" dirty="0"/>
              <a:t>повинні бути пов’язані з оцінкою ризику</a:t>
            </a:r>
            <a:r>
              <a:rPr lang="uk-UA" sz="1800" dirty="0"/>
              <a:t>, що дає змогу будувати систему безпеки на основі концепції ризику. В той же час концепція прийнятного ризику (КПЗ) дозволяє аналізувати і забезпечувати рівень безпеки виробничого середовища та застосовувати досить просту, об'єктивну і таку, що не суперечить вимогам з охорони праці, методику кількісної оцінки професійних ризиків. </a:t>
            </a:r>
          </a:p>
          <a:p>
            <a:pPr algn="just"/>
            <a:r>
              <a:rPr lang="uk-UA" sz="1800" b="1" dirty="0"/>
              <a:t>Істотним удосконаленням методики оцінки </a:t>
            </a:r>
            <a:r>
              <a:rPr lang="uk-UA" sz="1800" b="1" dirty="0" err="1"/>
              <a:t>травмобезпеки</a:t>
            </a:r>
            <a:r>
              <a:rPr lang="uk-UA" sz="1800" b="1" dirty="0"/>
              <a:t> є перехід до концепції прийнятного ризику і відмова від концепції абсолютної безпеки</a:t>
            </a:r>
            <a:r>
              <a:rPr lang="uk-UA" sz="1800" dirty="0"/>
              <a:t>, що потребує якісно нових </a:t>
            </a:r>
            <a:r>
              <a:rPr lang="uk-UA" sz="1800" dirty="0" err="1"/>
              <a:t>методик</a:t>
            </a:r>
            <a:r>
              <a:rPr lang="uk-UA" sz="1800" dirty="0"/>
              <a:t> кількісної оцінки рівня </a:t>
            </a:r>
            <a:r>
              <a:rPr lang="uk-UA" sz="1800" dirty="0" err="1"/>
              <a:t>травмобезпеки</a:t>
            </a:r>
            <a:r>
              <a:rPr lang="uk-UA" sz="1800" dirty="0"/>
              <a:t>. </a:t>
            </a:r>
            <a:endParaRPr lang="uk-UA" sz="1800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135" y="5445224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064896" cy="4098803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В результаті вивчення дисципліни здобувач буде мати наступні навички:</a:t>
            </a:r>
          </a:p>
          <a:p>
            <a:endParaRPr lang="uk-UA" sz="2800" b="1" dirty="0">
              <a:solidFill>
                <a:schemeClr val="tx1"/>
              </a:solidFill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проведенні обстеження об’єктів для визначення небезпечних ділянок виробництва, видів виробничих процесів та устаткування, що можуть створювати загрозу здоров’ю працюючих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організації проведення експертної оцінки стану безпеки промислового виробництва, технологій та об’єктів підвищеної небезпеки</a:t>
            </a:r>
          </a:p>
          <a:p>
            <a:endParaRPr lang="uk-UA" sz="20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824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123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108</TotalTime>
  <Words>217</Words>
  <Application>Microsoft Office PowerPoint</Application>
  <PresentationFormat>Екран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Candara</vt:lpstr>
      <vt:lpstr>Symbol</vt:lpstr>
      <vt:lpstr>Волна</vt:lpstr>
      <vt:lpstr>Ризик-орієнтована система оцінки в охороні праці </vt:lpstr>
      <vt:lpstr>Презентація PowerPoint</vt:lpstr>
      <vt:lpstr>ЧОМУ НЕОБХІДНО ВИВЧАТИ ДИСЦИПЛІНУ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12</cp:revision>
  <dcterms:created xsi:type="dcterms:W3CDTF">2020-09-02T17:48:05Z</dcterms:created>
  <dcterms:modified xsi:type="dcterms:W3CDTF">2023-11-27T18:44:00Z</dcterms:modified>
</cp:coreProperties>
</file>