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82" r:id="rId2"/>
    <p:sldId id="283" r:id="rId3"/>
    <p:sldId id="273" r:id="rId4"/>
    <p:sldId id="274" r:id="rId5"/>
    <p:sldId id="278" r:id="rId6"/>
    <p:sldId id="27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378BD5-EAD7-4959-90E4-45F4AE55DC8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F0C3E0-8CB4-432F-BAB0-682612F8A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E434-C56D-42A0-878B-21213F88D741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2A76-3FF9-4453-99E6-093279E01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42F1-2CAA-43DD-83B2-8B425F745C2B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2D35-6BEA-4589-A3D2-775E8140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46BA-AA0B-400D-BA4C-02EBA4B1297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215-DAE2-4EAD-8CA6-2252C24F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BC3C-3A3F-452E-8726-FD30C7116404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7331-4542-486A-9CD7-A5A4699C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9408-091C-4D29-A10B-A8EBBEE8E314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DCC5-5981-43FB-8A7B-62E2EE68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02BB-8711-4D82-82AF-EE55703913BE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A7F8-E5BC-4BBA-8F38-D0995253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61B3-BE14-43A5-8922-8BBCD4A215F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B5CE-71B3-4EEC-88BD-5C364AC8A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F7E8-827A-4054-9E1E-1005EC82728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9238-5FFC-4011-97EF-E87255A13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DC2C-375C-49E5-B6E3-A2609D669DEE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3848-ADCD-4C13-8F62-4B77D053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3E7E-30DE-4141-9F9D-6A778B438715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3905-CEE1-4CF6-983B-E80C08314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F5BF-8015-41DE-8C15-499E22160093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FB24-2E61-43F7-BED1-49399515B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C8E1-4766-4707-BA1E-312D6C7B8844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99C0-A38D-40FF-A821-BA4D8162D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68847-A228-4DFC-9923-D0DBA050C59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0BD17-5966-476E-B663-1761A925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25438" y="131763"/>
            <a:ext cx="8818562" cy="126523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Профілактика травматизму у фізичному вихованні</a:t>
            </a:r>
            <a:endParaRPr lang="ru-RU" sz="4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27000" y="6661150"/>
            <a:ext cx="4368800" cy="42863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800" b="1" smtClean="0"/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6670675"/>
            <a:ext cx="4254500" cy="187325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endParaRPr lang="uk-UA" sz="2400" b="1" i="1" u="sng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4138"/>
            <a:ext cx="91440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03200"/>
            <a:ext cx="317341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75" y="552450"/>
            <a:ext cx="312896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2313" y="2022475"/>
            <a:ext cx="3341687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3747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200" smtClean="0"/>
              <a:t>Основними </a:t>
            </a:r>
            <a:r>
              <a:rPr lang="uk-UA" sz="3200" b="1" smtClean="0"/>
              <a:t>завданнями</a:t>
            </a:r>
            <a:r>
              <a:rPr lang="uk-UA" sz="3200" smtClean="0"/>
              <a:t> вивчення дисципліни «</a:t>
            </a:r>
            <a:r>
              <a:rPr lang="uk-UA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Профілактика травматизму у фізичному вихованні</a:t>
            </a:r>
            <a:r>
              <a:rPr lang="ru-RU" smtClean="0"/>
              <a:t> </a:t>
            </a:r>
            <a:r>
              <a:rPr lang="uk-UA" sz="3200" smtClean="0"/>
              <a:t>» є:</a:t>
            </a:r>
            <a:r>
              <a:rPr lang="ru-RU" sz="4000" smtClean="0"/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46063" y="1679575"/>
            <a:ext cx="8678862" cy="4984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smtClean="0"/>
              <a:t>- ознайомитися із зовнішніми та внутрішніми причинними факторами виникнення різних травм у фізичному вихованні та спорті з метою їх попередження;</a:t>
            </a:r>
          </a:p>
          <a:p>
            <a:pPr>
              <a:lnSpc>
                <a:spcPct val="80000"/>
              </a:lnSpc>
            </a:pPr>
            <a:r>
              <a:rPr lang="uk-UA" sz="3200" smtClean="0"/>
              <a:t>- зрозуміти алгоритм складання програм профілактики спортивного травматизму з урахуванням віку, статі, виду спорту;</a:t>
            </a:r>
          </a:p>
          <a:p>
            <a:pPr>
              <a:lnSpc>
                <a:spcPct val="80000"/>
              </a:lnSpc>
            </a:pPr>
            <a:r>
              <a:rPr lang="uk-UA" sz="3200" smtClean="0"/>
              <a:t>- набути умінь використовувати засвоєні знання для організації навчально-тренувальної роботи у відповідності до особливостей віку, статі, виду спорту.</a:t>
            </a:r>
            <a:endParaRPr lang="ru-RU" sz="32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87325" y="182563"/>
            <a:ext cx="8956675" cy="12763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sz="2800" smtClean="0"/>
              <a:t>У результаті вивчення навчальної дисципліни </a:t>
            </a:r>
            <a:r>
              <a:rPr lang="uk-UA" sz="2800" u="sng" smtClean="0"/>
              <a:t>студент повинен набути таких результатів навчання</a:t>
            </a:r>
            <a:r>
              <a:rPr lang="uk-UA" sz="2800" smtClean="0"/>
              <a:t>: </a:t>
            </a:r>
            <a:endParaRPr lang="ru-RU" sz="28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1454150"/>
            <a:ext cx="9144000" cy="540385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 typeface="Arial" charset="0"/>
              <a:buNone/>
            </a:pPr>
            <a:r>
              <a:rPr lang="uk-UA" b="1" i="1" smtClean="0"/>
              <a:t>Знати: </a:t>
            </a:r>
            <a:endParaRPr lang="uk-UA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особливості спортивних травм (механізми виникнення, анатомо-топографічні зміни та ін.);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причини травматизму різного характеру (організаційного, методичного, зумовлених індивідуальними особливостями організму спортсмена та ін.);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засоби та методи профілактики травм у осіб, що займаються різними формами фізичної культури і спорту. </a:t>
            </a:r>
            <a:endParaRPr lang="ru-RU" sz="2400" b="1" i="1" smtClean="0"/>
          </a:p>
          <a:p>
            <a:pPr>
              <a:lnSpc>
                <a:spcPct val="75000"/>
              </a:lnSpc>
              <a:spcBef>
                <a:spcPct val="0"/>
              </a:spcBef>
              <a:buFont typeface="Arial" charset="0"/>
              <a:buNone/>
            </a:pPr>
            <a:r>
              <a:rPr lang="ru-RU" b="1" i="1" smtClean="0"/>
              <a:t>Вміти: </a:t>
            </a:r>
            <a:endParaRPr lang="uk-UA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- користуватися науковою, методичною літературою для глибшого засвоєння самостійних завдань даного курсу;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- розробляти план профілактичних заходів для спортсменів різних видів спорту та спеціалізацій;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- проводити вибір профілактичних заходів для осіб різного віку, які займаються спортом професійно або з оздоровчою метою;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uk-UA" sz="2400" smtClean="0"/>
              <a:t>- надавати першу допомогу при травмах та патологічних станах у </a:t>
            </a:r>
            <a:r>
              <a:rPr lang="ru-RU" sz="2400" smtClean="0"/>
              <a:t>фізкультурників і </a:t>
            </a:r>
            <a:r>
              <a:rPr lang="uk-UA" sz="2400" smtClean="0"/>
              <a:t>спортсменів.</a:t>
            </a:r>
            <a:endParaRPr lang="ru-RU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261938" y="365125"/>
            <a:ext cx="8591550" cy="511175"/>
          </a:xfrm>
        </p:spPr>
        <p:txBody>
          <a:bodyPr/>
          <a:lstStyle/>
          <a:p>
            <a:pPr algn="ctr">
              <a:defRPr/>
            </a:pPr>
            <a:r>
              <a:rPr lang="ru-RU" sz="32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КУРСУ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71463" y="847725"/>
            <a:ext cx="8582025" cy="578643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uk-UA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Змістовий модуль 1.</a:t>
            </a:r>
            <a:r>
              <a:rPr lang="uk-UA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Загальна характеристика травматизму у фізичному вихованні та спорті.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sz="2400" b="1" i="1" u="sng" smtClean="0"/>
              <a:t>Тема 1. </a:t>
            </a:r>
            <a:r>
              <a:rPr lang="uk-UA" sz="2400" b="1" smtClean="0"/>
              <a:t>Загальна характеристика травматизму у фізичному вихованні та спорті.</a:t>
            </a:r>
            <a:r>
              <a:rPr lang="uk-UA" sz="2400" smtClean="0"/>
              <a:t> </a:t>
            </a:r>
            <a:endParaRPr lang="uk-UA" sz="2400" b="1" smtClean="0"/>
          </a:p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uk-UA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Змістовий модуль 2.</a:t>
            </a:r>
            <a:r>
              <a:rPr lang="uk-UA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 та механізми виникнення травм та патологічних станів у спортсменів.</a:t>
            </a: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sz="2400" b="1" i="1" u="sng" smtClean="0"/>
              <a:t>Тема 2. </a:t>
            </a:r>
            <a:r>
              <a:rPr lang="uk-UA" sz="2400" b="1" smtClean="0"/>
              <a:t>Причини та механізми виникнення травм та патологічних станів у спортсменів.</a:t>
            </a:r>
            <a:r>
              <a:rPr lang="ru-RU" sz="2400" smtClean="0"/>
              <a:t> </a:t>
            </a:r>
            <a:endParaRPr lang="uk-UA" sz="2400" b="1" smtClean="0"/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sz="2400" b="1" u="sng" smtClean="0"/>
              <a:t>Тема </a:t>
            </a:r>
            <a:r>
              <a:rPr lang="ru-RU" sz="2400" b="1" u="sng" smtClean="0"/>
              <a:t>3</a:t>
            </a:r>
            <a:r>
              <a:rPr lang="uk-UA" sz="2400" b="1" u="sng" smtClean="0"/>
              <a:t>.</a:t>
            </a:r>
            <a:r>
              <a:rPr lang="uk-UA" sz="2400" b="1" smtClean="0"/>
              <a:t> Фізіологічна характеристика основних станів організму, що виникають при виконанні фізичних вправ, та їх вплив на травматизм у спорті.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sz="2400" b="1" u="sng" smtClean="0"/>
              <a:t>Тема </a:t>
            </a:r>
            <a:r>
              <a:rPr lang="ru-RU" sz="2400" b="1" u="sng" smtClean="0"/>
              <a:t>4</a:t>
            </a:r>
            <a:r>
              <a:rPr lang="uk-UA" sz="2400" b="1" u="sng" smtClean="0"/>
              <a:t>.</a:t>
            </a:r>
            <a:r>
              <a:rPr lang="uk-UA" sz="2400" b="1" smtClean="0"/>
              <a:t> Лікарський контроль та лікарсько-педагогічні спостереження у процесі тренувальних занять і змагань як фактор профілактики спортивного травматизму. Особливості медичного контролю у масовій фізичній культурі.</a:t>
            </a:r>
            <a:r>
              <a:rPr lang="ru-RU" sz="2400" smtClean="0"/>
              <a:t> </a:t>
            </a:r>
            <a:r>
              <a:rPr lang="uk-UA" sz="2400" smtClean="0"/>
              <a:t> </a:t>
            </a:r>
            <a:endParaRPr lang="ru-RU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90500" y="500063"/>
            <a:ext cx="8804275" cy="61055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b="1" i="1" u="sng" smtClean="0"/>
              <a:t>Змістовий модуль 3. </a:t>
            </a:r>
            <a:r>
              <a:rPr lang="uk-UA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Особливості травматизму внаслідок перевтоми, перенапруження і перетренованості і заходи його профілактики.</a:t>
            </a:r>
          </a:p>
          <a:p>
            <a:pPr>
              <a:defRPr/>
            </a:pPr>
            <a:r>
              <a:rPr lang="uk-UA" sz="2400" b="1" i="1" u="sng" smtClean="0"/>
              <a:t>Тема </a:t>
            </a:r>
            <a:r>
              <a:rPr lang="ru-RU" sz="2400" b="1" i="1" u="sng" smtClean="0"/>
              <a:t>5</a:t>
            </a:r>
            <a:r>
              <a:rPr lang="uk-UA" sz="2400" b="1" i="1" u="sng" smtClean="0"/>
              <a:t>. </a:t>
            </a:r>
            <a:r>
              <a:rPr lang="uk-UA" sz="2400" b="1" smtClean="0"/>
              <a:t>Передпатологічні стани в спорті. Особливості травматизму внаслідок перевтоми, перенапруження і перетренованості спортсмена і заходи його профілактики.</a:t>
            </a:r>
            <a:r>
              <a:rPr lang="uk-UA" sz="2400" smtClean="0"/>
              <a:t> </a:t>
            </a:r>
            <a:endParaRPr lang="ru-RU" sz="2400" b="1" i="1" smtClean="0"/>
          </a:p>
          <a:p>
            <a:pPr>
              <a:defRPr/>
            </a:pPr>
            <a:r>
              <a:rPr lang="uk-UA" sz="2400" b="1" i="1" u="sng" smtClean="0"/>
              <a:t>Тема </a:t>
            </a:r>
            <a:r>
              <a:rPr lang="ru-RU" sz="2400" b="1" i="1" u="sng" smtClean="0"/>
              <a:t>6</a:t>
            </a:r>
            <a:r>
              <a:rPr lang="uk-UA" sz="2400" b="1" i="1" u="sng" smtClean="0"/>
              <a:t>.</a:t>
            </a:r>
            <a:r>
              <a:rPr lang="uk-UA" sz="2400" b="1" i="1" smtClean="0"/>
              <a:t> </a:t>
            </a:r>
            <a:r>
              <a:rPr lang="uk-UA" sz="2400" b="1" smtClean="0"/>
              <a:t>Гострі патологічні стани в спорті та їх профілактика</a:t>
            </a:r>
            <a:r>
              <a:rPr lang="ru-RU" sz="240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uk-UA" b="1" i="1" u="sng" smtClean="0"/>
              <a:t>Змістовий модуль 4. </a:t>
            </a:r>
            <a:r>
              <a:rPr lang="uk-UA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Вікові і статеві особливості травм і захворювань спортсменів та їх профілактика. </a:t>
            </a:r>
          </a:p>
          <a:p>
            <a:pPr>
              <a:defRPr/>
            </a:pPr>
            <a:r>
              <a:rPr lang="uk-UA" b="1" i="1" u="sng" smtClean="0"/>
              <a:t>Тема </a:t>
            </a:r>
            <a:r>
              <a:rPr lang="ru-RU" b="1" i="1" u="sng" smtClean="0"/>
              <a:t>7</a:t>
            </a:r>
            <a:r>
              <a:rPr lang="uk-UA" b="1" i="1" u="sng" smtClean="0"/>
              <a:t>. </a:t>
            </a:r>
            <a:r>
              <a:rPr lang="uk-UA" sz="2400" b="1" smtClean="0"/>
              <a:t>Морфофункціональні особливості організму жінок у зв’язку з заняттями фізичними вправами і спортом та їх вплив на травматизм.</a:t>
            </a:r>
            <a:r>
              <a:rPr lang="ru-RU" sz="2400" smtClean="0"/>
              <a:t> </a:t>
            </a:r>
          </a:p>
          <a:p>
            <a:pPr>
              <a:defRPr/>
            </a:pPr>
            <a:r>
              <a:rPr lang="uk-UA" sz="2400" b="1" u="sng" smtClean="0"/>
              <a:t>Тема </a:t>
            </a:r>
            <a:r>
              <a:rPr lang="ru-RU" sz="2400" b="1" u="sng" smtClean="0"/>
              <a:t>8</a:t>
            </a:r>
            <a:r>
              <a:rPr lang="uk-UA" sz="2400" b="1" u="sng" smtClean="0"/>
              <a:t>.</a:t>
            </a:r>
            <a:r>
              <a:rPr lang="uk-UA" sz="2400" smtClean="0"/>
              <a:t> </a:t>
            </a:r>
            <a:r>
              <a:rPr lang="uk-UA" sz="2400" b="1" smtClean="0"/>
              <a:t>Вікові особливості травм і захворювань спортсменів та їх профілактика</a:t>
            </a:r>
            <a:r>
              <a:rPr lang="uk-UA" sz="2400" smtClean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343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Calibri</vt:lpstr>
      <vt:lpstr>Тема Office</vt:lpstr>
      <vt:lpstr>Профілактика травматизму у фізичному вихованні</vt:lpstr>
      <vt:lpstr>Слайд 2</vt:lpstr>
      <vt:lpstr>Основними завданнями вивчення дисципліни «Профілактика травматизму у фізичному вихованні » є: </vt:lpstr>
      <vt:lpstr>У результаті вивчення навчальної дисципліни студент повинен набути таких результатів навчання: </vt:lpstr>
      <vt:lpstr>СТРУКТУРА КУРСУ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42</cp:revision>
  <dcterms:created xsi:type="dcterms:W3CDTF">2016-11-12T15:02:45Z</dcterms:created>
  <dcterms:modified xsi:type="dcterms:W3CDTF">2022-01-23T10:40:34Z</dcterms:modified>
</cp:coreProperties>
</file>