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7"/>
  </p:handoutMasterIdLst>
  <p:sldIdLst>
    <p:sldId id="256" r:id="rId2"/>
    <p:sldId id="336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70" r:id="rId21"/>
    <p:sldId id="368" r:id="rId22"/>
    <p:sldId id="369" r:id="rId23"/>
    <p:sldId id="348" r:id="rId24"/>
    <p:sldId id="349" r:id="rId25"/>
    <p:sldId id="350" r:id="rId26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0F0400-8968-4EFE-8F85-B8B8A2ADDC4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8699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BAB9A-9779-469D-BA1A-82F838C9FFC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A787-AD67-42B4-A59F-A8160A92CF6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C6D9-D49C-4706-AC98-2D246A4C0A9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311-EEA8-4CB2-BE6D-74E5A2F8387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F393-7DFA-44C2-BA14-5E7ED977696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9131-601C-4039-88A4-D7BED2B9A7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97718-97B0-49BC-BE64-81490C68D29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38C5-67D1-4F34-AB9A-39659C7197F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F185-CFA7-4544-AA7F-A7877603ADD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5CC4-1F11-4D4A-ADAB-47A60826D7F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BE6F-48C9-4B29-8A0F-ABBE87857A2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2A315F-109A-4938-B1ED-91EAE2285EE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Практична робота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err="1" smtClean="0"/>
              <a:t>Сили</a:t>
            </a:r>
            <a:r>
              <a:rPr lang="ru-RU" sz="2800" dirty="0" smtClean="0"/>
              <a:t> в </a:t>
            </a:r>
            <a:r>
              <a:rPr lang="ru-RU" sz="2800" dirty="0" err="1" smtClean="0"/>
              <a:t>механіці</a:t>
            </a:r>
            <a:r>
              <a:rPr lang="ru-RU" sz="2800" dirty="0" smtClean="0"/>
              <a:t>. Рух </a:t>
            </a:r>
            <a:r>
              <a:rPr lang="ru-RU" sz="2800" dirty="0" err="1" smtClean="0"/>
              <a:t>тіл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дією</a:t>
            </a:r>
            <a:r>
              <a:rPr lang="ru-RU" sz="2800" dirty="0" smtClean="0"/>
              <a:t> сил</a:t>
            </a: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68834"/>
            <a:ext cx="66484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4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543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4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" y="647006"/>
            <a:ext cx="68961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4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2938"/>
            <a:ext cx="66008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95" y="4725144"/>
            <a:ext cx="64579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43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2769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4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42938"/>
            <a:ext cx="65722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4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5151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43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2938"/>
            <a:ext cx="65627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4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8" y="642938"/>
            <a:ext cx="65627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43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515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4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58" y="406921"/>
            <a:ext cx="6334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6" y="4869160"/>
            <a:ext cx="6715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9706"/>
            <a:ext cx="6372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75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833438"/>
            <a:ext cx="66389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6165304"/>
            <a:ext cx="1943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6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42938"/>
            <a:ext cx="6286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0988"/>
            <a:ext cx="65151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074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/>
              <a:t>Сили</a:t>
            </a:r>
            <a:r>
              <a:rPr lang="ru-RU" sz="1800" b="1" kern="0" dirty="0"/>
              <a:t> в </a:t>
            </a:r>
            <a:r>
              <a:rPr lang="ru-RU" sz="1800" b="1" kern="0" dirty="0" err="1"/>
              <a:t>механіці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3529012" cy="1039812"/>
          </a:xfrm>
          <a:prstGeom prst="rect">
            <a:avLst/>
          </a:prstGeom>
          <a:noFill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4103688" cy="2441575"/>
          </a:xfrm>
          <a:prstGeom prst="rect">
            <a:avLst/>
          </a:prstGeom>
          <a:noFill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437063"/>
            <a:ext cx="4681538" cy="1536700"/>
          </a:xfrm>
          <a:prstGeom prst="rect">
            <a:avLst/>
          </a:prstGeom>
          <a:noFill/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981075"/>
            <a:ext cx="2001837" cy="452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/>
              <a:t>Сили</a:t>
            </a:r>
            <a:r>
              <a:rPr lang="ru-RU" sz="1800" b="1" kern="0" dirty="0"/>
              <a:t> в </a:t>
            </a:r>
            <a:r>
              <a:rPr lang="ru-RU" sz="1800" b="1" kern="0" dirty="0" err="1"/>
              <a:t>механіці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uk-UA" sz="1400" b="1" dirty="0" smtClean="0"/>
              <a:t>Практичне </a:t>
            </a:r>
            <a:r>
              <a:rPr lang="uk-UA" sz="1400" b="1" dirty="0"/>
              <a:t>завдання 1</a:t>
            </a:r>
            <a:endParaRPr lang="ru-RU" sz="14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14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553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8" y="3933056"/>
            <a:ext cx="62769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/>
              <a:t>Сили</a:t>
            </a:r>
            <a:r>
              <a:rPr lang="ru-RU" sz="1800" b="1" kern="0" dirty="0"/>
              <a:t> в </a:t>
            </a:r>
            <a:r>
              <a:rPr lang="ru-RU" sz="1800" b="1" kern="0" dirty="0" err="1"/>
              <a:t>механіці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381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5394"/>
            <a:ext cx="5688632" cy="303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59" y="3451525"/>
            <a:ext cx="5644306" cy="34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6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764704"/>
            <a:ext cx="65055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6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823913"/>
            <a:ext cx="66865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6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47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6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2" y="1124744"/>
            <a:ext cx="4914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6" y="1916832"/>
            <a:ext cx="64103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6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8008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6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4270"/>
            <a:ext cx="640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6728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159</cp:revision>
  <dcterms:created xsi:type="dcterms:W3CDTF">2011-04-07T06:39:14Z</dcterms:created>
  <dcterms:modified xsi:type="dcterms:W3CDTF">2024-02-10T13:32:13Z</dcterms:modified>
</cp:coreProperties>
</file>