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0"/>
  </p:notesMasterIdLst>
  <p:sldIdLst>
    <p:sldId id="256" r:id="rId2"/>
    <p:sldId id="290" r:id="rId3"/>
    <p:sldId id="299" r:id="rId4"/>
    <p:sldId id="292" r:id="rId5"/>
    <p:sldId id="301" r:id="rId6"/>
    <p:sldId id="300" r:id="rId7"/>
    <p:sldId id="294" r:id="rId8"/>
    <p:sldId id="28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D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1" autoAdjust="0"/>
    <p:restoredTop sz="94660"/>
  </p:normalViewPr>
  <p:slideViewPr>
    <p:cSldViewPr snapToGrid="0">
      <p:cViewPr>
        <p:scale>
          <a:sx n="79" d="100"/>
          <a:sy n="79" d="100"/>
        </p:scale>
        <p:origin x="-15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17BD9-FE61-420E-8F48-67DB8C42880F}" type="datetimeFigureOut">
              <a:rPr lang="x-none" smtClean="0"/>
              <a:t>20.12.2021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5521F-5DF8-416B-B6FE-33876C05932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7998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5521F-5DF8-416B-B6FE-33876C05932B}" type="slidenum">
              <a:rPr lang="x-none" smtClean="0"/>
              <a:t>8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72525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35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04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336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61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56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150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948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059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189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14F97C1-9614-4B39-974F-3B9B49849869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070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F97C1-9614-4B39-974F-3B9B49849869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71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617" y="386303"/>
            <a:ext cx="11332076" cy="2511642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accent2"/>
                </a:solidFill>
                <a:latin typeface="Cambria" panose="02040503050406030204" pitchFamily="18" charset="0"/>
              </a:rPr>
              <a:t>ДИСЦИПЛІНА ЗА ВИБОРОМ СТУДЕНТА: </a:t>
            </a:r>
            <a:r>
              <a:rPr lang="ru-RU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  <a:t/>
            </a:r>
            <a:br>
              <a:rPr lang="ru-RU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ru-RU" sz="3200" b="1" i="1" dirty="0" err="1">
                <a:solidFill>
                  <a:srgbClr val="FF0000"/>
                </a:solidFill>
                <a:latin typeface="Cambria" panose="02040503050406030204" pitchFamily="18" charset="0"/>
              </a:rPr>
              <a:t>Основи</a:t>
            </a:r>
            <a:r>
              <a:rPr lang="ru-RU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ru-RU" sz="3200" b="1" i="1" dirty="0" err="1">
                <a:solidFill>
                  <a:srgbClr val="FF0000"/>
                </a:solidFill>
                <a:latin typeface="Cambria" panose="02040503050406030204" pitchFamily="18" charset="0"/>
              </a:rPr>
              <a:t>економіки</a:t>
            </a:r>
            <a:r>
              <a:rPr lang="ru-RU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ru-RU" sz="3200" b="1" i="1" dirty="0" err="1">
                <a:solidFill>
                  <a:srgbClr val="FF0000"/>
                </a:solidFill>
                <a:latin typeface="Cambria" panose="02040503050406030204" pitchFamily="18" charset="0"/>
              </a:rPr>
              <a:t>підприємницької</a:t>
            </a:r>
            <a:r>
              <a:rPr lang="ru-RU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ru-RU" sz="3200" b="1" i="1" dirty="0" err="1">
                <a:solidFill>
                  <a:srgbClr val="FF0000"/>
                </a:solidFill>
                <a:latin typeface="Cambria" panose="02040503050406030204" pitchFamily="18" charset="0"/>
              </a:rPr>
              <a:t>діяльності</a:t>
            </a:r>
            <a:endParaRPr lang="ru-RU" sz="3200" b="1" i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4624" y="3182537"/>
            <a:ext cx="10986066" cy="2894706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uk-UA" sz="2400" b="1" i="1" dirty="0">
                <a:solidFill>
                  <a:schemeClr val="tx1"/>
                </a:solidFill>
                <a:latin typeface="Cambria" panose="02040503050406030204" pitchFamily="18" charset="0"/>
              </a:rPr>
              <a:t>розробник дисципліни, лектор:</a:t>
            </a:r>
          </a:p>
          <a:p>
            <a:pPr algn="ctr">
              <a:spcBef>
                <a:spcPts val="0"/>
              </a:spcBef>
            </a:pPr>
            <a:r>
              <a:rPr lang="uk-UA" sz="2400" b="1" i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Дробишева</a:t>
            </a:r>
            <a:r>
              <a:rPr lang="uk-UA" sz="2400" b="1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Олена Олегівна </a:t>
            </a:r>
          </a:p>
          <a:p>
            <a:pPr algn="l">
              <a:spcBef>
                <a:spcPts val="0"/>
              </a:spcBef>
            </a:pPr>
            <a:r>
              <a:rPr lang="uk-UA" sz="2400" i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к.е.н</a:t>
            </a: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., 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доцент кафедри </a:t>
            </a: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інформаційної економіки, підприємництва та фінансів</a:t>
            </a:r>
          </a:p>
          <a:p>
            <a:pPr algn="l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Інженерний навчально-науковИЙ 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інститут ім. Ю.М. Потебні</a:t>
            </a: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 Запорізького національного університету</a:t>
            </a:r>
          </a:p>
          <a:p>
            <a:pPr algn="l">
              <a:spcBef>
                <a:spcPts val="0"/>
              </a:spcBef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uk-UA" sz="24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ru-RU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44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1204" y="1033955"/>
            <a:ext cx="9603275" cy="4235877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І. Мета  </a:t>
            </a:r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0000"/>
              </a:lnSpc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 </a:t>
            </a: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 дисципліни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“Основи економіки підприємницької діяльності”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</a:t>
            </a:r>
            <a:r>
              <a:rPr lang="uk-UA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 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світогляду та сукупності знань і навичок використання наукового інструментарію, теорії та практики господарювання, конкретних форм і методів управління, принципів формування й використання виробничого потенціалу; взаємодії всіх видів ресурсів з використанням фундаментальних та спеціальних підходів та методів до підвищення ефективності управління підприємницькою діяльністю на основі аналізу, планування та контролю</a:t>
            </a:r>
            <a:endParaRPr lang="uk-UA" sz="2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0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8008" y="995454"/>
            <a:ext cx="11531065" cy="427919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20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461203" y="-204537"/>
            <a:ext cx="9603275" cy="22980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uk-UA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ІІ. Задачі  вивчення дисципліни: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51284" y="2093496"/>
            <a:ext cx="99501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вивчення теоретичних засад економіки підприємницької діяльності, результатів її діяльності й економічних важелів її підвищення;</a:t>
            </a:r>
          </a:p>
          <a:p>
            <a:pPr indent="45720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оволодіння вміннями визначати й аналізувати показники результативності й ефективності діяльності суб’єктів господарювання, забезпеченості його ресурсами й ефективності їх використання, обґрунтування можливостей для повнішого використання наявного потенціалу для забезпечення конкурентоспроможності продукції;</a:t>
            </a:r>
          </a:p>
          <a:p>
            <a:pPr indent="45720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розвиток здібностей до економічного обґрунтування управлінських рішень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56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508" y="215807"/>
            <a:ext cx="11511814" cy="4847081"/>
          </a:xfrm>
        </p:spPr>
        <p:txBody>
          <a:bodyPr>
            <a:noAutofit/>
          </a:bodyPr>
          <a:lstStyle/>
          <a:p>
            <a:pPr algn="just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ІІІ.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набуде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опанування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даної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4260" y="934224"/>
            <a:ext cx="11396311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студенту:</a:t>
            </a:r>
          </a:p>
          <a:p>
            <a:endParaRPr lang="uk-U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знати:</a:t>
            </a: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конкурентоспроможності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склад і структуру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собівартості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ціноутворення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теоретико-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88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308009" y="389062"/>
            <a:ext cx="11511814" cy="4847081"/>
          </a:xfrm>
        </p:spPr>
        <p:txBody>
          <a:bodyPr>
            <a:noAutofit/>
          </a:bodyPr>
          <a:lstStyle/>
          <a:p>
            <a:pPr algn="just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набуде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опанування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даної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6884" y="1771622"/>
            <a:ext cx="1139631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вміти: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використовувати на практиці традиційні і знаходити нові методи економічного впливу на працівників;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розробляти заходи з підвищення ефективності підприємницької діяльності і якості роботи;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ефективно використовувати економічні важелі, такі як ціна, прибуток, матеріальне заохочення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94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6589" y="2015732"/>
            <a:ext cx="10068265" cy="37113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результатами вивчення курсу здобувачі вищої освіти можуть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 оцінку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 аналіз ефективності та продуктивності використання персоналу підприємства; використання капіталу підприємства, виробничих фондів і нематеріальних активів; ефективність виробничої, інвестиційної та інноваційної діяльності; оцінювати фінансовий стан підприємства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28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230199" y="158056"/>
            <a:ext cx="9603275" cy="900723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 ДИСЦИПЛІНИ: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3607" y="2033142"/>
            <a:ext cx="1075141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засади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підприємницької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продуктивність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endParaRPr lang="uk-UA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фонди</a:t>
            </a:r>
            <a:endParaRPr lang="uk-UA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нематеріальні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</a:t>
            </a:r>
            <a:endParaRPr lang="uk-UA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Оборотний капітал підприємства</a:t>
            </a:r>
            <a:endParaRPr lang="uk-UA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6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Особливості інвестиційної 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інноваційної діяльності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endParaRPr lang="uk-UA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7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фінансової діяльності підприємства</a:t>
            </a:r>
            <a:endParaRPr lang="uk-U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99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7445" y="729064"/>
            <a:ext cx="8596668" cy="705841"/>
          </a:xfrm>
          <a:gradFill>
            <a:gsLst>
              <a:gs pos="58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 РЕСУРСИ</a:t>
            </a:r>
            <a:endParaRPr lang="uk-UA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62A00236-BCC9-42EF-9462-2C347B8E7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36" y="1714038"/>
            <a:ext cx="10100606" cy="4009292"/>
          </a:xfrm>
          <a:gradFill>
            <a:gsLst>
              <a:gs pos="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77500" lnSpcReduction="20000"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Економіка підприємства: підручник за </a:t>
            </a:r>
            <a:r>
              <a:rPr lang="uk-U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 наук. ред. Г. О. </a:t>
            </a:r>
            <a:r>
              <a:rPr lang="uk-U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Швиданенко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2-ге вид., перероб. і </a:t>
            </a:r>
            <a:r>
              <a:rPr lang="uk-U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Київ: КНЕУ, 2019. 551 с.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uk-U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Іванілов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 С. Економіка підприємства: підручник. Київ: ЦНЛ, 2009. 728 с.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</a:t>
            </a:r>
            <a:r>
              <a:rPr lang="uk-U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Манів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3.О., Луцький Г.М. Економіка підприємства: </a:t>
            </a:r>
            <a:r>
              <a:rPr lang="uk-U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посібник. 2-ге вид., стер. Київ: Знання, 2006. 580 с.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Москаленко А.М., </a:t>
            </a:r>
            <a:r>
              <a:rPr lang="uk-U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Бойченко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А.І., </a:t>
            </a:r>
            <a:r>
              <a:rPr lang="uk-U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Латинін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М.А., Куценко П. Ф. Економіка підприємства: </a:t>
            </a:r>
            <a:r>
              <a:rPr lang="uk-U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посібник. Чернігів: ЗАТ «ЧКПФ», 2005. 154 с.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 </a:t>
            </a:r>
            <a:r>
              <a:rPr lang="uk-U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Покропивний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С.Ф. Економіка підприємства: підручник. Вид. 2-гепереробл. Київ: КНЕУ, 2001. 528 с.</a:t>
            </a:r>
          </a:p>
          <a:p>
            <a:pPr marL="0" indent="0">
              <a:spcBef>
                <a:spcPts val="0"/>
              </a:spcBef>
              <a:buNone/>
            </a:pPr>
            <a:endParaRPr lang="uk-UA" sz="2400" i="1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32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алерея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Галерея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1473</TotalTime>
  <Words>370</Words>
  <Application>Microsoft Office PowerPoint</Application>
  <PresentationFormat>Произвольный</PresentationFormat>
  <Paragraphs>47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Галерея</vt:lpstr>
      <vt:lpstr>ДИСЦИПЛІНА ЗА ВИБОРОМ СТУДЕНТА:  Основи економіки підприємницької діяльності</vt:lpstr>
      <vt:lpstr>Презентация PowerPoint</vt:lpstr>
      <vt:lpstr>Презентация PowerPoint</vt:lpstr>
      <vt:lpstr>Презентация PowerPoint</vt:lpstr>
      <vt:lpstr>Презентация PowerPoint</vt:lpstr>
      <vt:lpstr>V. Результати навчання  </vt:lpstr>
      <vt:lpstr>Презентация PowerPoint</vt:lpstr>
      <vt:lpstr>ІНФОРМАЦІЙНІ РЕСУРСИ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ПІДПРИЄМНИЦЬКІ РИЗИКИ ВТРАТИ ФІНАНСОВОЇ БЕЗПЕКИ ПРОМИСЛОВИМИ ПІДПРИЄМСТВАМИ УКРАЇНИ</dc:title>
  <dc:creator>Buh</dc:creator>
  <cp:lastModifiedBy>AO</cp:lastModifiedBy>
  <cp:revision>121</cp:revision>
  <dcterms:created xsi:type="dcterms:W3CDTF">2019-11-02T14:16:53Z</dcterms:created>
  <dcterms:modified xsi:type="dcterms:W3CDTF">2021-12-20T07:39:03Z</dcterms:modified>
</cp:coreProperties>
</file>