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FF89-63DE-4219-B6C7-6C6C98CD3AF0}" type="datetimeFigureOut">
              <a:rPr lang="uk-UA" smtClean="0"/>
              <a:t>26.01.2023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F9F1F-E1CE-46A7-BB84-D43AA0FF08DE}" type="slidenum">
              <a:rPr lang="uk-UA" smtClean="0"/>
              <a:t>‹№›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9562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FF89-63DE-4219-B6C7-6C6C98CD3AF0}" type="datetimeFigureOut">
              <a:rPr lang="uk-UA" smtClean="0"/>
              <a:t>26.01.2023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F9F1F-E1CE-46A7-BB84-D43AA0FF08D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2276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FF89-63DE-4219-B6C7-6C6C98CD3AF0}" type="datetimeFigureOut">
              <a:rPr lang="uk-UA" smtClean="0"/>
              <a:t>26.01.2023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F9F1F-E1CE-46A7-BB84-D43AA0FF08D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21070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FF89-63DE-4219-B6C7-6C6C98CD3AF0}" type="datetimeFigureOut">
              <a:rPr lang="uk-UA" smtClean="0"/>
              <a:t>26.01.2023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F9F1F-E1CE-46A7-BB84-D43AA0FF08D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50885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Назва розділу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FF89-63DE-4219-B6C7-6C6C98CD3AF0}" type="datetimeFigureOut">
              <a:rPr lang="uk-UA" smtClean="0"/>
              <a:t>26.01.2023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F9F1F-E1CE-46A7-BB84-D43AA0FF08DE}" type="slidenum">
              <a:rPr lang="uk-UA" smtClean="0"/>
              <a:t>‹№›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4716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FF89-63DE-4219-B6C7-6C6C98CD3AF0}" type="datetimeFigureOut">
              <a:rPr lang="uk-UA" smtClean="0"/>
              <a:t>26.01.2023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F9F1F-E1CE-46A7-BB84-D43AA0FF08D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9642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FF89-63DE-4219-B6C7-6C6C98CD3AF0}" type="datetimeFigureOut">
              <a:rPr lang="uk-UA" smtClean="0"/>
              <a:t>26.01.2023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F9F1F-E1CE-46A7-BB84-D43AA0FF08D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68908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FF89-63DE-4219-B6C7-6C6C98CD3AF0}" type="datetimeFigureOut">
              <a:rPr lang="uk-UA" smtClean="0"/>
              <a:t>26.01.2023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F9F1F-E1CE-46A7-BB84-D43AA0FF08D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50336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FF89-63DE-4219-B6C7-6C6C98CD3AF0}" type="datetimeFigureOut">
              <a:rPr lang="uk-UA" smtClean="0"/>
              <a:t>26.01.2023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F9F1F-E1CE-46A7-BB84-D43AA0FF08D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16674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284FF89-63DE-4219-B6C7-6C6C98CD3AF0}" type="datetimeFigureOut">
              <a:rPr lang="uk-UA" smtClean="0"/>
              <a:t>26.01.2023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BF9F1F-E1CE-46A7-BB84-D43AA0FF08D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68797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FF89-63DE-4219-B6C7-6C6C98CD3AF0}" type="datetimeFigureOut">
              <a:rPr lang="uk-UA" smtClean="0"/>
              <a:t>26.01.2023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F9F1F-E1CE-46A7-BB84-D43AA0FF08D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27891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284FF89-63DE-4219-B6C7-6C6C98CD3AF0}" type="datetimeFigureOut">
              <a:rPr lang="uk-UA" smtClean="0"/>
              <a:t>26.01.2023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FBF9F1F-E1CE-46A7-BB84-D43AA0FF08DE}" type="slidenum">
              <a:rPr lang="uk-UA" smtClean="0"/>
              <a:t>‹№›</a:t>
            </a:fld>
            <a:endParaRPr lang="uk-UA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0704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4C756F-A05C-4531-874E-68B513CB20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Візуальні тренди в </a:t>
            </a:r>
            <a:r>
              <a:rPr lang="uk-UA" dirty="0" err="1"/>
              <a:t>масмедіа</a:t>
            </a:r>
            <a:endParaRPr lang="uk-UA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2415756D-3A49-443F-A5CC-0B9B3CDC12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Вибіркова дисципліна у межах спеціальності (8 семестр)</a:t>
            </a:r>
          </a:p>
        </p:txBody>
      </p:sp>
    </p:spTree>
    <p:extLst>
      <p:ext uri="{BB962C8B-B14F-4D97-AF65-F5344CB8AC3E}">
        <p14:creationId xmlns:p14="http://schemas.microsoft.com/office/powerpoint/2010/main" val="1061091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02C058-A04B-4FAC-96BC-F448477526A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uk-UA" dirty="0"/>
              <a:t>Будемо розглядати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31957BA-A681-4F58-AB6E-C442BBCED3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Тренди візуалізації в </a:t>
            </a:r>
            <a:r>
              <a:rPr lang="en-US" dirty="0"/>
              <a:t>Instagram</a:t>
            </a:r>
            <a:r>
              <a:rPr lang="uk-UA" dirty="0"/>
              <a:t>, </a:t>
            </a:r>
            <a:r>
              <a:rPr lang="en-US" dirty="0"/>
              <a:t>Facebook</a:t>
            </a:r>
            <a:r>
              <a:rPr lang="uk-UA" dirty="0"/>
              <a:t>, Тік </a:t>
            </a:r>
            <a:r>
              <a:rPr lang="uk-UA" dirty="0" err="1"/>
              <a:t>Ток</a:t>
            </a:r>
            <a:r>
              <a:rPr lang="uk-UA" dirty="0"/>
              <a:t>, </a:t>
            </a:r>
            <a:r>
              <a:rPr lang="en-US" dirty="0"/>
              <a:t>Telegram</a:t>
            </a:r>
            <a:r>
              <a:rPr lang="ru-RU" dirty="0"/>
              <a:t>, </a:t>
            </a:r>
            <a:r>
              <a:rPr lang="en-US" dirty="0"/>
              <a:t>YouTube</a:t>
            </a:r>
            <a:r>
              <a:rPr lang="uk-UA" dirty="0"/>
              <a:t>.</a:t>
            </a:r>
          </a:p>
          <a:p>
            <a:r>
              <a:rPr lang="uk-UA" dirty="0" err="1"/>
              <a:t>Антитренди</a:t>
            </a:r>
            <a:r>
              <a:rPr lang="uk-UA" dirty="0"/>
              <a:t> та як вони з</a:t>
            </a:r>
            <a:r>
              <a:rPr lang="en-US" dirty="0"/>
              <a:t>’</a:t>
            </a:r>
            <a:r>
              <a:rPr lang="uk-UA" dirty="0"/>
              <a:t>являються.</a:t>
            </a:r>
          </a:p>
          <a:p>
            <a:r>
              <a:rPr lang="uk-UA" dirty="0"/>
              <a:t>Закони </a:t>
            </a:r>
            <a:r>
              <a:rPr lang="uk-UA" dirty="0" err="1"/>
              <a:t>кольористики</a:t>
            </a:r>
            <a:r>
              <a:rPr lang="uk-UA" dirty="0"/>
              <a:t> у сприйнятті інформації</a:t>
            </a:r>
          </a:p>
        </p:txBody>
      </p:sp>
    </p:spTree>
    <p:extLst>
      <p:ext uri="{BB962C8B-B14F-4D97-AF65-F5344CB8AC3E}">
        <p14:creationId xmlns:p14="http://schemas.microsoft.com/office/powerpoint/2010/main" val="1117340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F39A38-B585-45CD-9797-B5AC9C1D385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uk-UA" dirty="0"/>
              <a:t>Будемо створювати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F7A101B-CA00-48FE-B3F8-AF5BB0D931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Графічну кольорову гаму блогу (сторінки в соціальних мережах)</a:t>
            </a:r>
          </a:p>
          <a:p>
            <a:r>
              <a:rPr lang="uk-UA" dirty="0"/>
              <a:t>Обкладинки для каналів.</a:t>
            </a:r>
          </a:p>
          <a:p>
            <a:r>
              <a:rPr lang="uk-UA" dirty="0"/>
              <a:t>«Живе відео».</a:t>
            </a:r>
          </a:p>
          <a:p>
            <a:r>
              <a:rPr lang="uk-UA" dirty="0"/>
              <a:t>Монтажне відео (</a:t>
            </a:r>
            <a:r>
              <a:rPr lang="en-US" dirty="0"/>
              <a:t>Reels / Stories</a:t>
            </a:r>
            <a:r>
              <a:rPr lang="ru-RU" dirty="0"/>
              <a:t>)</a:t>
            </a:r>
            <a:r>
              <a:rPr lang="uk-UA" dirty="0"/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25136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A42142-2D35-4132-9400-C321327F805A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uk-UA" dirty="0"/>
              <a:t>Що це вам дасть?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3C3D747-F077-496C-AFC5-241EFCEB6F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Практичні навички в оформленні власного продукту.</a:t>
            </a:r>
          </a:p>
          <a:p>
            <a:r>
              <a:rPr lang="uk-UA" dirty="0"/>
              <a:t>Можливість працювати на фрілансі, пропонуючи послуги візуального оформлення.</a:t>
            </a:r>
          </a:p>
          <a:p>
            <a:r>
              <a:rPr lang="uk-UA" dirty="0"/>
              <a:t>Знання, які дозволять виділятися серед інших людей у мережі (Вам будуть казати: «Стильна сторінка!»).</a:t>
            </a:r>
          </a:p>
          <a:p>
            <a:r>
              <a:rPr lang="uk-UA" dirty="0"/>
              <a:t>Пункт у власному резюме.</a:t>
            </a:r>
          </a:p>
        </p:txBody>
      </p:sp>
    </p:spTree>
    <p:extLst>
      <p:ext uri="{BB962C8B-B14F-4D97-AF65-F5344CB8AC3E}">
        <p14:creationId xmlns:p14="http://schemas.microsoft.com/office/powerpoint/2010/main" val="3646257076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спектива">
  <a:themeElements>
    <a:clrScheme name="Ретроспектива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спектива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спектива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</TotalTime>
  <Words>116</Words>
  <Application>Microsoft Office PowerPoint</Application>
  <PresentationFormat>Широкий екран</PresentationFormat>
  <Paragraphs>16</Paragraphs>
  <Slides>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</vt:i4>
      </vt:variant>
    </vt:vector>
  </HeadingPairs>
  <TitlesOfParts>
    <vt:vector size="7" baseType="lpstr">
      <vt:lpstr>Calibri</vt:lpstr>
      <vt:lpstr>Calibri Light</vt:lpstr>
      <vt:lpstr>Ретроспектива</vt:lpstr>
      <vt:lpstr>Візуальні тренди в масмедіа</vt:lpstr>
      <vt:lpstr>Будемо розглядати</vt:lpstr>
      <vt:lpstr>Будемо створювати</vt:lpstr>
      <vt:lpstr>Що це вам дасть?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Візуальні тренди в масмедіа</dc:title>
  <dc:creator>Слава</dc:creator>
  <cp:lastModifiedBy>Слава</cp:lastModifiedBy>
  <cp:revision>2</cp:revision>
  <dcterms:created xsi:type="dcterms:W3CDTF">2023-01-26T15:31:57Z</dcterms:created>
  <dcterms:modified xsi:type="dcterms:W3CDTF">2023-01-26T15:42:39Z</dcterms:modified>
</cp:coreProperties>
</file>