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294" r:id="rId4"/>
    <p:sldId id="295" r:id="rId5"/>
    <p:sldId id="261" r:id="rId6"/>
    <p:sldId id="262" r:id="rId7"/>
    <p:sldId id="263" r:id="rId8"/>
    <p:sldId id="296" r:id="rId9"/>
    <p:sldId id="298" r:id="rId10"/>
    <p:sldId id="297" r:id="rId11"/>
    <p:sldId id="267" r:id="rId12"/>
    <p:sldId id="299" r:id="rId13"/>
    <p:sldId id="269" r:id="rId14"/>
    <p:sldId id="300" r:id="rId15"/>
    <p:sldId id="302" r:id="rId16"/>
    <p:sldId id="301" r:id="rId17"/>
    <p:sldId id="272" r:id="rId18"/>
    <p:sldId id="304" r:id="rId19"/>
    <p:sldId id="305" r:id="rId20"/>
    <p:sldId id="276" r:id="rId21"/>
    <p:sldId id="306" r:id="rId22"/>
    <p:sldId id="293" r:id="rId23"/>
    <p:sldId id="311" r:id="rId24"/>
    <p:sldId id="310" r:id="rId25"/>
    <p:sldId id="278" r:id="rId26"/>
    <p:sldId id="279" r:id="rId27"/>
    <p:sldId id="280" r:id="rId28"/>
    <p:sldId id="282" r:id="rId29"/>
    <p:sldId id="283" r:id="rId30"/>
    <p:sldId id="308" r:id="rId31"/>
    <p:sldId id="286" r:id="rId32"/>
    <p:sldId id="287" r:id="rId33"/>
    <p:sldId id="309" r:id="rId34"/>
    <p:sldId id="291" r:id="rId35"/>
    <p:sldId id="313" r:id="rId36"/>
    <p:sldId id="307" r:id="rId37"/>
    <p:sldId id="312" r:id="rId38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Century Gothic" panose="020B0502020202020204" pitchFamily="34" charset="0"/>
      <p:regular r:id="rId44"/>
      <p:bold r:id="rId45"/>
      <p:italic r:id="rId46"/>
      <p:boldItalic r:id="rId47"/>
    </p:embeddedFont>
    <p:embeddedFont>
      <p:font typeface="Franklin Gothic Book" panose="020B0503020102020204" pitchFamily="34" charset="0"/>
      <p:regular r:id="rId48"/>
      <p: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Franklin Gothic Medium" panose="020B0603020102020204" pitchFamily="34" charset="0"/>
      <p:regular r:id="rId54"/>
      <p:italic r:id="rId55"/>
    </p:embeddedFont>
    <p:embeddedFont>
      <p:font typeface="Tunga" panose="020B0604020202020204" charset="0"/>
      <p:regular r:id="rId56"/>
      <p:bold r:id="rId57"/>
    </p:embeddedFont>
    <p:embeddedFont>
      <p:font typeface="Browallia New" panose="020B0604020202020204" charset="-34"/>
      <p:regular r:id="rId58"/>
      <p:bold r:id="rId59"/>
      <p:italic r:id="rId60"/>
      <p:boldItalic r:id="rId6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font" Target="fonts/font2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54E23-7C86-422F-8A71-9FA6465BBED0}" type="doc">
      <dgm:prSet loTypeId="urn:microsoft.com/office/officeart/2005/8/layout/list1" loCatId="list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C6FF89-1055-46AD-9F34-95B91B346C38}">
      <dgm:prSet phldrT="[Текст]" custT="1"/>
      <dgm:spPr/>
      <dgm:t>
        <a:bodyPr/>
        <a:lstStyle/>
        <a:p>
          <a:r>
            <a:rPr lang="uk-UA" sz="1800" dirty="0" smtClean="0"/>
            <a:t>Час </a:t>
          </a:r>
          <a:r>
            <a:rPr lang="uk-UA" sz="1800" i="1" dirty="0" smtClean="0"/>
            <a:t>гострих соціально-економічних, класово-політичних та національних протиріч</a:t>
          </a:r>
          <a:endParaRPr lang="ru-RU" sz="1800" dirty="0"/>
        </a:p>
      </dgm:t>
    </dgm:pt>
    <dgm:pt modelId="{D7A772AA-6683-4F69-873F-4391DD5C7794}" type="parTrans" cxnId="{F07961A4-FE93-4887-B743-30398C287446}">
      <dgm:prSet/>
      <dgm:spPr/>
      <dgm:t>
        <a:bodyPr/>
        <a:lstStyle/>
        <a:p>
          <a:endParaRPr lang="ru-RU"/>
        </a:p>
      </dgm:t>
    </dgm:pt>
    <dgm:pt modelId="{A95DA690-C9A3-410A-919D-5A2403317A8D}" type="sibTrans" cxnId="{F07961A4-FE93-4887-B743-30398C287446}">
      <dgm:prSet/>
      <dgm:spPr/>
      <dgm:t>
        <a:bodyPr/>
        <a:lstStyle/>
        <a:p>
          <a:endParaRPr lang="ru-RU"/>
        </a:p>
      </dgm:t>
    </dgm:pt>
    <dgm:pt modelId="{2C6C79D9-53A7-4C04-8388-10C18C23EA50}">
      <dgm:prSet phldrT="[Текст]" custT="1"/>
      <dgm:spPr/>
      <dgm:t>
        <a:bodyPr/>
        <a:lstStyle/>
        <a:p>
          <a:r>
            <a:rPr lang="uk-UA" sz="1800" i="1" dirty="0" smtClean="0"/>
            <a:t>Час жорсткого політичного  деспотизму</a:t>
          </a:r>
          <a:endParaRPr lang="ru-RU" sz="1800" dirty="0"/>
        </a:p>
      </dgm:t>
    </dgm:pt>
    <dgm:pt modelId="{CB7B1E5F-E751-4243-B653-0F389B154510}" type="parTrans" cxnId="{3B930690-B7C1-423D-A634-ECB295ECEA80}">
      <dgm:prSet/>
      <dgm:spPr/>
      <dgm:t>
        <a:bodyPr/>
        <a:lstStyle/>
        <a:p>
          <a:endParaRPr lang="ru-RU"/>
        </a:p>
      </dgm:t>
    </dgm:pt>
    <dgm:pt modelId="{B22E04AE-BD1B-4CB4-A19A-05A1073D6947}" type="sibTrans" cxnId="{3B930690-B7C1-423D-A634-ECB295ECEA80}">
      <dgm:prSet/>
      <dgm:spPr/>
      <dgm:t>
        <a:bodyPr/>
        <a:lstStyle/>
        <a:p>
          <a:endParaRPr lang="ru-RU"/>
        </a:p>
      </dgm:t>
    </dgm:pt>
    <dgm:pt modelId="{2CE9E37E-564D-4482-B2A3-5F667CE69C53}">
      <dgm:prSet phldrT="[Текст]" custT="1"/>
      <dgm:spPr/>
      <dgm:t>
        <a:bodyPr/>
        <a:lstStyle/>
        <a:p>
          <a:r>
            <a:rPr lang="uk-UA" sz="1800" dirty="0" smtClean="0"/>
            <a:t>Час </a:t>
          </a:r>
          <a:r>
            <a:rPr lang="uk-UA" sz="1800" i="1" dirty="0" smtClean="0"/>
            <a:t>розгортання класової та національно-визвольної боротьби</a:t>
          </a:r>
          <a:endParaRPr lang="ru-RU" sz="1800" dirty="0"/>
        </a:p>
      </dgm:t>
    </dgm:pt>
    <dgm:pt modelId="{4153573B-8F15-4007-A035-737C1A94A808}" type="parTrans" cxnId="{CDACEBFF-F9C3-4EFD-B800-E6AA34E74DB0}">
      <dgm:prSet/>
      <dgm:spPr/>
      <dgm:t>
        <a:bodyPr/>
        <a:lstStyle/>
        <a:p>
          <a:endParaRPr lang="ru-RU"/>
        </a:p>
      </dgm:t>
    </dgm:pt>
    <dgm:pt modelId="{AB6F4EB9-F122-4BF8-B08D-195F708163E9}" type="sibTrans" cxnId="{CDACEBFF-F9C3-4EFD-B800-E6AA34E74DB0}">
      <dgm:prSet/>
      <dgm:spPr/>
      <dgm:t>
        <a:bodyPr/>
        <a:lstStyle/>
        <a:p>
          <a:endParaRPr lang="ru-RU"/>
        </a:p>
      </dgm:t>
    </dgm:pt>
    <dgm:pt modelId="{6312A4D9-3C67-4964-BA8A-AA5825413DDF}">
      <dgm:prSet phldrT="[Текст]" custT="1"/>
      <dgm:spPr/>
      <dgm:t>
        <a:bodyPr/>
        <a:lstStyle/>
        <a:p>
          <a:r>
            <a:rPr lang="uk-UA" sz="1800" i="1" dirty="0" smtClean="0"/>
            <a:t>Епоха неухильного наростання революційної кризи</a:t>
          </a:r>
          <a:endParaRPr lang="ru-RU" sz="1800" dirty="0"/>
        </a:p>
      </dgm:t>
    </dgm:pt>
    <dgm:pt modelId="{BAFB1AB7-5EF4-4C4F-9D89-1B805EBEE9F4}" type="parTrans" cxnId="{BB4C2CDB-5738-43CD-AD13-505BB0681A3D}">
      <dgm:prSet/>
      <dgm:spPr/>
      <dgm:t>
        <a:bodyPr/>
        <a:lstStyle/>
        <a:p>
          <a:endParaRPr lang="ru-RU"/>
        </a:p>
      </dgm:t>
    </dgm:pt>
    <dgm:pt modelId="{A45B570B-A701-4204-9E72-F9F523484692}" type="sibTrans" cxnId="{BB4C2CDB-5738-43CD-AD13-505BB0681A3D}">
      <dgm:prSet/>
      <dgm:spPr/>
      <dgm:t>
        <a:bodyPr/>
        <a:lstStyle/>
        <a:p>
          <a:endParaRPr lang="ru-RU"/>
        </a:p>
      </dgm:t>
    </dgm:pt>
    <dgm:pt modelId="{317BB325-F555-4969-8123-914BC5824225}">
      <dgm:prSet custT="1"/>
      <dgm:spPr/>
      <dgm:t>
        <a:bodyPr/>
        <a:lstStyle/>
        <a:p>
          <a:r>
            <a:rPr lang="uk-UA" sz="1800" dirty="0" smtClean="0"/>
            <a:t>Період </a:t>
          </a:r>
          <a:r>
            <a:rPr lang="uk-UA" sz="1800" i="1" dirty="0" smtClean="0"/>
            <a:t>відсутності демократичних прав і свобод</a:t>
          </a:r>
          <a:endParaRPr lang="ru-RU" sz="1800" dirty="0"/>
        </a:p>
      </dgm:t>
    </dgm:pt>
    <dgm:pt modelId="{C40314F7-B9E8-4AD6-B006-7A288EEBE290}" type="parTrans" cxnId="{40C83E88-B2FD-4891-B3F8-2BCD59E3BAA2}">
      <dgm:prSet/>
      <dgm:spPr/>
      <dgm:t>
        <a:bodyPr/>
        <a:lstStyle/>
        <a:p>
          <a:endParaRPr lang="ru-RU"/>
        </a:p>
      </dgm:t>
    </dgm:pt>
    <dgm:pt modelId="{E66B7FF1-25A6-4169-BA48-DFCE0DB8A976}" type="sibTrans" cxnId="{40C83E88-B2FD-4891-B3F8-2BCD59E3BAA2}">
      <dgm:prSet/>
      <dgm:spPr/>
      <dgm:t>
        <a:bodyPr/>
        <a:lstStyle/>
        <a:p>
          <a:endParaRPr lang="ru-RU"/>
        </a:p>
      </dgm:t>
    </dgm:pt>
    <dgm:pt modelId="{0A9542FA-AE17-4105-AEB2-7B06C7389297}" type="pres">
      <dgm:prSet presAssocID="{1A854E23-7C86-422F-8A71-9FA6465BBE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8CAA93-951B-418E-A712-89461BABEA29}" type="pres">
      <dgm:prSet presAssocID="{80C6FF89-1055-46AD-9F34-95B91B346C38}" presName="parentLin" presStyleCnt="0"/>
      <dgm:spPr/>
    </dgm:pt>
    <dgm:pt modelId="{34F809DC-8D93-4831-9C09-06642CCB3F63}" type="pres">
      <dgm:prSet presAssocID="{80C6FF89-1055-46AD-9F34-95B91B346C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F942A1-9361-443F-8762-418F11A83FE5}" type="pres">
      <dgm:prSet presAssocID="{80C6FF89-1055-46AD-9F34-95B91B346C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28AEA-D106-452A-9DCA-A079D29BC42E}" type="pres">
      <dgm:prSet presAssocID="{80C6FF89-1055-46AD-9F34-95B91B346C38}" presName="negativeSpace" presStyleCnt="0"/>
      <dgm:spPr/>
    </dgm:pt>
    <dgm:pt modelId="{CB53A04E-0152-4C14-90D1-DE58E2ED56C1}" type="pres">
      <dgm:prSet presAssocID="{80C6FF89-1055-46AD-9F34-95B91B346C38}" presName="childText" presStyleLbl="conFgAcc1" presStyleIdx="0" presStyleCnt="3">
        <dgm:presLayoutVars>
          <dgm:bulletEnabled val="1"/>
        </dgm:presLayoutVars>
      </dgm:prSet>
      <dgm:spPr/>
    </dgm:pt>
    <dgm:pt modelId="{28261E51-CEDE-44CD-A126-3156732BD7B2}" type="pres">
      <dgm:prSet presAssocID="{A95DA690-C9A3-410A-919D-5A2403317A8D}" presName="spaceBetweenRectangles" presStyleCnt="0"/>
      <dgm:spPr/>
    </dgm:pt>
    <dgm:pt modelId="{E5B488EA-4434-4970-AAA0-1FB737632B5A}" type="pres">
      <dgm:prSet presAssocID="{2C6C79D9-53A7-4C04-8388-10C18C23EA50}" presName="parentLin" presStyleCnt="0"/>
      <dgm:spPr/>
    </dgm:pt>
    <dgm:pt modelId="{9E56983E-F4F7-4D1B-B923-D9B40E5B8B6C}" type="pres">
      <dgm:prSet presAssocID="{2C6C79D9-53A7-4C04-8388-10C18C23EA5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647B6C9-0EDD-4E04-A43E-2D0CF5FC6E25}" type="pres">
      <dgm:prSet presAssocID="{2C6C79D9-53A7-4C04-8388-10C18C23EA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C8FBE-021E-40AF-AC82-A19318C5CF4D}" type="pres">
      <dgm:prSet presAssocID="{2C6C79D9-53A7-4C04-8388-10C18C23EA50}" presName="negativeSpace" presStyleCnt="0"/>
      <dgm:spPr/>
    </dgm:pt>
    <dgm:pt modelId="{A9596706-A938-4825-891F-324502444B3B}" type="pres">
      <dgm:prSet presAssocID="{2C6C79D9-53A7-4C04-8388-10C18C23EA50}" presName="childText" presStyleLbl="conFgAcc1" presStyleIdx="1" presStyleCnt="3" custLinFactNeighborY="51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BC16-188C-4F1B-B097-50CEC31E47AA}" type="pres">
      <dgm:prSet presAssocID="{B22E04AE-BD1B-4CB4-A19A-05A1073D6947}" presName="spaceBetweenRectangles" presStyleCnt="0"/>
      <dgm:spPr/>
    </dgm:pt>
    <dgm:pt modelId="{1A64FB5F-25B2-4D16-A44A-F750EF997204}" type="pres">
      <dgm:prSet presAssocID="{2CE9E37E-564D-4482-B2A3-5F667CE69C53}" presName="parentLin" presStyleCnt="0"/>
      <dgm:spPr/>
    </dgm:pt>
    <dgm:pt modelId="{90D20419-0425-4F40-A0AA-7449D3E9DF6E}" type="pres">
      <dgm:prSet presAssocID="{2CE9E37E-564D-4482-B2A3-5F667CE69C5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EF47C08-1D41-462D-AB1B-31E362F356E9}" type="pres">
      <dgm:prSet presAssocID="{2CE9E37E-564D-4482-B2A3-5F667CE69C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001A8-89E0-40CC-915B-C0EDC2B4E7CB}" type="pres">
      <dgm:prSet presAssocID="{2CE9E37E-564D-4482-B2A3-5F667CE69C53}" presName="negativeSpace" presStyleCnt="0"/>
      <dgm:spPr/>
    </dgm:pt>
    <dgm:pt modelId="{1C3DC382-C974-451D-B0AC-37CAB3CAABDC}" type="pres">
      <dgm:prSet presAssocID="{2CE9E37E-564D-4482-B2A3-5F667CE69C5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B80DD-462B-424A-91C1-8E85AF139239}" type="presOf" srcId="{317BB325-F555-4969-8123-914BC5824225}" destId="{A9596706-A938-4825-891F-324502444B3B}" srcOrd="0" destOrd="0" presId="urn:microsoft.com/office/officeart/2005/8/layout/list1"/>
    <dgm:cxn modelId="{538FA6AB-2F16-4BC7-9A18-1AD56950B5BC}" type="presOf" srcId="{80C6FF89-1055-46AD-9F34-95B91B346C38}" destId="{34F809DC-8D93-4831-9C09-06642CCB3F63}" srcOrd="0" destOrd="0" presId="urn:microsoft.com/office/officeart/2005/8/layout/list1"/>
    <dgm:cxn modelId="{0B2417DA-2BB8-4542-AE28-BDC255AD6247}" type="presOf" srcId="{80C6FF89-1055-46AD-9F34-95B91B346C38}" destId="{35F942A1-9361-443F-8762-418F11A83FE5}" srcOrd="1" destOrd="0" presId="urn:microsoft.com/office/officeart/2005/8/layout/list1"/>
    <dgm:cxn modelId="{BB4C2CDB-5738-43CD-AD13-505BB0681A3D}" srcId="{2CE9E37E-564D-4482-B2A3-5F667CE69C53}" destId="{6312A4D9-3C67-4964-BA8A-AA5825413DDF}" srcOrd="0" destOrd="0" parTransId="{BAFB1AB7-5EF4-4C4F-9D89-1B805EBEE9F4}" sibTransId="{A45B570B-A701-4204-9E72-F9F523484692}"/>
    <dgm:cxn modelId="{DF28D6AE-20A6-4F64-AC20-81842FB394A4}" type="presOf" srcId="{2CE9E37E-564D-4482-B2A3-5F667CE69C53}" destId="{5EF47C08-1D41-462D-AB1B-31E362F356E9}" srcOrd="1" destOrd="0" presId="urn:microsoft.com/office/officeart/2005/8/layout/list1"/>
    <dgm:cxn modelId="{7B2C9F44-A0AA-45F2-8860-D67D5560B006}" type="presOf" srcId="{2CE9E37E-564D-4482-B2A3-5F667CE69C53}" destId="{90D20419-0425-4F40-A0AA-7449D3E9DF6E}" srcOrd="0" destOrd="0" presId="urn:microsoft.com/office/officeart/2005/8/layout/list1"/>
    <dgm:cxn modelId="{F4E2A6CB-ECE9-4433-B2C2-FA91B8A32D21}" type="presOf" srcId="{2C6C79D9-53A7-4C04-8388-10C18C23EA50}" destId="{B647B6C9-0EDD-4E04-A43E-2D0CF5FC6E25}" srcOrd="1" destOrd="0" presId="urn:microsoft.com/office/officeart/2005/8/layout/list1"/>
    <dgm:cxn modelId="{55FFFDEE-8CE6-4B2F-9E98-DE6A05FDC239}" type="presOf" srcId="{6312A4D9-3C67-4964-BA8A-AA5825413DDF}" destId="{1C3DC382-C974-451D-B0AC-37CAB3CAABDC}" srcOrd="0" destOrd="0" presId="urn:microsoft.com/office/officeart/2005/8/layout/list1"/>
    <dgm:cxn modelId="{6D34AC33-F18D-48FA-B252-3366B8A71FE6}" type="presOf" srcId="{2C6C79D9-53A7-4C04-8388-10C18C23EA50}" destId="{9E56983E-F4F7-4D1B-B923-D9B40E5B8B6C}" srcOrd="0" destOrd="0" presId="urn:microsoft.com/office/officeart/2005/8/layout/list1"/>
    <dgm:cxn modelId="{26600B93-1836-4EA8-9D4E-BC1E187FE0C5}" type="presOf" srcId="{1A854E23-7C86-422F-8A71-9FA6465BBED0}" destId="{0A9542FA-AE17-4105-AEB2-7B06C7389297}" srcOrd="0" destOrd="0" presId="urn:microsoft.com/office/officeart/2005/8/layout/list1"/>
    <dgm:cxn modelId="{3B930690-B7C1-423D-A634-ECB295ECEA80}" srcId="{1A854E23-7C86-422F-8A71-9FA6465BBED0}" destId="{2C6C79D9-53A7-4C04-8388-10C18C23EA50}" srcOrd="1" destOrd="0" parTransId="{CB7B1E5F-E751-4243-B653-0F389B154510}" sibTransId="{B22E04AE-BD1B-4CB4-A19A-05A1073D6947}"/>
    <dgm:cxn modelId="{CDACEBFF-F9C3-4EFD-B800-E6AA34E74DB0}" srcId="{1A854E23-7C86-422F-8A71-9FA6465BBED0}" destId="{2CE9E37E-564D-4482-B2A3-5F667CE69C53}" srcOrd="2" destOrd="0" parTransId="{4153573B-8F15-4007-A035-737C1A94A808}" sibTransId="{AB6F4EB9-F122-4BF8-B08D-195F708163E9}"/>
    <dgm:cxn modelId="{F07961A4-FE93-4887-B743-30398C287446}" srcId="{1A854E23-7C86-422F-8A71-9FA6465BBED0}" destId="{80C6FF89-1055-46AD-9F34-95B91B346C38}" srcOrd="0" destOrd="0" parTransId="{D7A772AA-6683-4F69-873F-4391DD5C7794}" sibTransId="{A95DA690-C9A3-410A-919D-5A2403317A8D}"/>
    <dgm:cxn modelId="{40C83E88-B2FD-4891-B3F8-2BCD59E3BAA2}" srcId="{2C6C79D9-53A7-4C04-8388-10C18C23EA50}" destId="{317BB325-F555-4969-8123-914BC5824225}" srcOrd="0" destOrd="0" parTransId="{C40314F7-B9E8-4AD6-B006-7A288EEBE290}" sibTransId="{E66B7FF1-25A6-4169-BA48-DFCE0DB8A976}"/>
    <dgm:cxn modelId="{A474F53E-8D96-44F9-848F-4D279509CCD1}" type="presParOf" srcId="{0A9542FA-AE17-4105-AEB2-7B06C7389297}" destId="{938CAA93-951B-418E-A712-89461BABEA29}" srcOrd="0" destOrd="0" presId="urn:microsoft.com/office/officeart/2005/8/layout/list1"/>
    <dgm:cxn modelId="{2F21BED9-BEA5-474B-BC0A-E7B7462115D4}" type="presParOf" srcId="{938CAA93-951B-418E-A712-89461BABEA29}" destId="{34F809DC-8D93-4831-9C09-06642CCB3F63}" srcOrd="0" destOrd="0" presId="urn:microsoft.com/office/officeart/2005/8/layout/list1"/>
    <dgm:cxn modelId="{D89F06F6-88D3-465D-AAB3-2874F45C6E95}" type="presParOf" srcId="{938CAA93-951B-418E-A712-89461BABEA29}" destId="{35F942A1-9361-443F-8762-418F11A83FE5}" srcOrd="1" destOrd="0" presId="urn:microsoft.com/office/officeart/2005/8/layout/list1"/>
    <dgm:cxn modelId="{6FF551F8-90F4-481C-A623-4C5E41E282C1}" type="presParOf" srcId="{0A9542FA-AE17-4105-AEB2-7B06C7389297}" destId="{58328AEA-D106-452A-9DCA-A079D29BC42E}" srcOrd="1" destOrd="0" presId="urn:microsoft.com/office/officeart/2005/8/layout/list1"/>
    <dgm:cxn modelId="{09B931C8-15AE-4216-8FCB-9934E81C31ED}" type="presParOf" srcId="{0A9542FA-AE17-4105-AEB2-7B06C7389297}" destId="{CB53A04E-0152-4C14-90D1-DE58E2ED56C1}" srcOrd="2" destOrd="0" presId="urn:microsoft.com/office/officeart/2005/8/layout/list1"/>
    <dgm:cxn modelId="{4ACFBD22-CFE4-46E5-B654-B4736C17292E}" type="presParOf" srcId="{0A9542FA-AE17-4105-AEB2-7B06C7389297}" destId="{28261E51-CEDE-44CD-A126-3156732BD7B2}" srcOrd="3" destOrd="0" presId="urn:microsoft.com/office/officeart/2005/8/layout/list1"/>
    <dgm:cxn modelId="{FE7E794F-EE6C-4D6E-BF86-C0821FE4BAE9}" type="presParOf" srcId="{0A9542FA-AE17-4105-AEB2-7B06C7389297}" destId="{E5B488EA-4434-4970-AAA0-1FB737632B5A}" srcOrd="4" destOrd="0" presId="urn:microsoft.com/office/officeart/2005/8/layout/list1"/>
    <dgm:cxn modelId="{6B805CCD-4BEF-4829-B9C1-842F6A6A04D5}" type="presParOf" srcId="{E5B488EA-4434-4970-AAA0-1FB737632B5A}" destId="{9E56983E-F4F7-4D1B-B923-D9B40E5B8B6C}" srcOrd="0" destOrd="0" presId="urn:microsoft.com/office/officeart/2005/8/layout/list1"/>
    <dgm:cxn modelId="{D667DD4F-DF5D-43B4-912A-241F9063BE68}" type="presParOf" srcId="{E5B488EA-4434-4970-AAA0-1FB737632B5A}" destId="{B647B6C9-0EDD-4E04-A43E-2D0CF5FC6E25}" srcOrd="1" destOrd="0" presId="urn:microsoft.com/office/officeart/2005/8/layout/list1"/>
    <dgm:cxn modelId="{4437F528-0ACA-4DA1-9657-32036091CD66}" type="presParOf" srcId="{0A9542FA-AE17-4105-AEB2-7B06C7389297}" destId="{F5CC8FBE-021E-40AF-AC82-A19318C5CF4D}" srcOrd="5" destOrd="0" presId="urn:microsoft.com/office/officeart/2005/8/layout/list1"/>
    <dgm:cxn modelId="{102BD8B8-2C4D-4CE3-832E-B98420C85E5E}" type="presParOf" srcId="{0A9542FA-AE17-4105-AEB2-7B06C7389297}" destId="{A9596706-A938-4825-891F-324502444B3B}" srcOrd="6" destOrd="0" presId="urn:microsoft.com/office/officeart/2005/8/layout/list1"/>
    <dgm:cxn modelId="{8CD43B44-6043-41D1-A39C-D850CD1F4F6E}" type="presParOf" srcId="{0A9542FA-AE17-4105-AEB2-7B06C7389297}" destId="{B9BCBC16-188C-4F1B-B097-50CEC31E47AA}" srcOrd="7" destOrd="0" presId="urn:microsoft.com/office/officeart/2005/8/layout/list1"/>
    <dgm:cxn modelId="{4476A087-8F4A-4517-A713-C08D14E550B8}" type="presParOf" srcId="{0A9542FA-AE17-4105-AEB2-7B06C7389297}" destId="{1A64FB5F-25B2-4D16-A44A-F750EF997204}" srcOrd="8" destOrd="0" presId="urn:microsoft.com/office/officeart/2005/8/layout/list1"/>
    <dgm:cxn modelId="{7257A5BB-5F17-4799-80AB-F0BD702E8B25}" type="presParOf" srcId="{1A64FB5F-25B2-4D16-A44A-F750EF997204}" destId="{90D20419-0425-4F40-A0AA-7449D3E9DF6E}" srcOrd="0" destOrd="0" presId="urn:microsoft.com/office/officeart/2005/8/layout/list1"/>
    <dgm:cxn modelId="{7E920339-537B-408D-869F-5F3F06BD3236}" type="presParOf" srcId="{1A64FB5F-25B2-4D16-A44A-F750EF997204}" destId="{5EF47C08-1D41-462D-AB1B-31E362F356E9}" srcOrd="1" destOrd="0" presId="urn:microsoft.com/office/officeart/2005/8/layout/list1"/>
    <dgm:cxn modelId="{8B3A4D17-8A1A-4C47-8E5B-B013429FCD60}" type="presParOf" srcId="{0A9542FA-AE17-4105-AEB2-7B06C7389297}" destId="{9E4001A8-89E0-40CC-915B-C0EDC2B4E7CB}" srcOrd="9" destOrd="0" presId="urn:microsoft.com/office/officeart/2005/8/layout/list1"/>
    <dgm:cxn modelId="{6AD646B1-BDAD-4FAB-8E81-DF4DB58BA406}" type="presParOf" srcId="{0A9542FA-AE17-4105-AEB2-7B06C7389297}" destId="{1C3DC382-C974-451D-B0AC-37CAB3CAAB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02AAE0-A54A-4C48-A2B6-C5F05BF12B22}" type="doc">
      <dgm:prSet loTypeId="urn:microsoft.com/office/officeart/2005/8/layout/lProcess3" loCatId="process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2F86337-4825-4A36-AC51-4BB1E3589ABF}">
      <dgm:prSet phldrT="[Текст]" custT="1"/>
      <dgm:spPr/>
      <dgm:t>
        <a:bodyPr/>
        <a:lstStyle/>
        <a:p>
          <a:r>
            <a:rPr lang="uk-UA" sz="2000" dirty="0" smtClean="0"/>
            <a:t>До 1903р.</a:t>
          </a:r>
          <a:endParaRPr lang="ru-RU" sz="2000" dirty="0"/>
        </a:p>
      </dgm:t>
    </dgm:pt>
    <dgm:pt modelId="{E111F237-4F14-43B8-ADE6-3D6C5976F11F}" type="parTrans" cxnId="{5B5447E8-0487-4E93-BDB3-14F0240EA57F}">
      <dgm:prSet/>
      <dgm:spPr/>
      <dgm:t>
        <a:bodyPr/>
        <a:lstStyle/>
        <a:p>
          <a:endParaRPr lang="ru-RU"/>
        </a:p>
      </dgm:t>
    </dgm:pt>
    <dgm:pt modelId="{58D15B0F-32DF-4995-9385-B49067B8FC5B}" type="sibTrans" cxnId="{5B5447E8-0487-4E93-BDB3-14F0240EA57F}">
      <dgm:prSet/>
      <dgm:spPr/>
      <dgm:t>
        <a:bodyPr/>
        <a:lstStyle/>
        <a:p>
          <a:endParaRPr lang="ru-RU"/>
        </a:p>
      </dgm:t>
    </dgm:pt>
    <dgm:pt modelId="{92B8C8F1-2B4E-414F-A4E3-5891337EE798}">
      <dgm:prSet phldrT="[Текст]" custT="1"/>
      <dgm:spPr/>
      <dgm:t>
        <a:bodyPr/>
        <a:lstStyle/>
        <a:p>
          <a:r>
            <a:rPr lang="uk-UA" sz="1400" dirty="0" smtClean="0"/>
            <a:t>Проголошувалася перспектива України як незалежної, суверенної, соборної держави в кордонах етнічних земель. </a:t>
          </a:r>
          <a:endParaRPr lang="ru-RU" sz="1400" dirty="0"/>
        </a:p>
      </dgm:t>
    </dgm:pt>
    <dgm:pt modelId="{1C6FF04F-1C3C-4CF4-AFD5-67C3CD6CA656}" type="parTrans" cxnId="{A4EBAFF3-2551-4BEA-8F38-28436A41C1C4}">
      <dgm:prSet/>
      <dgm:spPr/>
      <dgm:t>
        <a:bodyPr/>
        <a:lstStyle/>
        <a:p>
          <a:endParaRPr lang="ru-RU"/>
        </a:p>
      </dgm:t>
    </dgm:pt>
    <dgm:pt modelId="{A205AEAA-F36E-4F5A-8B51-2218C92451FD}" type="sibTrans" cxnId="{A4EBAFF3-2551-4BEA-8F38-28436A41C1C4}">
      <dgm:prSet/>
      <dgm:spPr/>
      <dgm:t>
        <a:bodyPr/>
        <a:lstStyle/>
        <a:p>
          <a:endParaRPr lang="ru-RU"/>
        </a:p>
      </dgm:t>
    </dgm:pt>
    <dgm:pt modelId="{24EE7A38-B5FF-4CB4-A44A-87A18C86438A}">
      <dgm:prSet phldrT="[Текст]" custT="1"/>
      <dgm:spPr/>
      <dgm:t>
        <a:bodyPr/>
        <a:lstStyle/>
        <a:p>
          <a:r>
            <a:rPr lang="uk-UA" sz="1400" dirty="0" smtClean="0"/>
            <a:t>Перший етап на шляху до незалежності – автономія в складі Російської демократичної федерації.</a:t>
          </a:r>
          <a:endParaRPr lang="ru-RU" sz="1400" dirty="0"/>
        </a:p>
      </dgm:t>
    </dgm:pt>
    <dgm:pt modelId="{909EE3ED-B0BE-4F82-AAE9-4657847C6032}" type="parTrans" cxnId="{4E2039A5-D9D8-45DD-9AF0-5A4C1D6FAA2A}">
      <dgm:prSet/>
      <dgm:spPr/>
      <dgm:t>
        <a:bodyPr/>
        <a:lstStyle/>
        <a:p>
          <a:endParaRPr lang="ru-RU"/>
        </a:p>
      </dgm:t>
    </dgm:pt>
    <dgm:pt modelId="{B8905A3F-5F86-4457-9A91-0FD2102EBBD3}" type="sibTrans" cxnId="{4E2039A5-D9D8-45DD-9AF0-5A4C1D6FAA2A}">
      <dgm:prSet/>
      <dgm:spPr/>
      <dgm:t>
        <a:bodyPr/>
        <a:lstStyle/>
        <a:p>
          <a:endParaRPr lang="ru-RU"/>
        </a:p>
      </dgm:t>
    </dgm:pt>
    <dgm:pt modelId="{A59BE5AB-CB82-4A98-A6F8-B7B4E6C02840}">
      <dgm:prSet phldrT="[Текст]" custT="1"/>
      <dgm:spPr/>
      <dgm:t>
        <a:bodyPr/>
        <a:lstStyle/>
        <a:p>
          <a:r>
            <a:rPr lang="uk-UA" sz="2000" dirty="0" smtClean="0"/>
            <a:t>З 1903р.</a:t>
          </a:r>
          <a:endParaRPr lang="ru-RU" sz="2000" dirty="0"/>
        </a:p>
      </dgm:t>
    </dgm:pt>
    <dgm:pt modelId="{925F3851-5412-4B12-8549-2102110A83FB}" type="parTrans" cxnId="{33F1989D-BC01-4C3B-9318-00EBCCA36347}">
      <dgm:prSet/>
      <dgm:spPr/>
      <dgm:t>
        <a:bodyPr/>
        <a:lstStyle/>
        <a:p>
          <a:endParaRPr lang="ru-RU"/>
        </a:p>
      </dgm:t>
    </dgm:pt>
    <dgm:pt modelId="{16340AAC-5F2C-4B45-A013-F4AD011240A0}" type="sibTrans" cxnId="{33F1989D-BC01-4C3B-9318-00EBCCA36347}">
      <dgm:prSet/>
      <dgm:spPr/>
      <dgm:t>
        <a:bodyPr/>
        <a:lstStyle/>
        <a:p>
          <a:endParaRPr lang="ru-RU"/>
        </a:p>
      </dgm:t>
    </dgm:pt>
    <dgm:pt modelId="{715E5DBD-507B-4F5C-9285-2D788F0B1E18}">
      <dgm:prSet phldrT="[Текст]" custT="1"/>
      <dgm:spPr/>
      <dgm:t>
        <a:bodyPr/>
        <a:lstStyle/>
        <a:p>
          <a:r>
            <a:rPr lang="uk-UA" sz="1400" dirty="0" smtClean="0"/>
            <a:t>Встановлення автономної, демократичної республіки України у складі Російської федеративної демократичної республіки. </a:t>
          </a:r>
          <a:endParaRPr lang="ru-RU" sz="1400" dirty="0"/>
        </a:p>
      </dgm:t>
    </dgm:pt>
    <dgm:pt modelId="{585C79CB-F49C-4A06-96E8-F102CF500FA2}" type="parTrans" cxnId="{6F4017AB-27EF-4338-8090-D792C6A59485}">
      <dgm:prSet/>
      <dgm:spPr/>
      <dgm:t>
        <a:bodyPr/>
        <a:lstStyle/>
        <a:p>
          <a:endParaRPr lang="ru-RU"/>
        </a:p>
      </dgm:t>
    </dgm:pt>
    <dgm:pt modelId="{FF4121A5-8D3F-4043-9359-E3194807A5CB}" type="sibTrans" cxnId="{6F4017AB-27EF-4338-8090-D792C6A59485}">
      <dgm:prSet/>
      <dgm:spPr/>
      <dgm:t>
        <a:bodyPr/>
        <a:lstStyle/>
        <a:p>
          <a:endParaRPr lang="ru-RU"/>
        </a:p>
      </dgm:t>
    </dgm:pt>
    <dgm:pt modelId="{39E6E78A-BFC9-471D-BF67-832869D841EC}">
      <dgm:prSet phldrT="[Текст]" custT="1"/>
      <dgm:spPr/>
      <dgm:t>
        <a:bodyPr/>
        <a:lstStyle/>
        <a:p>
          <a:r>
            <a:rPr lang="uk-UA" sz="1400" dirty="0" smtClean="0"/>
            <a:t>Представницьким органом автономної України мала стати Народна Рада. Законодавчим органом демократичної Росії мав стати </a:t>
          </a:r>
          <a:r>
            <a:rPr lang="uk-UA" sz="1400" dirty="0" err="1" smtClean="0"/>
            <a:t>загальнофедеративний</a:t>
          </a:r>
          <a:r>
            <a:rPr lang="uk-UA" sz="1400" dirty="0" smtClean="0"/>
            <a:t> </a:t>
          </a:r>
          <a:r>
            <a:rPr lang="ru-RU" sz="1400" dirty="0" smtClean="0"/>
            <a:t>п</a:t>
          </a:r>
          <a:r>
            <a:rPr lang="uk-UA" sz="1400" dirty="0" err="1" smtClean="0"/>
            <a:t>арламент</a:t>
          </a:r>
          <a:r>
            <a:rPr lang="uk-UA" sz="1400" dirty="0" smtClean="0"/>
            <a:t>.</a:t>
          </a:r>
          <a:endParaRPr lang="ru-RU" sz="1400" dirty="0"/>
        </a:p>
      </dgm:t>
    </dgm:pt>
    <dgm:pt modelId="{0B1639A2-73EC-41DE-83B7-32A5182F649B}" type="parTrans" cxnId="{3347AFEA-EBF6-4D63-BA32-F3C88673B0CF}">
      <dgm:prSet/>
      <dgm:spPr/>
      <dgm:t>
        <a:bodyPr/>
        <a:lstStyle/>
        <a:p>
          <a:endParaRPr lang="ru-RU"/>
        </a:p>
      </dgm:t>
    </dgm:pt>
    <dgm:pt modelId="{1E1D13C4-8DC8-4CD1-B66B-139C44105B9B}" type="sibTrans" cxnId="{3347AFEA-EBF6-4D63-BA32-F3C88673B0CF}">
      <dgm:prSet/>
      <dgm:spPr/>
      <dgm:t>
        <a:bodyPr/>
        <a:lstStyle/>
        <a:p>
          <a:endParaRPr lang="ru-RU"/>
        </a:p>
      </dgm:t>
    </dgm:pt>
    <dgm:pt modelId="{F76DB843-1DCC-407D-A2D9-A75D864D3916}">
      <dgm:prSet phldrT="[Текст]" custT="1"/>
      <dgm:spPr/>
      <dgm:t>
        <a:bodyPr/>
        <a:lstStyle/>
        <a:p>
          <a:r>
            <a:rPr lang="uk-UA" sz="2000" dirty="0" smtClean="0"/>
            <a:t>Соціалістична перспектива</a:t>
          </a:r>
          <a:endParaRPr lang="ru-RU" sz="2000" dirty="0"/>
        </a:p>
      </dgm:t>
    </dgm:pt>
    <dgm:pt modelId="{3615143A-5529-47BC-B2AF-0C4A1054BE1B}" type="parTrans" cxnId="{7F772F73-5F20-4B3A-B156-D044A6BB2362}">
      <dgm:prSet/>
      <dgm:spPr/>
      <dgm:t>
        <a:bodyPr/>
        <a:lstStyle/>
        <a:p>
          <a:endParaRPr lang="ru-RU"/>
        </a:p>
      </dgm:t>
    </dgm:pt>
    <dgm:pt modelId="{AD2C1F8A-6FCD-4945-BA01-381D1BCB5AF8}" type="sibTrans" cxnId="{7F772F73-5F20-4B3A-B156-D044A6BB2362}">
      <dgm:prSet/>
      <dgm:spPr/>
      <dgm:t>
        <a:bodyPr/>
        <a:lstStyle/>
        <a:p>
          <a:endParaRPr lang="ru-RU"/>
        </a:p>
      </dgm:t>
    </dgm:pt>
    <dgm:pt modelId="{6ABD16A2-AA62-4561-99D5-D3973A991F86}">
      <dgm:prSet phldrT="[Текст]" custT="1"/>
      <dgm:spPr/>
      <dgm:t>
        <a:bodyPr/>
        <a:lstStyle/>
        <a:p>
          <a:r>
            <a:rPr lang="uk-UA" sz="1400" dirty="0" smtClean="0"/>
            <a:t>Партія перебувала на засадах міжнародного соціалізму.</a:t>
          </a:r>
          <a:endParaRPr lang="ru-RU" sz="1400" dirty="0"/>
        </a:p>
      </dgm:t>
    </dgm:pt>
    <dgm:pt modelId="{D8AF3183-E35B-4848-A430-BBCBD62FDFCA}" type="parTrans" cxnId="{3A1D91D5-8D53-4861-BDC4-EEBEC2313D2D}">
      <dgm:prSet/>
      <dgm:spPr/>
      <dgm:t>
        <a:bodyPr/>
        <a:lstStyle/>
        <a:p>
          <a:endParaRPr lang="ru-RU"/>
        </a:p>
      </dgm:t>
    </dgm:pt>
    <dgm:pt modelId="{43C673BC-D3F0-4523-9BA2-86843930A28B}" type="sibTrans" cxnId="{3A1D91D5-8D53-4861-BDC4-EEBEC2313D2D}">
      <dgm:prSet/>
      <dgm:spPr/>
      <dgm:t>
        <a:bodyPr/>
        <a:lstStyle/>
        <a:p>
          <a:endParaRPr lang="ru-RU"/>
        </a:p>
      </dgm:t>
    </dgm:pt>
    <dgm:pt modelId="{DA5DFEDD-6B6F-470D-B539-C335FDB4097B}">
      <dgm:prSet phldrT="[Текст]" custT="1"/>
      <dgm:spPr/>
      <dgm:t>
        <a:bodyPr/>
        <a:lstStyle/>
        <a:p>
          <a:r>
            <a:rPr lang="uk-UA" sz="1400" dirty="0" smtClean="0"/>
            <a:t>Майбутню Україну РУП бачила соціалістичною. </a:t>
          </a:r>
          <a:endParaRPr lang="ru-RU" sz="1400" dirty="0"/>
        </a:p>
      </dgm:t>
    </dgm:pt>
    <dgm:pt modelId="{34460AED-F445-45C8-BCED-7F149B6BE8BC}" type="parTrans" cxnId="{8092D9CC-CE4E-49E5-833D-DBCADEB327D8}">
      <dgm:prSet/>
      <dgm:spPr/>
      <dgm:t>
        <a:bodyPr/>
        <a:lstStyle/>
        <a:p>
          <a:endParaRPr lang="ru-RU"/>
        </a:p>
      </dgm:t>
    </dgm:pt>
    <dgm:pt modelId="{419463CA-7269-4E3B-8572-9D2F0442736C}" type="sibTrans" cxnId="{8092D9CC-CE4E-49E5-833D-DBCADEB327D8}">
      <dgm:prSet/>
      <dgm:spPr/>
      <dgm:t>
        <a:bodyPr/>
        <a:lstStyle/>
        <a:p>
          <a:endParaRPr lang="ru-RU"/>
        </a:p>
      </dgm:t>
    </dgm:pt>
    <dgm:pt modelId="{6474DDD7-19D5-48EC-9065-66312C5263DB}" type="pres">
      <dgm:prSet presAssocID="{C802AAE0-A54A-4C48-A2B6-C5F05BF12B2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8D3FE1-AEAE-41C2-BE3E-986337375B79}" type="pres">
      <dgm:prSet presAssocID="{42F86337-4825-4A36-AC51-4BB1E3589ABF}" presName="horFlow" presStyleCnt="0"/>
      <dgm:spPr/>
    </dgm:pt>
    <dgm:pt modelId="{DF0128E3-4545-4553-A0C6-1BF57E2FD58E}" type="pres">
      <dgm:prSet presAssocID="{42F86337-4825-4A36-AC51-4BB1E3589ABF}" presName="bigChev" presStyleLbl="node1" presStyleIdx="0" presStyleCnt="3" custScaleX="65306"/>
      <dgm:spPr/>
      <dgm:t>
        <a:bodyPr/>
        <a:lstStyle/>
        <a:p>
          <a:endParaRPr lang="ru-RU"/>
        </a:p>
      </dgm:t>
    </dgm:pt>
    <dgm:pt modelId="{8E02CF2D-B8EE-4AC9-B304-C16600725D53}" type="pres">
      <dgm:prSet presAssocID="{1C6FF04F-1C3C-4CF4-AFD5-67C3CD6CA656}" presName="parTrans" presStyleCnt="0"/>
      <dgm:spPr/>
    </dgm:pt>
    <dgm:pt modelId="{C45F262C-065D-47C0-BF25-8F1E75B5231B}" type="pres">
      <dgm:prSet presAssocID="{92B8C8F1-2B4E-414F-A4E3-5891337EE798}" presName="node" presStyleLbl="alignAccFollowNode1" presStyleIdx="0" presStyleCnt="6" custScaleX="126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4BC7F-4A8B-48B7-B8D8-5FCA65BD8F2D}" type="pres">
      <dgm:prSet presAssocID="{A205AEAA-F36E-4F5A-8B51-2218C92451FD}" presName="sibTrans" presStyleCnt="0"/>
      <dgm:spPr/>
    </dgm:pt>
    <dgm:pt modelId="{DC0407A2-8BCF-41F0-AE64-7BA2B2DAA91A}" type="pres">
      <dgm:prSet presAssocID="{24EE7A38-B5FF-4CB4-A44A-87A18C86438A}" presName="node" presStyleLbl="alignAccFollowNode1" presStyleIdx="1" presStyleCnt="6" custScaleX="137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BF818-1CE2-4AAF-BF05-6130A1A4D5ED}" type="pres">
      <dgm:prSet presAssocID="{42F86337-4825-4A36-AC51-4BB1E3589ABF}" presName="vSp" presStyleCnt="0"/>
      <dgm:spPr/>
    </dgm:pt>
    <dgm:pt modelId="{1239DAA7-87CD-47BC-8AB6-71421BCD461C}" type="pres">
      <dgm:prSet presAssocID="{A59BE5AB-CB82-4A98-A6F8-B7B4E6C02840}" presName="horFlow" presStyleCnt="0"/>
      <dgm:spPr/>
    </dgm:pt>
    <dgm:pt modelId="{5BD77FE4-1AE5-47E3-B2C3-B26667AF6F1F}" type="pres">
      <dgm:prSet presAssocID="{A59BE5AB-CB82-4A98-A6F8-B7B4E6C02840}" presName="bigChev" presStyleLbl="node1" presStyleIdx="1" presStyleCnt="3" custScaleX="73374" custLinFactNeighborX="-339" custLinFactNeighborY="77845"/>
      <dgm:spPr/>
      <dgm:t>
        <a:bodyPr/>
        <a:lstStyle/>
        <a:p>
          <a:endParaRPr lang="ru-RU"/>
        </a:p>
      </dgm:t>
    </dgm:pt>
    <dgm:pt modelId="{31852E14-A748-4EA9-BF1C-9B62E114BDC1}" type="pres">
      <dgm:prSet presAssocID="{585C79CB-F49C-4A06-96E8-F102CF500FA2}" presName="parTrans" presStyleCnt="0"/>
      <dgm:spPr/>
    </dgm:pt>
    <dgm:pt modelId="{FBF83AED-9272-460B-8FEF-0AF99196CFE8}" type="pres">
      <dgm:prSet presAssocID="{715E5DBD-507B-4F5C-9285-2D788F0B1E18}" presName="node" presStyleLbl="alignAccFollowNode1" presStyleIdx="2" presStyleCnt="6" custScaleX="132126" custLinFactNeighborX="7101" custLinFactNeighborY="96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FA2D3-8D5B-4172-AF54-C91B31CA6299}" type="pres">
      <dgm:prSet presAssocID="{FF4121A5-8D3F-4043-9359-E3194807A5CB}" presName="sibTrans" presStyleCnt="0"/>
      <dgm:spPr/>
    </dgm:pt>
    <dgm:pt modelId="{AC0C3675-BC9B-44AA-9414-F5FEA2513E4B}" type="pres">
      <dgm:prSet presAssocID="{39E6E78A-BFC9-471D-BF67-832869D841EC}" presName="node" presStyleLbl="alignAccFollowNode1" presStyleIdx="3" presStyleCnt="6" custScaleX="149839" custLinFactNeighborX="379" custLinFactNeighborY="96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67590-EA05-45AD-844A-DDE1A4BF20E8}" type="pres">
      <dgm:prSet presAssocID="{A59BE5AB-CB82-4A98-A6F8-B7B4E6C02840}" presName="vSp" presStyleCnt="0"/>
      <dgm:spPr/>
    </dgm:pt>
    <dgm:pt modelId="{C17FA8A6-57FB-49DE-AB76-7BDC86D2380F}" type="pres">
      <dgm:prSet presAssocID="{F76DB843-1DCC-407D-A2D9-A75D864D3916}" presName="horFlow" presStyleCnt="0"/>
      <dgm:spPr/>
    </dgm:pt>
    <dgm:pt modelId="{457A2ADB-7377-4F15-9186-0BDB88A93E1C}" type="pres">
      <dgm:prSet presAssocID="{F76DB843-1DCC-407D-A2D9-A75D864D3916}" presName="bigChev" presStyleLbl="node1" presStyleIdx="2" presStyleCnt="3" custLinFactNeighborX="-338" custLinFactNeighborY="69656"/>
      <dgm:spPr/>
      <dgm:t>
        <a:bodyPr/>
        <a:lstStyle/>
        <a:p>
          <a:endParaRPr lang="ru-RU"/>
        </a:p>
      </dgm:t>
    </dgm:pt>
    <dgm:pt modelId="{E6803B5F-5E43-4BB5-8E06-0E408BCDAA24}" type="pres">
      <dgm:prSet presAssocID="{D8AF3183-E35B-4848-A430-BBCBD62FDFCA}" presName="parTrans" presStyleCnt="0"/>
      <dgm:spPr/>
    </dgm:pt>
    <dgm:pt modelId="{F57AD5BE-A04D-470D-AFD1-FF96BAD47CD4}" type="pres">
      <dgm:prSet presAssocID="{6ABD16A2-AA62-4561-99D5-D3973A991F86}" presName="node" presStyleLbl="alignAccFollowNode1" presStyleIdx="4" presStyleCnt="6" custScaleX="115841" custLinFactNeighborX="8005" custLinFactNeighborY="80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EB175-6A8E-435E-B7B2-99E77EB6C2BE}" type="pres">
      <dgm:prSet presAssocID="{43C673BC-D3F0-4523-9BA2-86843930A28B}" presName="sibTrans" presStyleCnt="0"/>
      <dgm:spPr/>
    </dgm:pt>
    <dgm:pt modelId="{0870F195-E21A-4045-9FDE-E3D0C75D7E57}" type="pres">
      <dgm:prSet presAssocID="{DA5DFEDD-6B6F-470D-B539-C335FDB4097B}" presName="node" presStyleLbl="alignAccFollowNode1" presStyleIdx="5" presStyleCnt="6" custScaleX="122249" custLinFactNeighborX="28213" custLinFactNeighborY="80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3D1B3-DB68-453E-BA97-05CD71A91EB7}" type="presOf" srcId="{39E6E78A-BFC9-471D-BF67-832869D841EC}" destId="{AC0C3675-BC9B-44AA-9414-F5FEA2513E4B}" srcOrd="0" destOrd="0" presId="urn:microsoft.com/office/officeart/2005/8/layout/lProcess3"/>
    <dgm:cxn modelId="{F65B3981-12DE-43CC-8244-FC315FFB3A07}" type="presOf" srcId="{DA5DFEDD-6B6F-470D-B539-C335FDB4097B}" destId="{0870F195-E21A-4045-9FDE-E3D0C75D7E57}" srcOrd="0" destOrd="0" presId="urn:microsoft.com/office/officeart/2005/8/layout/lProcess3"/>
    <dgm:cxn modelId="{3A1D91D5-8D53-4861-BDC4-EEBEC2313D2D}" srcId="{F76DB843-1DCC-407D-A2D9-A75D864D3916}" destId="{6ABD16A2-AA62-4561-99D5-D3973A991F86}" srcOrd="0" destOrd="0" parTransId="{D8AF3183-E35B-4848-A430-BBCBD62FDFCA}" sibTransId="{43C673BC-D3F0-4523-9BA2-86843930A28B}"/>
    <dgm:cxn modelId="{411D454A-0B3F-4CC7-8FEB-3C00B5B84F4E}" type="presOf" srcId="{F76DB843-1DCC-407D-A2D9-A75D864D3916}" destId="{457A2ADB-7377-4F15-9186-0BDB88A93E1C}" srcOrd="0" destOrd="0" presId="urn:microsoft.com/office/officeart/2005/8/layout/lProcess3"/>
    <dgm:cxn modelId="{8E7390EF-829A-403B-9E10-1448E05AB8D5}" type="presOf" srcId="{24EE7A38-B5FF-4CB4-A44A-87A18C86438A}" destId="{DC0407A2-8BCF-41F0-AE64-7BA2B2DAA91A}" srcOrd="0" destOrd="0" presId="urn:microsoft.com/office/officeart/2005/8/layout/lProcess3"/>
    <dgm:cxn modelId="{6F4017AB-27EF-4338-8090-D792C6A59485}" srcId="{A59BE5AB-CB82-4A98-A6F8-B7B4E6C02840}" destId="{715E5DBD-507B-4F5C-9285-2D788F0B1E18}" srcOrd="0" destOrd="0" parTransId="{585C79CB-F49C-4A06-96E8-F102CF500FA2}" sibTransId="{FF4121A5-8D3F-4043-9359-E3194807A5CB}"/>
    <dgm:cxn modelId="{C4639ACA-08F2-4F85-9F23-4618FD12B54D}" type="presOf" srcId="{C802AAE0-A54A-4C48-A2B6-C5F05BF12B22}" destId="{6474DDD7-19D5-48EC-9065-66312C5263DB}" srcOrd="0" destOrd="0" presId="urn:microsoft.com/office/officeart/2005/8/layout/lProcess3"/>
    <dgm:cxn modelId="{D990583F-3236-4C27-8A8B-04B6C00F0459}" type="presOf" srcId="{715E5DBD-507B-4F5C-9285-2D788F0B1E18}" destId="{FBF83AED-9272-460B-8FEF-0AF99196CFE8}" srcOrd="0" destOrd="0" presId="urn:microsoft.com/office/officeart/2005/8/layout/lProcess3"/>
    <dgm:cxn modelId="{3347AFEA-EBF6-4D63-BA32-F3C88673B0CF}" srcId="{A59BE5AB-CB82-4A98-A6F8-B7B4E6C02840}" destId="{39E6E78A-BFC9-471D-BF67-832869D841EC}" srcOrd="1" destOrd="0" parTransId="{0B1639A2-73EC-41DE-83B7-32A5182F649B}" sibTransId="{1E1D13C4-8DC8-4CD1-B66B-139C44105B9B}"/>
    <dgm:cxn modelId="{8092D9CC-CE4E-49E5-833D-DBCADEB327D8}" srcId="{F76DB843-1DCC-407D-A2D9-A75D864D3916}" destId="{DA5DFEDD-6B6F-470D-B539-C335FDB4097B}" srcOrd="1" destOrd="0" parTransId="{34460AED-F445-45C8-BCED-7F149B6BE8BC}" sibTransId="{419463CA-7269-4E3B-8572-9D2F0442736C}"/>
    <dgm:cxn modelId="{585229AF-705D-41FA-B7CC-97B4461270BF}" type="presOf" srcId="{A59BE5AB-CB82-4A98-A6F8-B7B4E6C02840}" destId="{5BD77FE4-1AE5-47E3-B2C3-B26667AF6F1F}" srcOrd="0" destOrd="0" presId="urn:microsoft.com/office/officeart/2005/8/layout/lProcess3"/>
    <dgm:cxn modelId="{33F1989D-BC01-4C3B-9318-00EBCCA36347}" srcId="{C802AAE0-A54A-4C48-A2B6-C5F05BF12B22}" destId="{A59BE5AB-CB82-4A98-A6F8-B7B4E6C02840}" srcOrd="1" destOrd="0" parTransId="{925F3851-5412-4B12-8549-2102110A83FB}" sibTransId="{16340AAC-5F2C-4B45-A013-F4AD011240A0}"/>
    <dgm:cxn modelId="{C96386D4-14C1-4E3E-81F0-1B5584A8DE3F}" type="presOf" srcId="{42F86337-4825-4A36-AC51-4BB1E3589ABF}" destId="{DF0128E3-4545-4553-A0C6-1BF57E2FD58E}" srcOrd="0" destOrd="0" presId="urn:microsoft.com/office/officeart/2005/8/layout/lProcess3"/>
    <dgm:cxn modelId="{4E2039A5-D9D8-45DD-9AF0-5A4C1D6FAA2A}" srcId="{42F86337-4825-4A36-AC51-4BB1E3589ABF}" destId="{24EE7A38-B5FF-4CB4-A44A-87A18C86438A}" srcOrd="1" destOrd="0" parTransId="{909EE3ED-B0BE-4F82-AAE9-4657847C6032}" sibTransId="{B8905A3F-5F86-4457-9A91-0FD2102EBBD3}"/>
    <dgm:cxn modelId="{F5F6120A-2DAA-4E35-A577-A86E137ECBBC}" type="presOf" srcId="{6ABD16A2-AA62-4561-99D5-D3973A991F86}" destId="{F57AD5BE-A04D-470D-AFD1-FF96BAD47CD4}" srcOrd="0" destOrd="0" presId="urn:microsoft.com/office/officeart/2005/8/layout/lProcess3"/>
    <dgm:cxn modelId="{BCD744AA-F790-4425-AAB0-C76E1503BD69}" type="presOf" srcId="{92B8C8F1-2B4E-414F-A4E3-5891337EE798}" destId="{C45F262C-065D-47C0-BF25-8F1E75B5231B}" srcOrd="0" destOrd="0" presId="urn:microsoft.com/office/officeart/2005/8/layout/lProcess3"/>
    <dgm:cxn modelId="{A4EBAFF3-2551-4BEA-8F38-28436A41C1C4}" srcId="{42F86337-4825-4A36-AC51-4BB1E3589ABF}" destId="{92B8C8F1-2B4E-414F-A4E3-5891337EE798}" srcOrd="0" destOrd="0" parTransId="{1C6FF04F-1C3C-4CF4-AFD5-67C3CD6CA656}" sibTransId="{A205AEAA-F36E-4F5A-8B51-2218C92451FD}"/>
    <dgm:cxn modelId="{7F772F73-5F20-4B3A-B156-D044A6BB2362}" srcId="{C802AAE0-A54A-4C48-A2B6-C5F05BF12B22}" destId="{F76DB843-1DCC-407D-A2D9-A75D864D3916}" srcOrd="2" destOrd="0" parTransId="{3615143A-5529-47BC-B2AF-0C4A1054BE1B}" sibTransId="{AD2C1F8A-6FCD-4945-BA01-381D1BCB5AF8}"/>
    <dgm:cxn modelId="{5B5447E8-0487-4E93-BDB3-14F0240EA57F}" srcId="{C802AAE0-A54A-4C48-A2B6-C5F05BF12B22}" destId="{42F86337-4825-4A36-AC51-4BB1E3589ABF}" srcOrd="0" destOrd="0" parTransId="{E111F237-4F14-43B8-ADE6-3D6C5976F11F}" sibTransId="{58D15B0F-32DF-4995-9385-B49067B8FC5B}"/>
    <dgm:cxn modelId="{D8790CB3-32F1-4F79-A44D-90F1650C3D13}" type="presParOf" srcId="{6474DDD7-19D5-48EC-9065-66312C5263DB}" destId="{D78D3FE1-AEAE-41C2-BE3E-986337375B79}" srcOrd="0" destOrd="0" presId="urn:microsoft.com/office/officeart/2005/8/layout/lProcess3"/>
    <dgm:cxn modelId="{60132F9F-0442-4FBF-A5CC-CD757D3424C4}" type="presParOf" srcId="{D78D3FE1-AEAE-41C2-BE3E-986337375B79}" destId="{DF0128E3-4545-4553-A0C6-1BF57E2FD58E}" srcOrd="0" destOrd="0" presId="urn:microsoft.com/office/officeart/2005/8/layout/lProcess3"/>
    <dgm:cxn modelId="{C7DE0F66-DE00-4AFA-BA6D-B5416F6B972C}" type="presParOf" srcId="{D78D3FE1-AEAE-41C2-BE3E-986337375B79}" destId="{8E02CF2D-B8EE-4AC9-B304-C16600725D53}" srcOrd="1" destOrd="0" presId="urn:microsoft.com/office/officeart/2005/8/layout/lProcess3"/>
    <dgm:cxn modelId="{59C469E1-7A6D-430C-A49A-460794E32FA8}" type="presParOf" srcId="{D78D3FE1-AEAE-41C2-BE3E-986337375B79}" destId="{C45F262C-065D-47C0-BF25-8F1E75B5231B}" srcOrd="2" destOrd="0" presId="urn:microsoft.com/office/officeart/2005/8/layout/lProcess3"/>
    <dgm:cxn modelId="{EFD9A116-2C71-42C4-A044-6D75A741AB5A}" type="presParOf" srcId="{D78D3FE1-AEAE-41C2-BE3E-986337375B79}" destId="{FCF4BC7F-4A8B-48B7-B8D8-5FCA65BD8F2D}" srcOrd="3" destOrd="0" presId="urn:microsoft.com/office/officeart/2005/8/layout/lProcess3"/>
    <dgm:cxn modelId="{B7BBCF54-E7F4-4C4F-B97A-9AEE27F6CE8E}" type="presParOf" srcId="{D78D3FE1-AEAE-41C2-BE3E-986337375B79}" destId="{DC0407A2-8BCF-41F0-AE64-7BA2B2DAA91A}" srcOrd="4" destOrd="0" presId="urn:microsoft.com/office/officeart/2005/8/layout/lProcess3"/>
    <dgm:cxn modelId="{B7787470-ED0B-455B-A590-DBA512B62C9D}" type="presParOf" srcId="{6474DDD7-19D5-48EC-9065-66312C5263DB}" destId="{A36BF818-1CE2-4AAF-BF05-6130A1A4D5ED}" srcOrd="1" destOrd="0" presId="urn:microsoft.com/office/officeart/2005/8/layout/lProcess3"/>
    <dgm:cxn modelId="{58E77D23-6806-440C-8B99-41EC338BEB09}" type="presParOf" srcId="{6474DDD7-19D5-48EC-9065-66312C5263DB}" destId="{1239DAA7-87CD-47BC-8AB6-71421BCD461C}" srcOrd="2" destOrd="0" presId="urn:microsoft.com/office/officeart/2005/8/layout/lProcess3"/>
    <dgm:cxn modelId="{1FB69EA4-9D77-4D29-B39C-02823908AEAD}" type="presParOf" srcId="{1239DAA7-87CD-47BC-8AB6-71421BCD461C}" destId="{5BD77FE4-1AE5-47E3-B2C3-B26667AF6F1F}" srcOrd="0" destOrd="0" presId="urn:microsoft.com/office/officeart/2005/8/layout/lProcess3"/>
    <dgm:cxn modelId="{BB508BA0-CBB8-4C22-AABC-774F23D82171}" type="presParOf" srcId="{1239DAA7-87CD-47BC-8AB6-71421BCD461C}" destId="{31852E14-A748-4EA9-BF1C-9B62E114BDC1}" srcOrd="1" destOrd="0" presId="urn:microsoft.com/office/officeart/2005/8/layout/lProcess3"/>
    <dgm:cxn modelId="{EE94C674-3D7D-450E-B112-9A6C86BB2721}" type="presParOf" srcId="{1239DAA7-87CD-47BC-8AB6-71421BCD461C}" destId="{FBF83AED-9272-460B-8FEF-0AF99196CFE8}" srcOrd="2" destOrd="0" presId="urn:microsoft.com/office/officeart/2005/8/layout/lProcess3"/>
    <dgm:cxn modelId="{5EB2B28D-4F10-48A1-A5CB-05962A60BC27}" type="presParOf" srcId="{1239DAA7-87CD-47BC-8AB6-71421BCD461C}" destId="{F4BFA2D3-8D5B-4172-AF54-C91B31CA6299}" srcOrd="3" destOrd="0" presId="urn:microsoft.com/office/officeart/2005/8/layout/lProcess3"/>
    <dgm:cxn modelId="{120A6C09-A68C-4C73-96B2-A929F69E4662}" type="presParOf" srcId="{1239DAA7-87CD-47BC-8AB6-71421BCD461C}" destId="{AC0C3675-BC9B-44AA-9414-F5FEA2513E4B}" srcOrd="4" destOrd="0" presId="urn:microsoft.com/office/officeart/2005/8/layout/lProcess3"/>
    <dgm:cxn modelId="{C0955C20-FDEA-4633-A15D-344FE230F0BA}" type="presParOf" srcId="{6474DDD7-19D5-48EC-9065-66312C5263DB}" destId="{C2667590-EA05-45AD-844A-DDE1A4BF20E8}" srcOrd="3" destOrd="0" presId="urn:microsoft.com/office/officeart/2005/8/layout/lProcess3"/>
    <dgm:cxn modelId="{5ED73F4E-454E-45F1-B3A3-4C80887B2AD1}" type="presParOf" srcId="{6474DDD7-19D5-48EC-9065-66312C5263DB}" destId="{C17FA8A6-57FB-49DE-AB76-7BDC86D2380F}" srcOrd="4" destOrd="0" presId="urn:microsoft.com/office/officeart/2005/8/layout/lProcess3"/>
    <dgm:cxn modelId="{304F264C-B86D-4676-AD6D-53139B1C6179}" type="presParOf" srcId="{C17FA8A6-57FB-49DE-AB76-7BDC86D2380F}" destId="{457A2ADB-7377-4F15-9186-0BDB88A93E1C}" srcOrd="0" destOrd="0" presId="urn:microsoft.com/office/officeart/2005/8/layout/lProcess3"/>
    <dgm:cxn modelId="{3EC2BE14-0C7C-4A56-BA40-BD58D938172A}" type="presParOf" srcId="{C17FA8A6-57FB-49DE-AB76-7BDC86D2380F}" destId="{E6803B5F-5E43-4BB5-8E06-0E408BCDAA24}" srcOrd="1" destOrd="0" presId="urn:microsoft.com/office/officeart/2005/8/layout/lProcess3"/>
    <dgm:cxn modelId="{02A4B039-4211-4BE5-8A1F-DF8D7C2D24D3}" type="presParOf" srcId="{C17FA8A6-57FB-49DE-AB76-7BDC86D2380F}" destId="{F57AD5BE-A04D-470D-AFD1-FF96BAD47CD4}" srcOrd="2" destOrd="0" presId="urn:microsoft.com/office/officeart/2005/8/layout/lProcess3"/>
    <dgm:cxn modelId="{4944CDD2-FA6E-418B-9CAE-585ABCCFAAB6}" type="presParOf" srcId="{C17FA8A6-57FB-49DE-AB76-7BDC86D2380F}" destId="{A33EB175-6A8E-435E-B7B2-99E77EB6C2BE}" srcOrd="3" destOrd="0" presId="urn:microsoft.com/office/officeart/2005/8/layout/lProcess3"/>
    <dgm:cxn modelId="{E4BAF479-9DB8-4BA0-8A7D-B5D12AD28FC2}" type="presParOf" srcId="{C17FA8A6-57FB-49DE-AB76-7BDC86D2380F}" destId="{0870F195-E21A-4045-9FDE-E3D0C75D7E5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481D19-0422-41AE-A176-EC1079470762}" type="doc">
      <dgm:prSet loTypeId="urn:microsoft.com/office/officeart/2009/3/layout/CircleRelationship" loCatId="relationship" qsTypeId="urn:microsoft.com/office/officeart/2005/8/quickstyle/simple1#8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A50803-4A89-4A8F-AFFB-BB5EA39B67AB}">
      <dgm:prSet phldrT="[Текст]" custT="1"/>
      <dgm:spPr/>
      <dgm:t>
        <a:bodyPr/>
        <a:lstStyle/>
        <a:p>
          <a:r>
            <a:rPr lang="uk-UA" sz="3300" b="1" dirty="0" smtClean="0"/>
            <a:t>Українська соціал-демократична робітнича партія </a:t>
          </a:r>
          <a:endParaRPr lang="ru-RU" sz="3300" dirty="0"/>
        </a:p>
      </dgm:t>
    </dgm:pt>
    <dgm:pt modelId="{6EE58E74-8CDC-4D2D-BA9B-0ED8E2722A17}" type="parTrans" cxnId="{5706954D-D657-4CE4-82D7-319B6F262048}">
      <dgm:prSet/>
      <dgm:spPr/>
      <dgm:t>
        <a:bodyPr/>
        <a:lstStyle/>
        <a:p>
          <a:endParaRPr lang="ru-RU"/>
        </a:p>
      </dgm:t>
    </dgm:pt>
    <dgm:pt modelId="{4FEFF4D3-E3EC-446F-ADED-A923020D3F4E}" type="sibTrans" cxnId="{5706954D-D657-4CE4-82D7-319B6F262048}">
      <dgm:prSet/>
      <dgm:spPr/>
      <dgm:t>
        <a:bodyPr/>
        <a:lstStyle/>
        <a:p>
          <a:endParaRPr lang="ru-RU"/>
        </a:p>
      </dgm:t>
    </dgm:pt>
    <dgm:pt modelId="{46FEFB4D-3BCD-4596-A138-C5FEA7223581}">
      <dgm:prSet phldrT="[Текст]" custT="1"/>
      <dgm:spPr/>
      <dgm:t>
        <a:bodyPr/>
        <a:lstStyle/>
        <a:p>
          <a:r>
            <a:rPr lang="uk-UA" sz="1800" dirty="0" smtClean="0"/>
            <a:t>Утворилася у 1905 р. шляхом перейменування РУП</a:t>
          </a:r>
          <a:endParaRPr lang="ru-RU" sz="1800" dirty="0"/>
        </a:p>
      </dgm:t>
    </dgm:pt>
    <dgm:pt modelId="{B3CDFD19-5E19-4466-855B-9AFFB1B81DFF}" type="parTrans" cxnId="{9222FD22-BEF0-4D40-863F-4BAF2EB18EA8}">
      <dgm:prSet/>
      <dgm:spPr/>
      <dgm:t>
        <a:bodyPr/>
        <a:lstStyle/>
        <a:p>
          <a:endParaRPr lang="ru-RU"/>
        </a:p>
      </dgm:t>
    </dgm:pt>
    <dgm:pt modelId="{2FF18F9D-C93D-4179-B834-5750D4BC396D}" type="sibTrans" cxnId="{9222FD22-BEF0-4D40-863F-4BAF2EB18EA8}">
      <dgm:prSet/>
      <dgm:spPr/>
      <dgm:t>
        <a:bodyPr/>
        <a:lstStyle/>
        <a:p>
          <a:endParaRPr lang="ru-RU"/>
        </a:p>
      </dgm:t>
    </dgm:pt>
    <dgm:pt modelId="{F13FDF78-0A46-4B34-B2AD-121AA4AB401B}">
      <dgm:prSet phldrT="[Текст]" custT="1"/>
      <dgm:spPr/>
      <dgm:t>
        <a:bodyPr/>
        <a:lstStyle/>
        <a:p>
          <a:r>
            <a:rPr lang="uk-UA" sz="1800" dirty="0" smtClean="0"/>
            <a:t>Побудову соціалізму вбачали шляхом поступових реформ.</a:t>
          </a:r>
          <a:endParaRPr lang="ru-RU" sz="1800" dirty="0"/>
        </a:p>
      </dgm:t>
    </dgm:pt>
    <dgm:pt modelId="{59AD5B17-EAE7-4E94-B8C6-2485F28876AC}" type="parTrans" cxnId="{865F50A8-ECB6-45BD-9FE6-6841ABDBD8CC}">
      <dgm:prSet/>
      <dgm:spPr/>
      <dgm:t>
        <a:bodyPr/>
        <a:lstStyle/>
        <a:p>
          <a:endParaRPr lang="ru-RU"/>
        </a:p>
      </dgm:t>
    </dgm:pt>
    <dgm:pt modelId="{5A85F770-40B9-46BF-91DE-3526401F8E4E}" type="sibTrans" cxnId="{865F50A8-ECB6-45BD-9FE6-6841ABDBD8CC}">
      <dgm:prSet/>
      <dgm:spPr/>
      <dgm:t>
        <a:bodyPr/>
        <a:lstStyle/>
        <a:p>
          <a:endParaRPr lang="ru-RU"/>
        </a:p>
      </dgm:t>
    </dgm:pt>
    <dgm:pt modelId="{619233CC-6805-46E3-8473-EA2263B17229}">
      <dgm:prSet phldrT="[Текст]" custT="1"/>
      <dgm:spPr/>
      <dgm:t>
        <a:bodyPr/>
        <a:lstStyle/>
        <a:p>
          <a:r>
            <a:rPr lang="uk-UA" sz="1800" dirty="0" smtClean="0"/>
            <a:t>Складалася з інтелігенції, частково з робітників і селян</a:t>
          </a:r>
          <a:endParaRPr lang="ru-RU" sz="1800" dirty="0"/>
        </a:p>
      </dgm:t>
    </dgm:pt>
    <dgm:pt modelId="{E6B41454-F94D-4497-9DB0-81732BE71904}" type="parTrans" cxnId="{2EF9B881-93EB-409D-8E45-EC06A1EAF20A}">
      <dgm:prSet/>
      <dgm:spPr/>
      <dgm:t>
        <a:bodyPr/>
        <a:lstStyle/>
        <a:p>
          <a:endParaRPr lang="ru-RU"/>
        </a:p>
      </dgm:t>
    </dgm:pt>
    <dgm:pt modelId="{CEFED2EE-B2D9-4192-B114-CAAB2EA1CBEE}" type="sibTrans" cxnId="{2EF9B881-93EB-409D-8E45-EC06A1EAF20A}">
      <dgm:prSet/>
      <dgm:spPr/>
      <dgm:t>
        <a:bodyPr/>
        <a:lstStyle/>
        <a:p>
          <a:endParaRPr lang="ru-RU"/>
        </a:p>
      </dgm:t>
    </dgm:pt>
    <dgm:pt modelId="{52FDFF96-70E1-4AF6-82C2-DF41AC0701D6}">
      <dgm:prSet phldrT="[Текст]" custT="1"/>
      <dgm:spPr/>
      <dgm:t>
        <a:bodyPr/>
        <a:lstStyle/>
        <a:p>
          <a:r>
            <a:rPr lang="uk-UA" sz="1800" dirty="0" smtClean="0"/>
            <a:t>Мирні засоби боротьби: страйки, маніфестації, демонстрації агітація. </a:t>
          </a:r>
          <a:endParaRPr lang="ru-RU" sz="1800" dirty="0"/>
        </a:p>
      </dgm:t>
    </dgm:pt>
    <dgm:pt modelId="{F10F620B-7844-47CC-9246-7C185369463E}" type="parTrans" cxnId="{E639C6B9-3EDA-4A06-9E2D-2B269547CE69}">
      <dgm:prSet/>
      <dgm:spPr/>
      <dgm:t>
        <a:bodyPr/>
        <a:lstStyle/>
        <a:p>
          <a:endParaRPr lang="ru-RU"/>
        </a:p>
      </dgm:t>
    </dgm:pt>
    <dgm:pt modelId="{26F9338B-614E-4707-B54E-6EF601287894}" type="sibTrans" cxnId="{E639C6B9-3EDA-4A06-9E2D-2B269547CE69}">
      <dgm:prSet/>
      <dgm:spPr/>
      <dgm:t>
        <a:bodyPr/>
        <a:lstStyle/>
        <a:p>
          <a:endParaRPr lang="ru-RU"/>
        </a:p>
      </dgm:t>
    </dgm:pt>
    <dgm:pt modelId="{8ED45845-2F82-427B-BC69-EC8124CDCA4C}" type="pres">
      <dgm:prSet presAssocID="{62481D19-0422-41AE-A176-EC107947076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6C7ACEA-ECB9-42B5-B90C-7654AFD9B4B7}" type="pres">
      <dgm:prSet presAssocID="{85A50803-4A89-4A8F-AFFB-BB5EA39B67AB}" presName="Parent" presStyleLbl="node0" presStyleIdx="0" presStyleCnt="1" custScaleX="109997" custLinFactNeighborX="-439" custLinFactNeighborY="23770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F53DCF1B-B621-4DA6-8B75-B706772EAB5D}" type="pres">
      <dgm:prSet presAssocID="{85A50803-4A89-4A8F-AFFB-BB5EA39B67AB}" presName="Accent1" presStyleLbl="node1" presStyleIdx="0" presStyleCnt="17"/>
      <dgm:spPr/>
    </dgm:pt>
    <dgm:pt modelId="{5FB6C3C9-55EA-48B1-B9BF-3CEA91B1F58A}" type="pres">
      <dgm:prSet presAssocID="{85A50803-4A89-4A8F-AFFB-BB5EA39B67AB}" presName="Accent2" presStyleLbl="node1" presStyleIdx="1" presStyleCnt="17" custLinFactX="-200000" custLinFactY="100000" custLinFactNeighborX="-206911" custLinFactNeighborY="128700"/>
      <dgm:spPr/>
    </dgm:pt>
    <dgm:pt modelId="{8393CF56-944A-4264-9D1A-F0D6D3004CE9}" type="pres">
      <dgm:prSet presAssocID="{85A50803-4A89-4A8F-AFFB-BB5EA39B67AB}" presName="Accent3" presStyleLbl="node1" presStyleIdx="2" presStyleCnt="17"/>
      <dgm:spPr/>
    </dgm:pt>
    <dgm:pt modelId="{6E6DC4CC-0D9F-4220-9806-F5E257A3E320}" type="pres">
      <dgm:prSet presAssocID="{85A50803-4A89-4A8F-AFFB-BB5EA39B67AB}" presName="Accent4" presStyleLbl="node1" presStyleIdx="3" presStyleCnt="17" custLinFactY="32144" custLinFactNeighborX="-91781" custLinFactNeighborY="100000"/>
      <dgm:spPr/>
    </dgm:pt>
    <dgm:pt modelId="{827B09B2-E0C9-4C89-A7A6-B0B19586C33F}" type="pres">
      <dgm:prSet presAssocID="{85A50803-4A89-4A8F-AFFB-BB5EA39B67AB}" presName="Accent5" presStyleLbl="node1" presStyleIdx="4" presStyleCnt="17"/>
      <dgm:spPr/>
    </dgm:pt>
    <dgm:pt modelId="{4C54ADDA-1F06-4E42-BA55-EAF16C79B9F6}" type="pres">
      <dgm:prSet presAssocID="{85A50803-4A89-4A8F-AFFB-BB5EA39B67AB}" presName="Accent6" presStyleLbl="node1" presStyleIdx="5" presStyleCnt="17"/>
      <dgm:spPr/>
    </dgm:pt>
    <dgm:pt modelId="{ABA97E75-C017-4355-B5AE-DB9BFC81588A}" type="pres">
      <dgm:prSet presAssocID="{46FEFB4D-3BCD-4596-A138-C5FEA7223581}" presName="Child1" presStyleLbl="node1" presStyleIdx="6" presStyleCnt="17" custScaleX="151975" custLinFactNeighborX="13268" custLinFactNeighborY="-5344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5BEE2D4-769A-4FEE-A6B1-716DB1D39C37}" type="pres">
      <dgm:prSet presAssocID="{46FEFB4D-3BCD-4596-A138-C5FEA7223581}" presName="Accent7" presStyleCnt="0"/>
      <dgm:spPr/>
    </dgm:pt>
    <dgm:pt modelId="{A0D59C00-86E6-46DC-8ED1-89F273C9A80B}" type="pres">
      <dgm:prSet presAssocID="{46FEFB4D-3BCD-4596-A138-C5FEA7223581}" presName="AccentHold1" presStyleLbl="node1" presStyleIdx="7" presStyleCnt="17"/>
      <dgm:spPr/>
    </dgm:pt>
    <dgm:pt modelId="{80005AA5-958A-40B1-AB4C-4AECB69B830C}" type="pres">
      <dgm:prSet presAssocID="{46FEFB4D-3BCD-4596-A138-C5FEA7223581}" presName="Accent8" presStyleCnt="0"/>
      <dgm:spPr/>
    </dgm:pt>
    <dgm:pt modelId="{9D3FD6D5-EE8B-4A45-AA95-0ECDD12914D0}" type="pres">
      <dgm:prSet presAssocID="{46FEFB4D-3BCD-4596-A138-C5FEA7223581}" presName="AccentHold2" presStyleLbl="node1" presStyleIdx="8" presStyleCnt="17"/>
      <dgm:spPr/>
    </dgm:pt>
    <dgm:pt modelId="{F828FAD8-AB24-4CDF-92CE-213DED10ECC3}" type="pres">
      <dgm:prSet presAssocID="{F13FDF78-0A46-4B34-B2AD-121AA4AB401B}" presName="Child2" presStyleLbl="node1" presStyleIdx="9" presStyleCnt="17" custScaleX="1301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87AEF1E-F675-4F9C-A3E9-627006BBB8CA}" type="pres">
      <dgm:prSet presAssocID="{F13FDF78-0A46-4B34-B2AD-121AA4AB401B}" presName="Accent9" presStyleCnt="0"/>
      <dgm:spPr/>
    </dgm:pt>
    <dgm:pt modelId="{DB66FBBD-14FE-45A2-9CD3-52F791CB164A}" type="pres">
      <dgm:prSet presAssocID="{F13FDF78-0A46-4B34-B2AD-121AA4AB401B}" presName="AccentHold1" presStyleLbl="node1" presStyleIdx="10" presStyleCnt="17"/>
      <dgm:spPr/>
    </dgm:pt>
    <dgm:pt modelId="{1CEC62EE-3615-4DF6-A197-0BC9A94BBDE4}" type="pres">
      <dgm:prSet presAssocID="{F13FDF78-0A46-4B34-B2AD-121AA4AB401B}" presName="Accent10" presStyleCnt="0"/>
      <dgm:spPr/>
    </dgm:pt>
    <dgm:pt modelId="{6DA3FB70-EC34-4D8D-80DA-74D1148F97E9}" type="pres">
      <dgm:prSet presAssocID="{F13FDF78-0A46-4B34-B2AD-121AA4AB401B}" presName="AccentHold2" presStyleLbl="node1" presStyleIdx="11" presStyleCnt="17"/>
      <dgm:spPr/>
    </dgm:pt>
    <dgm:pt modelId="{CD1CDF21-2E8A-450C-B1DA-9B7C0E27CAFE}" type="pres">
      <dgm:prSet presAssocID="{F13FDF78-0A46-4B34-B2AD-121AA4AB401B}" presName="Accent11" presStyleCnt="0"/>
      <dgm:spPr/>
    </dgm:pt>
    <dgm:pt modelId="{82AD20CF-060C-4CE5-B9B3-50EEE99F1893}" type="pres">
      <dgm:prSet presAssocID="{F13FDF78-0A46-4B34-B2AD-121AA4AB401B}" presName="AccentHold3" presStyleLbl="node1" presStyleIdx="12" presStyleCnt="17" custLinFactX="-200000" custLinFactY="200000" custLinFactNeighborX="-206468" custLinFactNeighborY="267150"/>
      <dgm:spPr/>
    </dgm:pt>
    <dgm:pt modelId="{D8C9A871-7957-4134-85EA-833071550E00}" type="pres">
      <dgm:prSet presAssocID="{619233CC-6805-46E3-8473-EA2263B17229}" presName="Child3" presStyleLbl="node1" presStyleIdx="13" presStyleCnt="17" custScaleX="119866" custLinFactNeighborX="-35261" custLinFactNeighborY="-523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C9C738A-C72F-4B3B-8AFD-BD9C43FECC40}" type="pres">
      <dgm:prSet presAssocID="{619233CC-6805-46E3-8473-EA2263B17229}" presName="Accent12" presStyleCnt="0"/>
      <dgm:spPr/>
    </dgm:pt>
    <dgm:pt modelId="{32D79FBE-4A32-47BD-878D-8E4E026A0C52}" type="pres">
      <dgm:prSet presAssocID="{619233CC-6805-46E3-8473-EA2263B17229}" presName="AccentHold1" presStyleLbl="node1" presStyleIdx="14" presStyleCnt="17" custLinFactX="-100000" custLinFactNeighborX="-130958" custLinFactNeighborY="94234"/>
      <dgm:spPr/>
    </dgm:pt>
    <dgm:pt modelId="{3C7DE2A8-B02C-4904-A35C-7C6008A1592D}" type="pres">
      <dgm:prSet presAssocID="{52FDFF96-70E1-4AF6-82C2-DF41AC0701D6}" presName="Child4" presStyleLbl="node1" presStyleIdx="15" presStyleCnt="17" custScaleX="200316" custLinFactX="100000" custLinFactNeighborX="124453" custLinFactNeighborY="-147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C30D78-F847-421C-8241-6136829536DD}" type="pres">
      <dgm:prSet presAssocID="{52FDFF96-70E1-4AF6-82C2-DF41AC0701D6}" presName="Accent13" presStyleCnt="0"/>
      <dgm:spPr/>
    </dgm:pt>
    <dgm:pt modelId="{242535DB-8162-4DCE-A10B-559C3838E2E9}" type="pres">
      <dgm:prSet presAssocID="{52FDFF96-70E1-4AF6-82C2-DF41AC0701D6}" presName="AccentHold1" presStyleLbl="node1" presStyleIdx="16" presStyleCnt="17" custLinFactY="200000" custLinFactNeighborX="47914" custLinFactNeighborY="210735"/>
      <dgm:spPr/>
    </dgm:pt>
  </dgm:ptLst>
  <dgm:cxnLst>
    <dgm:cxn modelId="{9222FD22-BEF0-4D40-863F-4BAF2EB18EA8}" srcId="{85A50803-4A89-4A8F-AFFB-BB5EA39B67AB}" destId="{46FEFB4D-3BCD-4596-A138-C5FEA7223581}" srcOrd="0" destOrd="0" parTransId="{B3CDFD19-5E19-4466-855B-9AFFB1B81DFF}" sibTransId="{2FF18F9D-C93D-4179-B834-5750D4BC396D}"/>
    <dgm:cxn modelId="{2EF9B881-93EB-409D-8E45-EC06A1EAF20A}" srcId="{85A50803-4A89-4A8F-AFFB-BB5EA39B67AB}" destId="{619233CC-6805-46E3-8473-EA2263B17229}" srcOrd="2" destOrd="0" parTransId="{E6B41454-F94D-4497-9DB0-81732BE71904}" sibTransId="{CEFED2EE-B2D9-4192-B114-CAAB2EA1CBEE}"/>
    <dgm:cxn modelId="{865F50A8-ECB6-45BD-9FE6-6841ABDBD8CC}" srcId="{85A50803-4A89-4A8F-AFFB-BB5EA39B67AB}" destId="{F13FDF78-0A46-4B34-B2AD-121AA4AB401B}" srcOrd="1" destOrd="0" parTransId="{59AD5B17-EAE7-4E94-B8C6-2485F28876AC}" sibTransId="{5A85F770-40B9-46BF-91DE-3526401F8E4E}"/>
    <dgm:cxn modelId="{192B109B-DD45-4D95-85BF-3B01D14D9E62}" type="presOf" srcId="{85A50803-4A89-4A8F-AFFB-BB5EA39B67AB}" destId="{E6C7ACEA-ECB9-42B5-B90C-7654AFD9B4B7}" srcOrd="0" destOrd="0" presId="urn:microsoft.com/office/officeart/2009/3/layout/CircleRelationship"/>
    <dgm:cxn modelId="{5706954D-D657-4CE4-82D7-319B6F262048}" srcId="{62481D19-0422-41AE-A176-EC1079470762}" destId="{85A50803-4A89-4A8F-AFFB-BB5EA39B67AB}" srcOrd="0" destOrd="0" parTransId="{6EE58E74-8CDC-4D2D-BA9B-0ED8E2722A17}" sibTransId="{4FEFF4D3-E3EC-446F-ADED-A923020D3F4E}"/>
    <dgm:cxn modelId="{C5176E59-7D3D-44F1-845F-F9F88243F70E}" type="presOf" srcId="{62481D19-0422-41AE-A176-EC1079470762}" destId="{8ED45845-2F82-427B-BC69-EC8124CDCA4C}" srcOrd="0" destOrd="0" presId="urn:microsoft.com/office/officeart/2009/3/layout/CircleRelationship"/>
    <dgm:cxn modelId="{E639C6B9-3EDA-4A06-9E2D-2B269547CE69}" srcId="{85A50803-4A89-4A8F-AFFB-BB5EA39B67AB}" destId="{52FDFF96-70E1-4AF6-82C2-DF41AC0701D6}" srcOrd="3" destOrd="0" parTransId="{F10F620B-7844-47CC-9246-7C185369463E}" sibTransId="{26F9338B-614E-4707-B54E-6EF601287894}"/>
    <dgm:cxn modelId="{79606074-3485-4D4E-8A57-D99060D95BAE}" type="presOf" srcId="{F13FDF78-0A46-4B34-B2AD-121AA4AB401B}" destId="{F828FAD8-AB24-4CDF-92CE-213DED10ECC3}" srcOrd="0" destOrd="0" presId="urn:microsoft.com/office/officeart/2009/3/layout/CircleRelationship"/>
    <dgm:cxn modelId="{79C2BD83-C0DC-4FFA-A99B-F495D41A8634}" type="presOf" srcId="{46FEFB4D-3BCD-4596-A138-C5FEA7223581}" destId="{ABA97E75-C017-4355-B5AE-DB9BFC81588A}" srcOrd="0" destOrd="0" presId="urn:microsoft.com/office/officeart/2009/3/layout/CircleRelationship"/>
    <dgm:cxn modelId="{FD694C9F-8219-4BF7-8E60-08ED58C92620}" type="presOf" srcId="{52FDFF96-70E1-4AF6-82C2-DF41AC0701D6}" destId="{3C7DE2A8-B02C-4904-A35C-7C6008A1592D}" srcOrd="0" destOrd="0" presId="urn:microsoft.com/office/officeart/2009/3/layout/CircleRelationship"/>
    <dgm:cxn modelId="{6951D92E-11A3-4012-AF96-A1FD41F3369D}" type="presOf" srcId="{619233CC-6805-46E3-8473-EA2263B17229}" destId="{D8C9A871-7957-4134-85EA-833071550E00}" srcOrd="0" destOrd="0" presId="urn:microsoft.com/office/officeart/2009/3/layout/CircleRelationship"/>
    <dgm:cxn modelId="{5E118C5D-4763-4EE8-A2A9-CDD5F78A7B5D}" type="presParOf" srcId="{8ED45845-2F82-427B-BC69-EC8124CDCA4C}" destId="{E6C7ACEA-ECB9-42B5-B90C-7654AFD9B4B7}" srcOrd="0" destOrd="0" presId="urn:microsoft.com/office/officeart/2009/3/layout/CircleRelationship"/>
    <dgm:cxn modelId="{DCE815A6-219D-4698-B672-869A95A975B1}" type="presParOf" srcId="{8ED45845-2F82-427B-BC69-EC8124CDCA4C}" destId="{F53DCF1B-B621-4DA6-8B75-B706772EAB5D}" srcOrd="1" destOrd="0" presId="urn:microsoft.com/office/officeart/2009/3/layout/CircleRelationship"/>
    <dgm:cxn modelId="{929238EE-77CC-4FBD-882F-218FFBAC0074}" type="presParOf" srcId="{8ED45845-2F82-427B-BC69-EC8124CDCA4C}" destId="{5FB6C3C9-55EA-48B1-B9BF-3CEA91B1F58A}" srcOrd="2" destOrd="0" presId="urn:microsoft.com/office/officeart/2009/3/layout/CircleRelationship"/>
    <dgm:cxn modelId="{881A0475-A3A9-475F-AC2C-E0DDB64345F7}" type="presParOf" srcId="{8ED45845-2F82-427B-BC69-EC8124CDCA4C}" destId="{8393CF56-944A-4264-9D1A-F0D6D3004CE9}" srcOrd="3" destOrd="0" presId="urn:microsoft.com/office/officeart/2009/3/layout/CircleRelationship"/>
    <dgm:cxn modelId="{B53FFDF5-471E-4EEA-8019-C1AADAEFD776}" type="presParOf" srcId="{8ED45845-2F82-427B-BC69-EC8124CDCA4C}" destId="{6E6DC4CC-0D9F-4220-9806-F5E257A3E320}" srcOrd="4" destOrd="0" presId="urn:microsoft.com/office/officeart/2009/3/layout/CircleRelationship"/>
    <dgm:cxn modelId="{4073A8C0-453A-4315-AF19-EBAB693B1689}" type="presParOf" srcId="{8ED45845-2F82-427B-BC69-EC8124CDCA4C}" destId="{827B09B2-E0C9-4C89-A7A6-B0B19586C33F}" srcOrd="5" destOrd="0" presId="urn:microsoft.com/office/officeart/2009/3/layout/CircleRelationship"/>
    <dgm:cxn modelId="{FA736BB9-E4C6-4B67-B939-26D5E0B71B68}" type="presParOf" srcId="{8ED45845-2F82-427B-BC69-EC8124CDCA4C}" destId="{4C54ADDA-1F06-4E42-BA55-EAF16C79B9F6}" srcOrd="6" destOrd="0" presId="urn:microsoft.com/office/officeart/2009/3/layout/CircleRelationship"/>
    <dgm:cxn modelId="{CEEF81DA-5ECA-4C2C-8185-8EEF2AE98B80}" type="presParOf" srcId="{8ED45845-2F82-427B-BC69-EC8124CDCA4C}" destId="{ABA97E75-C017-4355-B5AE-DB9BFC81588A}" srcOrd="7" destOrd="0" presId="urn:microsoft.com/office/officeart/2009/3/layout/CircleRelationship"/>
    <dgm:cxn modelId="{16545ABB-8848-447C-BD1A-9138045EBE47}" type="presParOf" srcId="{8ED45845-2F82-427B-BC69-EC8124CDCA4C}" destId="{85BEE2D4-769A-4FEE-A6B1-716DB1D39C37}" srcOrd="8" destOrd="0" presId="urn:microsoft.com/office/officeart/2009/3/layout/CircleRelationship"/>
    <dgm:cxn modelId="{A134705A-FE4A-4012-ADED-1E781DEF493D}" type="presParOf" srcId="{85BEE2D4-769A-4FEE-A6B1-716DB1D39C37}" destId="{A0D59C00-86E6-46DC-8ED1-89F273C9A80B}" srcOrd="0" destOrd="0" presId="urn:microsoft.com/office/officeart/2009/3/layout/CircleRelationship"/>
    <dgm:cxn modelId="{BE6AED97-A4FD-46BC-890A-5EFBBE7FCF28}" type="presParOf" srcId="{8ED45845-2F82-427B-BC69-EC8124CDCA4C}" destId="{80005AA5-958A-40B1-AB4C-4AECB69B830C}" srcOrd="9" destOrd="0" presId="urn:microsoft.com/office/officeart/2009/3/layout/CircleRelationship"/>
    <dgm:cxn modelId="{8C2825E5-83A8-46BE-AD65-3F35BB20811B}" type="presParOf" srcId="{80005AA5-958A-40B1-AB4C-4AECB69B830C}" destId="{9D3FD6D5-EE8B-4A45-AA95-0ECDD12914D0}" srcOrd="0" destOrd="0" presId="urn:microsoft.com/office/officeart/2009/3/layout/CircleRelationship"/>
    <dgm:cxn modelId="{A58F6118-9E7E-45FC-A167-9610F37A7A97}" type="presParOf" srcId="{8ED45845-2F82-427B-BC69-EC8124CDCA4C}" destId="{F828FAD8-AB24-4CDF-92CE-213DED10ECC3}" srcOrd="10" destOrd="0" presId="urn:microsoft.com/office/officeart/2009/3/layout/CircleRelationship"/>
    <dgm:cxn modelId="{C79AA999-B575-42A1-B5D8-818BB2A8992E}" type="presParOf" srcId="{8ED45845-2F82-427B-BC69-EC8124CDCA4C}" destId="{D87AEF1E-F675-4F9C-A3E9-627006BBB8CA}" srcOrd="11" destOrd="0" presId="urn:microsoft.com/office/officeart/2009/3/layout/CircleRelationship"/>
    <dgm:cxn modelId="{B3C8AD8F-36D4-476A-A660-A876CAB3FC8B}" type="presParOf" srcId="{D87AEF1E-F675-4F9C-A3E9-627006BBB8CA}" destId="{DB66FBBD-14FE-45A2-9CD3-52F791CB164A}" srcOrd="0" destOrd="0" presId="urn:microsoft.com/office/officeart/2009/3/layout/CircleRelationship"/>
    <dgm:cxn modelId="{22C8C49E-73D4-4517-A3E1-7607D595B4B6}" type="presParOf" srcId="{8ED45845-2F82-427B-BC69-EC8124CDCA4C}" destId="{1CEC62EE-3615-4DF6-A197-0BC9A94BBDE4}" srcOrd="12" destOrd="0" presId="urn:microsoft.com/office/officeart/2009/3/layout/CircleRelationship"/>
    <dgm:cxn modelId="{D2337F19-ED2F-44BF-A7B0-5278001F05AC}" type="presParOf" srcId="{1CEC62EE-3615-4DF6-A197-0BC9A94BBDE4}" destId="{6DA3FB70-EC34-4D8D-80DA-74D1148F97E9}" srcOrd="0" destOrd="0" presId="urn:microsoft.com/office/officeart/2009/3/layout/CircleRelationship"/>
    <dgm:cxn modelId="{19199A37-52B7-4525-8DEF-BF34BFCB89B2}" type="presParOf" srcId="{8ED45845-2F82-427B-BC69-EC8124CDCA4C}" destId="{CD1CDF21-2E8A-450C-B1DA-9B7C0E27CAFE}" srcOrd="13" destOrd="0" presId="urn:microsoft.com/office/officeart/2009/3/layout/CircleRelationship"/>
    <dgm:cxn modelId="{E0100960-A896-4189-A680-B1DC2C7DD7F0}" type="presParOf" srcId="{CD1CDF21-2E8A-450C-B1DA-9B7C0E27CAFE}" destId="{82AD20CF-060C-4CE5-B9B3-50EEE99F1893}" srcOrd="0" destOrd="0" presId="urn:microsoft.com/office/officeart/2009/3/layout/CircleRelationship"/>
    <dgm:cxn modelId="{EF308A05-E233-4110-8321-E28C633BC9E6}" type="presParOf" srcId="{8ED45845-2F82-427B-BC69-EC8124CDCA4C}" destId="{D8C9A871-7957-4134-85EA-833071550E00}" srcOrd="14" destOrd="0" presId="urn:microsoft.com/office/officeart/2009/3/layout/CircleRelationship"/>
    <dgm:cxn modelId="{4280AC70-50D0-4FAF-8C6C-80CA58C83FA0}" type="presParOf" srcId="{8ED45845-2F82-427B-BC69-EC8124CDCA4C}" destId="{5C9C738A-C72F-4B3B-8AFD-BD9C43FECC40}" srcOrd="15" destOrd="0" presId="urn:microsoft.com/office/officeart/2009/3/layout/CircleRelationship"/>
    <dgm:cxn modelId="{6D7C5129-7B1C-4AB1-8ED2-E19A765F1EB3}" type="presParOf" srcId="{5C9C738A-C72F-4B3B-8AFD-BD9C43FECC40}" destId="{32D79FBE-4A32-47BD-878D-8E4E026A0C52}" srcOrd="0" destOrd="0" presId="urn:microsoft.com/office/officeart/2009/3/layout/CircleRelationship"/>
    <dgm:cxn modelId="{86C81449-0C4F-4241-97D4-30AA0D389764}" type="presParOf" srcId="{8ED45845-2F82-427B-BC69-EC8124CDCA4C}" destId="{3C7DE2A8-B02C-4904-A35C-7C6008A1592D}" srcOrd="16" destOrd="0" presId="urn:microsoft.com/office/officeart/2009/3/layout/CircleRelationship"/>
    <dgm:cxn modelId="{6C2CA9A2-E3F6-438E-8485-EB00553236B8}" type="presParOf" srcId="{8ED45845-2F82-427B-BC69-EC8124CDCA4C}" destId="{8AC30D78-F847-421C-8241-6136829536DD}" srcOrd="17" destOrd="0" presId="urn:microsoft.com/office/officeart/2009/3/layout/CircleRelationship"/>
    <dgm:cxn modelId="{201A7A0C-EA55-4ED0-816C-DC929D72071E}" type="presParOf" srcId="{8AC30D78-F847-421C-8241-6136829536DD}" destId="{242535DB-8162-4DCE-A10B-559C3838E2E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52FDD1-F261-43F4-9D9F-A567EC11F109}" type="doc">
      <dgm:prSet loTypeId="urn:microsoft.com/office/officeart/2008/layout/VerticalCurvedList" loCatId="list" qsTypeId="urn:microsoft.com/office/officeart/2005/8/quickstyle/simple1#9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E5F7FD-0D4F-48A0-A39E-D8F24B4E47FA}">
      <dgm:prSet phldrT="[Текст]"/>
      <dgm:spPr/>
      <dgm:t>
        <a:bodyPr/>
        <a:lstStyle/>
        <a:p>
          <a:r>
            <a:rPr lang="uk-UA" dirty="0" smtClean="0"/>
            <a:t>Україна – демократична автономна республіка в складі Російської федерації. Право української нації на культурне і політичне самовизначення в її етнографічних межах.</a:t>
          </a:r>
          <a:endParaRPr lang="ru-RU" dirty="0" smtClean="0"/>
        </a:p>
        <a:p>
          <a:r>
            <a:rPr lang="uk-UA" dirty="0" smtClean="0"/>
            <a:t>Законодавчим органом мав стати сейм.</a:t>
          </a:r>
          <a:endParaRPr lang="ru-RU" dirty="0"/>
        </a:p>
      </dgm:t>
    </dgm:pt>
    <dgm:pt modelId="{D00666A5-5020-429A-A097-31F4D266D11A}" type="parTrans" cxnId="{B093F19E-2A97-46BB-9550-221EE007B6F4}">
      <dgm:prSet/>
      <dgm:spPr/>
      <dgm:t>
        <a:bodyPr/>
        <a:lstStyle/>
        <a:p>
          <a:endParaRPr lang="ru-RU"/>
        </a:p>
      </dgm:t>
    </dgm:pt>
    <dgm:pt modelId="{6352FDC2-017A-4589-89BF-155FE38059DE}" type="sibTrans" cxnId="{B093F19E-2A97-46BB-9550-221EE007B6F4}">
      <dgm:prSet/>
      <dgm:spPr/>
      <dgm:t>
        <a:bodyPr/>
        <a:lstStyle/>
        <a:p>
          <a:endParaRPr lang="ru-RU"/>
        </a:p>
      </dgm:t>
    </dgm:pt>
    <dgm:pt modelId="{A033158F-3A83-4C26-86E4-2A418864B885}">
      <dgm:prSet phldrT="[Текст]"/>
      <dgm:spPr/>
      <dgm:t>
        <a:bodyPr/>
        <a:lstStyle/>
        <a:p>
          <a:r>
            <a:rPr lang="uk-UA" dirty="0" smtClean="0"/>
            <a:t>Конфіскація поміщицької власності, ліквідація поміщицького землеволодіння, наділення селян землею без викупу.</a:t>
          </a:r>
          <a:endParaRPr lang="ru-RU" dirty="0" smtClean="0"/>
        </a:p>
        <a:p>
          <a:r>
            <a:rPr lang="uk-UA" dirty="0" smtClean="0"/>
            <a:t>Наділення селян землею по трудовій нормі (стільки, скільки землі можна обробити силами однієї родини).</a:t>
          </a:r>
          <a:endParaRPr lang="ru-RU" dirty="0"/>
        </a:p>
      </dgm:t>
    </dgm:pt>
    <dgm:pt modelId="{D5548CA7-2DE2-4DEE-AE5D-A09945552B78}" type="parTrans" cxnId="{BF64831C-7DC2-459D-A4A9-1377489C9A5B}">
      <dgm:prSet/>
      <dgm:spPr/>
      <dgm:t>
        <a:bodyPr/>
        <a:lstStyle/>
        <a:p>
          <a:endParaRPr lang="ru-RU"/>
        </a:p>
      </dgm:t>
    </dgm:pt>
    <dgm:pt modelId="{150F994C-4188-4C02-A879-6D6AE885CE80}" type="sibTrans" cxnId="{BF64831C-7DC2-459D-A4A9-1377489C9A5B}">
      <dgm:prSet/>
      <dgm:spPr/>
      <dgm:t>
        <a:bodyPr/>
        <a:lstStyle/>
        <a:p>
          <a:endParaRPr lang="ru-RU"/>
        </a:p>
      </dgm:t>
    </dgm:pt>
    <dgm:pt modelId="{51374CFA-06B7-4A4B-A1B7-5A67C2D6B266}">
      <dgm:prSet phldrT="[Текст]"/>
      <dgm:spPr/>
      <dgm:t>
        <a:bodyPr/>
        <a:lstStyle/>
        <a:p>
          <a:r>
            <a:rPr lang="uk-UA" dirty="0" smtClean="0"/>
            <a:t>Проголошували загальне рівне виборче право з таємним голосуванням для громадян старше 25 років. Виступали за свободу слова, друку, віри, союзів тощо.</a:t>
          </a:r>
          <a:endParaRPr lang="ru-RU" dirty="0"/>
        </a:p>
      </dgm:t>
    </dgm:pt>
    <dgm:pt modelId="{1612182D-B0B4-4CA7-91AB-A51FA6C77D4A}" type="parTrans" cxnId="{036F2261-65DB-446E-A76C-B9F217A256B9}">
      <dgm:prSet/>
      <dgm:spPr/>
      <dgm:t>
        <a:bodyPr/>
        <a:lstStyle/>
        <a:p>
          <a:endParaRPr lang="ru-RU"/>
        </a:p>
      </dgm:t>
    </dgm:pt>
    <dgm:pt modelId="{A1F10999-333B-4027-A020-071483AA5FC8}" type="sibTrans" cxnId="{036F2261-65DB-446E-A76C-B9F217A256B9}">
      <dgm:prSet/>
      <dgm:spPr/>
      <dgm:t>
        <a:bodyPr/>
        <a:lstStyle/>
        <a:p>
          <a:endParaRPr lang="ru-RU"/>
        </a:p>
      </dgm:t>
    </dgm:pt>
    <dgm:pt modelId="{5952D0E8-F289-41E8-90A2-1706977753F8}" type="pres">
      <dgm:prSet presAssocID="{A952FDD1-F261-43F4-9D9F-A567EC11F1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5739B8-BA23-4626-9347-104C5CC93C0F}" type="pres">
      <dgm:prSet presAssocID="{A952FDD1-F261-43F4-9D9F-A567EC11F109}" presName="Name1" presStyleCnt="0"/>
      <dgm:spPr/>
    </dgm:pt>
    <dgm:pt modelId="{DE36A32C-D4B6-495F-94E8-DDD592B33039}" type="pres">
      <dgm:prSet presAssocID="{A952FDD1-F261-43F4-9D9F-A567EC11F109}" presName="cycle" presStyleCnt="0"/>
      <dgm:spPr/>
    </dgm:pt>
    <dgm:pt modelId="{27746B63-D4A0-4057-A0B2-45F4B9B59629}" type="pres">
      <dgm:prSet presAssocID="{A952FDD1-F261-43F4-9D9F-A567EC11F109}" presName="srcNode" presStyleLbl="node1" presStyleIdx="0" presStyleCnt="3"/>
      <dgm:spPr/>
    </dgm:pt>
    <dgm:pt modelId="{3FEFF065-6581-4EF1-9503-B3F6712719C3}" type="pres">
      <dgm:prSet presAssocID="{A952FDD1-F261-43F4-9D9F-A567EC11F109}" presName="conn" presStyleLbl="parChTrans1D2" presStyleIdx="0" presStyleCnt="1"/>
      <dgm:spPr/>
      <dgm:t>
        <a:bodyPr/>
        <a:lstStyle/>
        <a:p>
          <a:endParaRPr lang="ru-RU"/>
        </a:p>
      </dgm:t>
    </dgm:pt>
    <dgm:pt modelId="{40B2C307-BEFB-4CCA-BB3F-000F2E372D8F}" type="pres">
      <dgm:prSet presAssocID="{A952FDD1-F261-43F4-9D9F-A567EC11F109}" presName="extraNode" presStyleLbl="node1" presStyleIdx="0" presStyleCnt="3"/>
      <dgm:spPr/>
    </dgm:pt>
    <dgm:pt modelId="{750C9660-451B-4E39-8814-6CF2B8FC8BAA}" type="pres">
      <dgm:prSet presAssocID="{A952FDD1-F261-43F4-9D9F-A567EC11F109}" presName="dstNode" presStyleLbl="node1" presStyleIdx="0" presStyleCnt="3"/>
      <dgm:spPr/>
    </dgm:pt>
    <dgm:pt modelId="{127EAE05-38EA-4783-87C1-A2B7E3BB5D66}" type="pres">
      <dgm:prSet presAssocID="{68E5F7FD-0D4F-48A0-A39E-D8F24B4E47F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C4A67-5C97-4FD7-938D-E25069B73F3E}" type="pres">
      <dgm:prSet presAssocID="{68E5F7FD-0D4F-48A0-A39E-D8F24B4E47FA}" presName="accent_1" presStyleCnt="0"/>
      <dgm:spPr/>
    </dgm:pt>
    <dgm:pt modelId="{C6DCFAEA-8EEB-4493-9223-C142FF4D3815}" type="pres">
      <dgm:prSet presAssocID="{68E5F7FD-0D4F-48A0-A39E-D8F24B4E47FA}" presName="accentRepeatNode" presStyleLbl="solidFgAcc1" presStyleIdx="0" presStyleCnt="3" custScaleX="103519" custScaleY="1058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1A31C4-9594-4F0C-913D-F3B787D4B8C2}" type="pres">
      <dgm:prSet presAssocID="{A033158F-3A83-4C26-86E4-2A418864B88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C3759-E63E-486C-8AF4-EA666356014A}" type="pres">
      <dgm:prSet presAssocID="{A033158F-3A83-4C26-86E4-2A418864B885}" presName="accent_2" presStyleCnt="0"/>
      <dgm:spPr/>
    </dgm:pt>
    <dgm:pt modelId="{B68CEA9A-266F-4186-BC53-8646FD62D1CE}" type="pres">
      <dgm:prSet presAssocID="{A033158F-3A83-4C26-86E4-2A418864B885}" presName="accentRepeatNode" presStyleLbl="solidFgAcc1" presStyleIdx="1" presStyleCnt="3"/>
      <dgm:spPr>
        <a:blipFill dpi="0" rotWithShape="0">
          <a:blip xmlns:r="http://schemas.openxmlformats.org/officeDocument/2006/relationships" r:embed="rId2"/>
          <a:srcRect/>
          <a:stretch>
            <a:fillRect l="-35480" t="7422" r="-37598" b="-57226"/>
          </a:stretch>
        </a:blipFill>
      </dgm:spPr>
      <dgm:t>
        <a:bodyPr/>
        <a:lstStyle/>
        <a:p>
          <a:endParaRPr lang="ru-RU"/>
        </a:p>
      </dgm:t>
    </dgm:pt>
    <dgm:pt modelId="{F2A5435A-D5F7-420B-B73D-CFDBD7C24688}" type="pres">
      <dgm:prSet presAssocID="{51374CFA-06B7-4A4B-A1B7-5A67C2D6B26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A29D8-7C5F-4CEF-9298-6CD31B9EE021}" type="pres">
      <dgm:prSet presAssocID="{51374CFA-06B7-4A4B-A1B7-5A67C2D6B266}" presName="accent_3" presStyleCnt="0"/>
      <dgm:spPr/>
    </dgm:pt>
    <dgm:pt modelId="{C138BE3D-4CE8-4750-B800-6F2172F3CDDD}" type="pres">
      <dgm:prSet presAssocID="{51374CFA-06B7-4A4B-A1B7-5A67C2D6B26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E56E37E-3B7E-46A9-9292-ECAC219E5702}" type="presOf" srcId="{A952FDD1-F261-43F4-9D9F-A567EC11F109}" destId="{5952D0E8-F289-41E8-90A2-1706977753F8}" srcOrd="0" destOrd="0" presId="urn:microsoft.com/office/officeart/2008/layout/VerticalCurvedList"/>
    <dgm:cxn modelId="{8E70677C-E9E8-40C1-A3A2-0485921B9AE7}" type="presOf" srcId="{51374CFA-06B7-4A4B-A1B7-5A67C2D6B266}" destId="{F2A5435A-D5F7-420B-B73D-CFDBD7C24688}" srcOrd="0" destOrd="0" presId="urn:microsoft.com/office/officeart/2008/layout/VerticalCurvedList"/>
    <dgm:cxn modelId="{BF64831C-7DC2-459D-A4A9-1377489C9A5B}" srcId="{A952FDD1-F261-43F4-9D9F-A567EC11F109}" destId="{A033158F-3A83-4C26-86E4-2A418864B885}" srcOrd="1" destOrd="0" parTransId="{D5548CA7-2DE2-4DEE-AE5D-A09945552B78}" sibTransId="{150F994C-4188-4C02-A879-6D6AE885CE80}"/>
    <dgm:cxn modelId="{B093F19E-2A97-46BB-9550-221EE007B6F4}" srcId="{A952FDD1-F261-43F4-9D9F-A567EC11F109}" destId="{68E5F7FD-0D4F-48A0-A39E-D8F24B4E47FA}" srcOrd="0" destOrd="0" parTransId="{D00666A5-5020-429A-A097-31F4D266D11A}" sibTransId="{6352FDC2-017A-4589-89BF-155FE38059DE}"/>
    <dgm:cxn modelId="{91D090CC-DD74-412D-B3BA-D86D2DC33C0F}" type="presOf" srcId="{A033158F-3A83-4C26-86E4-2A418864B885}" destId="{BF1A31C4-9594-4F0C-913D-F3B787D4B8C2}" srcOrd="0" destOrd="0" presId="urn:microsoft.com/office/officeart/2008/layout/VerticalCurvedList"/>
    <dgm:cxn modelId="{036F2261-65DB-446E-A76C-B9F217A256B9}" srcId="{A952FDD1-F261-43F4-9D9F-A567EC11F109}" destId="{51374CFA-06B7-4A4B-A1B7-5A67C2D6B266}" srcOrd="2" destOrd="0" parTransId="{1612182D-B0B4-4CA7-91AB-A51FA6C77D4A}" sibTransId="{A1F10999-333B-4027-A020-071483AA5FC8}"/>
    <dgm:cxn modelId="{EC59652B-A6F8-47DA-B82B-FEC36293872B}" type="presOf" srcId="{6352FDC2-017A-4589-89BF-155FE38059DE}" destId="{3FEFF065-6581-4EF1-9503-B3F6712719C3}" srcOrd="0" destOrd="0" presId="urn:microsoft.com/office/officeart/2008/layout/VerticalCurvedList"/>
    <dgm:cxn modelId="{327B2792-1F77-4CA6-91F3-3399D2F80211}" type="presOf" srcId="{68E5F7FD-0D4F-48A0-A39E-D8F24B4E47FA}" destId="{127EAE05-38EA-4783-87C1-A2B7E3BB5D66}" srcOrd="0" destOrd="0" presId="urn:microsoft.com/office/officeart/2008/layout/VerticalCurvedList"/>
    <dgm:cxn modelId="{26686E6B-91E2-4481-A0D4-C30B94CAA039}" type="presParOf" srcId="{5952D0E8-F289-41E8-90A2-1706977753F8}" destId="{C05739B8-BA23-4626-9347-104C5CC93C0F}" srcOrd="0" destOrd="0" presId="urn:microsoft.com/office/officeart/2008/layout/VerticalCurvedList"/>
    <dgm:cxn modelId="{F0D6B00C-BEF8-4C1F-9E9C-83F8532FE159}" type="presParOf" srcId="{C05739B8-BA23-4626-9347-104C5CC93C0F}" destId="{DE36A32C-D4B6-495F-94E8-DDD592B33039}" srcOrd="0" destOrd="0" presId="urn:microsoft.com/office/officeart/2008/layout/VerticalCurvedList"/>
    <dgm:cxn modelId="{A4156122-8751-4C27-8407-12A4B99F5191}" type="presParOf" srcId="{DE36A32C-D4B6-495F-94E8-DDD592B33039}" destId="{27746B63-D4A0-4057-A0B2-45F4B9B59629}" srcOrd="0" destOrd="0" presId="urn:microsoft.com/office/officeart/2008/layout/VerticalCurvedList"/>
    <dgm:cxn modelId="{C8A8C3C8-A595-4E58-AAAD-B6793AAEAEC9}" type="presParOf" srcId="{DE36A32C-D4B6-495F-94E8-DDD592B33039}" destId="{3FEFF065-6581-4EF1-9503-B3F6712719C3}" srcOrd="1" destOrd="0" presId="urn:microsoft.com/office/officeart/2008/layout/VerticalCurvedList"/>
    <dgm:cxn modelId="{C68C39F5-67D7-4D75-BDAF-F503E4B86565}" type="presParOf" srcId="{DE36A32C-D4B6-495F-94E8-DDD592B33039}" destId="{40B2C307-BEFB-4CCA-BB3F-000F2E372D8F}" srcOrd="2" destOrd="0" presId="urn:microsoft.com/office/officeart/2008/layout/VerticalCurvedList"/>
    <dgm:cxn modelId="{CA7F578D-D45C-4717-A291-CF68A7423DF3}" type="presParOf" srcId="{DE36A32C-D4B6-495F-94E8-DDD592B33039}" destId="{750C9660-451B-4E39-8814-6CF2B8FC8BAA}" srcOrd="3" destOrd="0" presId="urn:microsoft.com/office/officeart/2008/layout/VerticalCurvedList"/>
    <dgm:cxn modelId="{27B65EC7-CE9F-45C1-BC04-5F9534D4142E}" type="presParOf" srcId="{C05739B8-BA23-4626-9347-104C5CC93C0F}" destId="{127EAE05-38EA-4783-87C1-A2B7E3BB5D66}" srcOrd="1" destOrd="0" presId="urn:microsoft.com/office/officeart/2008/layout/VerticalCurvedList"/>
    <dgm:cxn modelId="{5ABDDBDE-6B64-49D9-ADBA-ACA4DF6D68A6}" type="presParOf" srcId="{C05739B8-BA23-4626-9347-104C5CC93C0F}" destId="{6D6C4A67-5C97-4FD7-938D-E25069B73F3E}" srcOrd="2" destOrd="0" presId="urn:microsoft.com/office/officeart/2008/layout/VerticalCurvedList"/>
    <dgm:cxn modelId="{B5C3EA67-299F-4352-AE8F-DDAAA9E63A01}" type="presParOf" srcId="{6D6C4A67-5C97-4FD7-938D-E25069B73F3E}" destId="{C6DCFAEA-8EEB-4493-9223-C142FF4D3815}" srcOrd="0" destOrd="0" presId="urn:microsoft.com/office/officeart/2008/layout/VerticalCurvedList"/>
    <dgm:cxn modelId="{A286D1C1-F9AB-4757-B296-6DCB76F2DDF2}" type="presParOf" srcId="{C05739B8-BA23-4626-9347-104C5CC93C0F}" destId="{BF1A31C4-9594-4F0C-913D-F3B787D4B8C2}" srcOrd="3" destOrd="0" presId="urn:microsoft.com/office/officeart/2008/layout/VerticalCurvedList"/>
    <dgm:cxn modelId="{929B089B-2330-46CE-8E44-F20D1B2F3290}" type="presParOf" srcId="{C05739B8-BA23-4626-9347-104C5CC93C0F}" destId="{EBEC3759-E63E-486C-8AF4-EA666356014A}" srcOrd="4" destOrd="0" presId="urn:microsoft.com/office/officeart/2008/layout/VerticalCurvedList"/>
    <dgm:cxn modelId="{D8862F60-E95D-4B81-A240-E3A242CC95ED}" type="presParOf" srcId="{EBEC3759-E63E-486C-8AF4-EA666356014A}" destId="{B68CEA9A-266F-4186-BC53-8646FD62D1CE}" srcOrd="0" destOrd="0" presId="urn:microsoft.com/office/officeart/2008/layout/VerticalCurvedList"/>
    <dgm:cxn modelId="{54EA5755-6C86-4374-A331-D5B32E0C3BFB}" type="presParOf" srcId="{C05739B8-BA23-4626-9347-104C5CC93C0F}" destId="{F2A5435A-D5F7-420B-B73D-CFDBD7C24688}" srcOrd="5" destOrd="0" presId="urn:microsoft.com/office/officeart/2008/layout/VerticalCurvedList"/>
    <dgm:cxn modelId="{5E142A60-4744-4EA0-854F-5C18D9940656}" type="presParOf" srcId="{C05739B8-BA23-4626-9347-104C5CC93C0F}" destId="{F90A29D8-7C5F-4CEF-9298-6CD31B9EE021}" srcOrd="6" destOrd="0" presId="urn:microsoft.com/office/officeart/2008/layout/VerticalCurvedList"/>
    <dgm:cxn modelId="{7A6149BC-EE50-4268-9BA4-5186687D34A3}" type="presParOf" srcId="{F90A29D8-7C5F-4CEF-9298-6CD31B9EE021}" destId="{C138BE3D-4CE8-4750-B800-6F2172F3C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DB6A0D-04CD-44E7-B6BE-D65D3B842DF2}" type="doc">
      <dgm:prSet loTypeId="urn:microsoft.com/office/officeart/2005/8/layout/vProcess5" loCatId="process" qsTypeId="urn:microsoft.com/office/officeart/2005/8/quickstyle/simple1#10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93971A7-3C5A-4761-B6DD-3F69EFFBB051}">
      <dgm:prSet phldrT="[Текст]" custT="1"/>
      <dgm:spPr/>
      <dgm:t>
        <a:bodyPr/>
        <a:lstStyle/>
        <a:p>
          <a:r>
            <a:rPr lang="uk-UA" sz="1800" dirty="0" smtClean="0"/>
            <a:t>Ліве крило РУП </a:t>
          </a:r>
          <a:r>
            <a:rPr lang="uk-UA" sz="1800" dirty="0" err="1" smtClean="0"/>
            <a:t>організувалося</a:t>
          </a:r>
          <a:r>
            <a:rPr lang="uk-UA" sz="1800" dirty="0" smtClean="0"/>
            <a:t> в «Спілку» – крайову організацію українського сільського пролетаріату. В РСДРП представляла український пролетаріат. Власної програми не мала, підтримувала програму РСДРП.</a:t>
          </a:r>
          <a:endParaRPr lang="ru-RU" sz="1800" dirty="0"/>
        </a:p>
      </dgm:t>
    </dgm:pt>
    <dgm:pt modelId="{9FEFBAD2-F014-4C64-8CF3-BA490A7C0CBB}" type="parTrans" cxnId="{AD4AA6E4-EDB2-402D-8A3A-D43C91B7593B}">
      <dgm:prSet/>
      <dgm:spPr/>
      <dgm:t>
        <a:bodyPr/>
        <a:lstStyle/>
        <a:p>
          <a:endParaRPr lang="ru-RU"/>
        </a:p>
      </dgm:t>
    </dgm:pt>
    <dgm:pt modelId="{F824A681-321C-4475-A8B9-BBE01FED3614}" type="sibTrans" cxnId="{AD4AA6E4-EDB2-402D-8A3A-D43C91B7593B}">
      <dgm:prSet/>
      <dgm:spPr/>
      <dgm:t>
        <a:bodyPr/>
        <a:lstStyle/>
        <a:p>
          <a:endParaRPr lang="ru-RU"/>
        </a:p>
      </dgm:t>
    </dgm:pt>
    <dgm:pt modelId="{C668067B-AE70-45A0-A3F0-1E2B06BD4B9E}">
      <dgm:prSet phldrT="[Текст]"/>
      <dgm:spPr/>
      <dgm:t>
        <a:bodyPr/>
        <a:lstStyle/>
        <a:p>
          <a:r>
            <a:rPr lang="uk-UA" dirty="0" smtClean="0"/>
            <a:t>«Спілка» виступала проти політичної автономії України. Але на ділі змушена була рахуватися з українським питанням і подекуди навіть широко агітувала за автономію України.</a:t>
          </a:r>
          <a:endParaRPr lang="ru-RU" dirty="0"/>
        </a:p>
      </dgm:t>
    </dgm:pt>
    <dgm:pt modelId="{17FA22ED-08EC-4547-9C1A-8D81B872B9E3}" type="parTrans" cxnId="{C4136503-7F4A-4655-B38A-DAF7CDFD816B}">
      <dgm:prSet/>
      <dgm:spPr/>
      <dgm:t>
        <a:bodyPr/>
        <a:lstStyle/>
        <a:p>
          <a:endParaRPr lang="ru-RU"/>
        </a:p>
      </dgm:t>
    </dgm:pt>
    <dgm:pt modelId="{CBFDA70A-F70B-4110-93E5-C477D692DB2F}" type="sibTrans" cxnId="{C4136503-7F4A-4655-B38A-DAF7CDFD816B}">
      <dgm:prSet/>
      <dgm:spPr/>
      <dgm:t>
        <a:bodyPr/>
        <a:lstStyle/>
        <a:p>
          <a:endParaRPr lang="ru-RU"/>
        </a:p>
      </dgm:t>
    </dgm:pt>
    <dgm:pt modelId="{53186E60-DB0A-4B81-BC86-D9953449AFA5}">
      <dgm:prSet phldrT="[Текст]"/>
      <dgm:spPr/>
      <dgm:t>
        <a:bodyPr/>
        <a:lstStyle/>
        <a:p>
          <a:r>
            <a:rPr lang="uk-UA" dirty="0" smtClean="0"/>
            <a:t>«Спілка» мала розгалужену систему місцевих осередків, мала великий вплив на селянські маси.</a:t>
          </a:r>
          <a:endParaRPr lang="ru-RU" dirty="0"/>
        </a:p>
      </dgm:t>
    </dgm:pt>
    <dgm:pt modelId="{55CAB245-067D-4C64-8103-A3B609F9E4C4}" type="parTrans" cxnId="{BDD3C36C-A4BD-44AC-B7A9-E18DFA5714FA}">
      <dgm:prSet/>
      <dgm:spPr/>
      <dgm:t>
        <a:bodyPr/>
        <a:lstStyle/>
        <a:p>
          <a:endParaRPr lang="ru-RU"/>
        </a:p>
      </dgm:t>
    </dgm:pt>
    <dgm:pt modelId="{6C0F7628-F795-4030-9ED8-56D8E00426CF}" type="sibTrans" cxnId="{BDD3C36C-A4BD-44AC-B7A9-E18DFA5714FA}">
      <dgm:prSet/>
      <dgm:spPr/>
      <dgm:t>
        <a:bodyPr/>
        <a:lstStyle/>
        <a:p>
          <a:endParaRPr lang="ru-RU"/>
        </a:p>
      </dgm:t>
    </dgm:pt>
    <dgm:pt modelId="{F223F46A-88BF-4325-8B94-3FFA681214F2}">
      <dgm:prSet phldrT="[Текст]"/>
      <dgm:spPr/>
      <dgm:t>
        <a:bodyPr/>
        <a:lstStyle/>
        <a:p>
          <a:r>
            <a:rPr lang="uk-UA" dirty="0" smtClean="0"/>
            <a:t>«Спілка» заперечувала українську автономію, виступаючи за якнайшвидше скликання Всеросійських Установчих зборів – загальноросійського органу влади.</a:t>
          </a:r>
          <a:endParaRPr lang="ru-RU" dirty="0"/>
        </a:p>
      </dgm:t>
    </dgm:pt>
    <dgm:pt modelId="{E7ACE045-4564-445A-8DEE-ED59AF94AC5F}" type="parTrans" cxnId="{72D9A5B5-6647-4488-9D95-4E982CEE7470}">
      <dgm:prSet/>
      <dgm:spPr/>
      <dgm:t>
        <a:bodyPr/>
        <a:lstStyle/>
        <a:p>
          <a:endParaRPr lang="ru-RU"/>
        </a:p>
      </dgm:t>
    </dgm:pt>
    <dgm:pt modelId="{49E4F788-F77D-4A21-9188-4C302FC80963}" type="sibTrans" cxnId="{72D9A5B5-6647-4488-9D95-4E982CEE7470}">
      <dgm:prSet/>
      <dgm:spPr/>
      <dgm:t>
        <a:bodyPr/>
        <a:lstStyle/>
        <a:p>
          <a:endParaRPr lang="ru-RU"/>
        </a:p>
      </dgm:t>
    </dgm:pt>
    <dgm:pt modelId="{F267F4FB-DC69-4587-AEBD-1B080CA0D229}" type="pres">
      <dgm:prSet presAssocID="{CFDB6A0D-04CD-44E7-B6BE-D65D3B842D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04D0C-D378-4065-A853-D3A2BD67E153}" type="pres">
      <dgm:prSet presAssocID="{CFDB6A0D-04CD-44E7-B6BE-D65D3B842DF2}" presName="dummyMaxCanvas" presStyleCnt="0">
        <dgm:presLayoutVars/>
      </dgm:prSet>
      <dgm:spPr/>
    </dgm:pt>
    <dgm:pt modelId="{90CEB886-1D86-4026-85A5-D23659B55674}" type="pres">
      <dgm:prSet presAssocID="{CFDB6A0D-04CD-44E7-B6BE-D65D3B842DF2}" presName="FourNodes_1" presStyleLbl="node1" presStyleIdx="0" presStyleCnt="4" custScaleY="11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2A03-F993-4F1F-BDED-7FEAE1405BE3}" type="pres">
      <dgm:prSet presAssocID="{CFDB6A0D-04CD-44E7-B6BE-D65D3B842DF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F0E0D-E0AB-4B43-A710-F4133FDB9BF2}" type="pres">
      <dgm:prSet presAssocID="{CFDB6A0D-04CD-44E7-B6BE-D65D3B842DF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ECA85-1B2E-4C1A-89CE-3F9A8DFF4B08}" type="pres">
      <dgm:prSet presAssocID="{CFDB6A0D-04CD-44E7-B6BE-D65D3B842DF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384BE-B5CB-4012-9C8F-AF84C53F9FFB}" type="pres">
      <dgm:prSet presAssocID="{CFDB6A0D-04CD-44E7-B6BE-D65D3B842DF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FDD24-F4E2-4D87-A474-189DF067C545}" type="pres">
      <dgm:prSet presAssocID="{CFDB6A0D-04CD-44E7-B6BE-D65D3B842DF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7D6B0-4FBD-4627-A7E3-C645984ABF67}" type="pres">
      <dgm:prSet presAssocID="{CFDB6A0D-04CD-44E7-B6BE-D65D3B842DF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51D61-2187-47BD-8B5F-3ED80344F160}" type="pres">
      <dgm:prSet presAssocID="{CFDB6A0D-04CD-44E7-B6BE-D65D3B842DF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897BA-2E31-496C-8BB3-195F2FE53FCA}" type="pres">
      <dgm:prSet presAssocID="{CFDB6A0D-04CD-44E7-B6BE-D65D3B842DF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2D569-4472-42E1-9358-F133C3522309}" type="pres">
      <dgm:prSet presAssocID="{CFDB6A0D-04CD-44E7-B6BE-D65D3B842DF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DD2D3-468B-4D07-BFCA-397E9A60D62B}" type="pres">
      <dgm:prSet presAssocID="{CFDB6A0D-04CD-44E7-B6BE-D65D3B842DF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0AB69C-4D7B-4327-A6BF-06A32217FB53}" type="presOf" srcId="{6C0F7628-F795-4030-9ED8-56D8E00426CF}" destId="{3207D6B0-4FBD-4627-A7E3-C645984ABF67}" srcOrd="0" destOrd="0" presId="urn:microsoft.com/office/officeart/2005/8/layout/vProcess5"/>
    <dgm:cxn modelId="{A24F76BB-D32B-4D95-B966-8657097309D3}" type="presOf" srcId="{C668067B-AE70-45A0-A3F0-1E2B06BD4B9E}" destId="{15322A03-F993-4F1F-BDED-7FEAE1405BE3}" srcOrd="0" destOrd="0" presId="urn:microsoft.com/office/officeart/2005/8/layout/vProcess5"/>
    <dgm:cxn modelId="{0A417EFC-FFC6-49ED-995A-78F68C679905}" type="presOf" srcId="{53186E60-DB0A-4B81-BC86-D9953449AFA5}" destId="{688F0E0D-E0AB-4B43-A710-F4133FDB9BF2}" srcOrd="0" destOrd="0" presId="urn:microsoft.com/office/officeart/2005/8/layout/vProcess5"/>
    <dgm:cxn modelId="{7465DC1D-6683-4F80-8C21-583EFB249950}" type="presOf" srcId="{F223F46A-88BF-4325-8B94-3FFA681214F2}" destId="{1D0ECA85-1B2E-4C1A-89CE-3F9A8DFF4B08}" srcOrd="0" destOrd="0" presId="urn:microsoft.com/office/officeart/2005/8/layout/vProcess5"/>
    <dgm:cxn modelId="{6051EEC8-5282-4BB6-BF68-4098641C81F1}" type="presOf" srcId="{293971A7-3C5A-4761-B6DD-3F69EFFBB051}" destId="{58751D61-2187-47BD-8B5F-3ED80344F160}" srcOrd="1" destOrd="0" presId="urn:microsoft.com/office/officeart/2005/8/layout/vProcess5"/>
    <dgm:cxn modelId="{66B067F3-3515-498B-A82C-9CD3F067D839}" type="presOf" srcId="{F824A681-321C-4475-A8B9-BBE01FED3614}" destId="{83D384BE-B5CB-4012-9C8F-AF84C53F9FFB}" srcOrd="0" destOrd="0" presId="urn:microsoft.com/office/officeart/2005/8/layout/vProcess5"/>
    <dgm:cxn modelId="{AD4AA6E4-EDB2-402D-8A3A-D43C91B7593B}" srcId="{CFDB6A0D-04CD-44E7-B6BE-D65D3B842DF2}" destId="{293971A7-3C5A-4761-B6DD-3F69EFFBB051}" srcOrd="0" destOrd="0" parTransId="{9FEFBAD2-F014-4C64-8CF3-BA490A7C0CBB}" sibTransId="{F824A681-321C-4475-A8B9-BBE01FED3614}"/>
    <dgm:cxn modelId="{72D9A5B5-6647-4488-9D95-4E982CEE7470}" srcId="{CFDB6A0D-04CD-44E7-B6BE-D65D3B842DF2}" destId="{F223F46A-88BF-4325-8B94-3FFA681214F2}" srcOrd="3" destOrd="0" parTransId="{E7ACE045-4564-445A-8DEE-ED59AF94AC5F}" sibTransId="{49E4F788-F77D-4A21-9188-4C302FC80963}"/>
    <dgm:cxn modelId="{055593BE-02FE-401F-8719-154A20EA3E0D}" type="presOf" srcId="{F223F46A-88BF-4325-8B94-3FFA681214F2}" destId="{750DD2D3-468B-4D07-BFCA-397E9A60D62B}" srcOrd="1" destOrd="0" presId="urn:microsoft.com/office/officeart/2005/8/layout/vProcess5"/>
    <dgm:cxn modelId="{F6C5175B-A16C-45F3-98AB-F175E4247CA3}" type="presOf" srcId="{C668067B-AE70-45A0-A3F0-1E2B06BD4B9E}" destId="{A58897BA-2E31-496C-8BB3-195F2FE53FCA}" srcOrd="1" destOrd="0" presId="urn:microsoft.com/office/officeart/2005/8/layout/vProcess5"/>
    <dgm:cxn modelId="{FF7A0757-6C2F-4356-99B6-90AE322ADFD7}" type="presOf" srcId="{293971A7-3C5A-4761-B6DD-3F69EFFBB051}" destId="{90CEB886-1D86-4026-85A5-D23659B55674}" srcOrd="0" destOrd="0" presId="urn:microsoft.com/office/officeart/2005/8/layout/vProcess5"/>
    <dgm:cxn modelId="{487C6A67-E374-49F6-BEE2-51355F4A4423}" type="presOf" srcId="{CFDB6A0D-04CD-44E7-B6BE-D65D3B842DF2}" destId="{F267F4FB-DC69-4587-AEBD-1B080CA0D229}" srcOrd="0" destOrd="0" presId="urn:microsoft.com/office/officeart/2005/8/layout/vProcess5"/>
    <dgm:cxn modelId="{C4136503-7F4A-4655-B38A-DAF7CDFD816B}" srcId="{CFDB6A0D-04CD-44E7-B6BE-D65D3B842DF2}" destId="{C668067B-AE70-45A0-A3F0-1E2B06BD4B9E}" srcOrd="1" destOrd="0" parTransId="{17FA22ED-08EC-4547-9C1A-8D81B872B9E3}" sibTransId="{CBFDA70A-F70B-4110-93E5-C477D692DB2F}"/>
    <dgm:cxn modelId="{0A0DCB55-0231-42BA-9DB3-9A7D574C573E}" type="presOf" srcId="{53186E60-DB0A-4B81-BC86-D9953449AFA5}" destId="{1E32D569-4472-42E1-9358-F133C3522309}" srcOrd="1" destOrd="0" presId="urn:microsoft.com/office/officeart/2005/8/layout/vProcess5"/>
    <dgm:cxn modelId="{BDD3C36C-A4BD-44AC-B7A9-E18DFA5714FA}" srcId="{CFDB6A0D-04CD-44E7-B6BE-D65D3B842DF2}" destId="{53186E60-DB0A-4B81-BC86-D9953449AFA5}" srcOrd="2" destOrd="0" parTransId="{55CAB245-067D-4C64-8103-A3B609F9E4C4}" sibTransId="{6C0F7628-F795-4030-9ED8-56D8E00426CF}"/>
    <dgm:cxn modelId="{97F9ADFE-003E-4DA8-BCCA-66FF41E5049E}" type="presOf" srcId="{CBFDA70A-F70B-4110-93E5-C477D692DB2F}" destId="{853FDD24-F4E2-4D87-A474-189DF067C545}" srcOrd="0" destOrd="0" presId="urn:microsoft.com/office/officeart/2005/8/layout/vProcess5"/>
    <dgm:cxn modelId="{2A8FA3FB-76A6-4BFE-969C-F81CCF529358}" type="presParOf" srcId="{F267F4FB-DC69-4587-AEBD-1B080CA0D229}" destId="{EA004D0C-D378-4065-A853-D3A2BD67E153}" srcOrd="0" destOrd="0" presId="urn:microsoft.com/office/officeart/2005/8/layout/vProcess5"/>
    <dgm:cxn modelId="{34D04BD3-E76D-4086-8F58-454BC4959844}" type="presParOf" srcId="{F267F4FB-DC69-4587-AEBD-1B080CA0D229}" destId="{90CEB886-1D86-4026-85A5-D23659B55674}" srcOrd="1" destOrd="0" presId="urn:microsoft.com/office/officeart/2005/8/layout/vProcess5"/>
    <dgm:cxn modelId="{3FCB55A4-EBCD-4662-BA92-C1E09A460BD4}" type="presParOf" srcId="{F267F4FB-DC69-4587-AEBD-1B080CA0D229}" destId="{15322A03-F993-4F1F-BDED-7FEAE1405BE3}" srcOrd="2" destOrd="0" presId="urn:microsoft.com/office/officeart/2005/8/layout/vProcess5"/>
    <dgm:cxn modelId="{E0125D02-263A-4271-B423-93CD9BA55188}" type="presParOf" srcId="{F267F4FB-DC69-4587-AEBD-1B080CA0D229}" destId="{688F0E0D-E0AB-4B43-A710-F4133FDB9BF2}" srcOrd="3" destOrd="0" presId="urn:microsoft.com/office/officeart/2005/8/layout/vProcess5"/>
    <dgm:cxn modelId="{206FDB97-A86F-4552-976D-445899B10D9C}" type="presParOf" srcId="{F267F4FB-DC69-4587-AEBD-1B080CA0D229}" destId="{1D0ECA85-1B2E-4C1A-89CE-3F9A8DFF4B08}" srcOrd="4" destOrd="0" presId="urn:microsoft.com/office/officeart/2005/8/layout/vProcess5"/>
    <dgm:cxn modelId="{5B0FBF3D-3489-4792-BDC5-9048DDCBC075}" type="presParOf" srcId="{F267F4FB-DC69-4587-AEBD-1B080CA0D229}" destId="{83D384BE-B5CB-4012-9C8F-AF84C53F9FFB}" srcOrd="5" destOrd="0" presId="urn:microsoft.com/office/officeart/2005/8/layout/vProcess5"/>
    <dgm:cxn modelId="{3DA9A390-4B7C-4984-8999-C169AD35E890}" type="presParOf" srcId="{F267F4FB-DC69-4587-AEBD-1B080CA0D229}" destId="{853FDD24-F4E2-4D87-A474-189DF067C545}" srcOrd="6" destOrd="0" presId="urn:microsoft.com/office/officeart/2005/8/layout/vProcess5"/>
    <dgm:cxn modelId="{D0289018-A66E-424A-A8F0-CC0BAF210BC1}" type="presParOf" srcId="{F267F4FB-DC69-4587-AEBD-1B080CA0D229}" destId="{3207D6B0-4FBD-4627-A7E3-C645984ABF67}" srcOrd="7" destOrd="0" presId="urn:microsoft.com/office/officeart/2005/8/layout/vProcess5"/>
    <dgm:cxn modelId="{9B9FDBA0-105C-45CB-8AAE-62BB6832861D}" type="presParOf" srcId="{F267F4FB-DC69-4587-AEBD-1B080CA0D229}" destId="{58751D61-2187-47BD-8B5F-3ED80344F160}" srcOrd="8" destOrd="0" presId="urn:microsoft.com/office/officeart/2005/8/layout/vProcess5"/>
    <dgm:cxn modelId="{126B5327-FB0C-4D2E-B85E-FDE229C47344}" type="presParOf" srcId="{F267F4FB-DC69-4587-AEBD-1B080CA0D229}" destId="{A58897BA-2E31-496C-8BB3-195F2FE53FCA}" srcOrd="9" destOrd="0" presId="urn:microsoft.com/office/officeart/2005/8/layout/vProcess5"/>
    <dgm:cxn modelId="{6FE41136-1A22-4BE2-B8CC-BBA0D24277F0}" type="presParOf" srcId="{F267F4FB-DC69-4587-AEBD-1B080CA0D229}" destId="{1E32D569-4472-42E1-9358-F133C3522309}" srcOrd="10" destOrd="0" presId="urn:microsoft.com/office/officeart/2005/8/layout/vProcess5"/>
    <dgm:cxn modelId="{75F14CEE-291B-4AE3-999B-84A59CB58846}" type="presParOf" srcId="{F267F4FB-DC69-4587-AEBD-1B080CA0D229}" destId="{750DD2D3-468B-4D07-BFCA-397E9A60D62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6CD22B-F03F-4BE0-9CD3-74366CF4C754}" type="doc">
      <dgm:prSet loTypeId="urn:microsoft.com/office/officeart/2009/3/layout/IncreasingArrowsProcess" loCatId="process" qsTypeId="urn:microsoft.com/office/officeart/2005/8/quickstyle/simple1#1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3419B41-DD83-4583-A499-341129CE6843}">
      <dgm:prSet phldrT="[Текст]" phldr="1"/>
      <dgm:spPr/>
      <dgm:t>
        <a:bodyPr/>
        <a:lstStyle/>
        <a:p>
          <a:endParaRPr lang="ru-RU"/>
        </a:p>
      </dgm:t>
    </dgm:pt>
    <dgm:pt modelId="{925DD1A4-A437-4A41-8151-1E7ED3B714E1}" type="parTrans" cxnId="{77CC2953-6CE3-4087-838E-305FCFA4F7FD}">
      <dgm:prSet/>
      <dgm:spPr/>
      <dgm:t>
        <a:bodyPr/>
        <a:lstStyle/>
        <a:p>
          <a:endParaRPr lang="ru-RU"/>
        </a:p>
      </dgm:t>
    </dgm:pt>
    <dgm:pt modelId="{3EEEA19E-21CE-4CBB-B844-EF32E4368BD8}" type="sibTrans" cxnId="{77CC2953-6CE3-4087-838E-305FCFA4F7FD}">
      <dgm:prSet/>
      <dgm:spPr/>
      <dgm:t>
        <a:bodyPr/>
        <a:lstStyle/>
        <a:p>
          <a:endParaRPr lang="ru-RU"/>
        </a:p>
      </dgm:t>
    </dgm:pt>
    <dgm:pt modelId="{B13F8662-6857-49F2-8D94-71199DB790B7}">
      <dgm:prSet phldrT="[Текст]" custT="1"/>
      <dgm:spPr/>
      <dgm:t>
        <a:bodyPr/>
        <a:lstStyle/>
        <a:p>
          <a:r>
            <a:rPr lang="uk-UA" sz="2000" dirty="0" smtClean="0"/>
            <a:t>Виступала за ліквідацію поміщицького землеволодіння. Передбачалась відміна викупних платежів та великих податків. </a:t>
          </a:r>
          <a:endParaRPr lang="ru-RU" sz="2000" dirty="0"/>
        </a:p>
      </dgm:t>
    </dgm:pt>
    <dgm:pt modelId="{F711775F-DE40-495D-98C1-D29A3B9814A9}" type="parTrans" cxnId="{8630EF6E-24FA-4CDA-BB64-37A61DDCDA32}">
      <dgm:prSet/>
      <dgm:spPr/>
      <dgm:t>
        <a:bodyPr/>
        <a:lstStyle/>
        <a:p>
          <a:endParaRPr lang="ru-RU"/>
        </a:p>
      </dgm:t>
    </dgm:pt>
    <dgm:pt modelId="{2AC0CAC5-CA53-4D48-9F0F-8FB114B62677}" type="sibTrans" cxnId="{8630EF6E-24FA-4CDA-BB64-37A61DDCDA32}">
      <dgm:prSet/>
      <dgm:spPr/>
      <dgm:t>
        <a:bodyPr/>
        <a:lstStyle/>
        <a:p>
          <a:endParaRPr lang="ru-RU"/>
        </a:p>
      </dgm:t>
    </dgm:pt>
    <dgm:pt modelId="{DA3B3174-A076-4CBB-BFFD-C0693C66E577}">
      <dgm:prSet phldrT="[Текст]" phldr="1"/>
      <dgm:spPr/>
      <dgm:t>
        <a:bodyPr/>
        <a:lstStyle/>
        <a:p>
          <a:endParaRPr lang="ru-RU"/>
        </a:p>
      </dgm:t>
    </dgm:pt>
    <dgm:pt modelId="{46717D27-B4C2-43EC-9CA7-51D09A3275A3}" type="parTrans" cxnId="{623AF9D1-2E49-4F33-9C2D-04DE5759BC16}">
      <dgm:prSet/>
      <dgm:spPr/>
      <dgm:t>
        <a:bodyPr/>
        <a:lstStyle/>
        <a:p>
          <a:endParaRPr lang="ru-RU"/>
        </a:p>
      </dgm:t>
    </dgm:pt>
    <dgm:pt modelId="{724E5404-B134-4260-9445-7221258B735B}" type="sibTrans" cxnId="{623AF9D1-2E49-4F33-9C2D-04DE5759BC16}">
      <dgm:prSet/>
      <dgm:spPr/>
      <dgm:t>
        <a:bodyPr/>
        <a:lstStyle/>
        <a:p>
          <a:endParaRPr lang="ru-RU"/>
        </a:p>
      </dgm:t>
    </dgm:pt>
    <dgm:pt modelId="{581B8819-AD67-44FB-8D96-6903D37DA633}">
      <dgm:prSet phldrT="[Текст]" custT="1"/>
      <dgm:spPr/>
      <dgm:t>
        <a:bodyPr/>
        <a:lstStyle/>
        <a:p>
          <a:r>
            <a:rPr lang="uk-UA" sz="2000" dirty="0" smtClean="0"/>
            <a:t>Основною формою економічної і політичної боротьби члени "Спілки" вважали мирний страйк.</a:t>
          </a:r>
          <a:endParaRPr lang="ru-RU" sz="2000" dirty="0"/>
        </a:p>
      </dgm:t>
    </dgm:pt>
    <dgm:pt modelId="{7A470D7F-6D6E-44F3-8E45-DB5797DD7F0B}" type="parTrans" cxnId="{DEC7043C-5573-4240-A59A-9757D85D8FDB}">
      <dgm:prSet/>
      <dgm:spPr/>
      <dgm:t>
        <a:bodyPr/>
        <a:lstStyle/>
        <a:p>
          <a:endParaRPr lang="ru-RU"/>
        </a:p>
      </dgm:t>
    </dgm:pt>
    <dgm:pt modelId="{28D96046-4039-4D1D-A72F-8AA08B3FE5EE}" type="sibTrans" cxnId="{DEC7043C-5573-4240-A59A-9757D85D8FDB}">
      <dgm:prSet/>
      <dgm:spPr/>
      <dgm:t>
        <a:bodyPr/>
        <a:lstStyle/>
        <a:p>
          <a:endParaRPr lang="ru-RU"/>
        </a:p>
      </dgm:t>
    </dgm:pt>
    <dgm:pt modelId="{D74EC926-48EF-401C-812C-380685391BC7}">
      <dgm:prSet phldrT="[Текст]" phldr="1"/>
      <dgm:spPr/>
      <dgm:t>
        <a:bodyPr/>
        <a:lstStyle/>
        <a:p>
          <a:endParaRPr lang="ru-RU"/>
        </a:p>
      </dgm:t>
    </dgm:pt>
    <dgm:pt modelId="{488BC643-4942-43EA-8F16-18E89621135F}" type="parTrans" cxnId="{DD11B19A-0805-44A7-9DB1-2DE6A04A8567}">
      <dgm:prSet/>
      <dgm:spPr/>
      <dgm:t>
        <a:bodyPr/>
        <a:lstStyle/>
        <a:p>
          <a:endParaRPr lang="ru-RU"/>
        </a:p>
      </dgm:t>
    </dgm:pt>
    <dgm:pt modelId="{987FE1DC-F98A-43E4-88B5-CD4D4FAE8297}" type="sibTrans" cxnId="{DD11B19A-0805-44A7-9DB1-2DE6A04A8567}">
      <dgm:prSet/>
      <dgm:spPr/>
      <dgm:t>
        <a:bodyPr/>
        <a:lstStyle/>
        <a:p>
          <a:endParaRPr lang="ru-RU"/>
        </a:p>
      </dgm:t>
    </dgm:pt>
    <dgm:pt modelId="{18EEEFC3-B3AE-40A7-9404-19A68EA510F7}">
      <dgm:prSet phldrT="[Текст]" custT="1"/>
      <dgm:spPr/>
      <dgm:t>
        <a:bodyPr/>
        <a:lstStyle/>
        <a:p>
          <a:r>
            <a:rPr lang="uk-UA" sz="2000" dirty="0" smtClean="0"/>
            <a:t>Після поразки революції “Спілка” потрапила під переслідування. Подальша еволюція "Спілки" призвела до практично повного злиття з РСДРП.</a:t>
          </a:r>
          <a:endParaRPr lang="ru-RU" sz="2000" dirty="0"/>
        </a:p>
      </dgm:t>
    </dgm:pt>
    <dgm:pt modelId="{C07CBF67-4818-4F22-B13E-73ACBEB2695E}" type="parTrans" cxnId="{28E53249-46D5-4ECD-A963-A6B8AAC2A5EF}">
      <dgm:prSet/>
      <dgm:spPr/>
      <dgm:t>
        <a:bodyPr/>
        <a:lstStyle/>
        <a:p>
          <a:endParaRPr lang="ru-RU"/>
        </a:p>
      </dgm:t>
    </dgm:pt>
    <dgm:pt modelId="{3B60A16B-B148-4D92-AFDB-3428A5629A4F}" type="sibTrans" cxnId="{28E53249-46D5-4ECD-A963-A6B8AAC2A5EF}">
      <dgm:prSet/>
      <dgm:spPr/>
      <dgm:t>
        <a:bodyPr/>
        <a:lstStyle/>
        <a:p>
          <a:endParaRPr lang="ru-RU"/>
        </a:p>
      </dgm:t>
    </dgm:pt>
    <dgm:pt modelId="{11756B0F-1088-42DA-8340-56A9B913E156}" type="pres">
      <dgm:prSet presAssocID="{796CD22B-F03F-4BE0-9CD3-74366CF4C75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8D223BD-83F4-4A67-A357-E72EFE89897B}" type="pres">
      <dgm:prSet presAssocID="{D3419B41-DD83-4583-A499-341129CE6843}" presName="parentText1" presStyleLbl="node1" presStyleIdx="0" presStyleCnt="3" custScaleX="124460" custLinFactNeighborX="-10766" custLinFactNeighborY="-103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AFABA-8489-4CD8-8AB1-1112F302676C}" type="pres">
      <dgm:prSet presAssocID="{D3419B41-DD83-4583-A499-341129CE6843}" presName="childText1" presStyleLbl="solidAlignAcc1" presStyleIdx="0" presStyleCnt="3" custScaleX="128799" custScaleY="130309" custLinFactNeighborX="-62265" custLinFactNeighborY="8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3713A-CED2-4F73-A668-E2E6229275E1}" type="pres">
      <dgm:prSet presAssocID="{DA3B3174-A076-4CBB-BFFD-C0693C66E577}" presName="parentText2" presStyleLbl="node1" presStyleIdx="1" presStyleCnt="3" custScaleX="136953" custLinFactNeighborX="-2426" custLinFactNeighborY="60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90FAE-EF81-43F3-BAB8-A61B1A0C634F}" type="pres">
      <dgm:prSet presAssocID="{DA3B3174-A076-4CBB-BFFD-C0693C66E577}" presName="childText2" presStyleLbl="solidAlignAcc1" presStyleIdx="1" presStyleCnt="3" custScaleX="142713" custScaleY="136395" custLinFactNeighborX="-25607" custLinFactNeighborY="9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0DC4B-E8A9-4111-B1B3-AA7250FB243E}" type="pres">
      <dgm:prSet presAssocID="{D74EC926-48EF-401C-812C-380685391BC7}" presName="parentText3" presStyleLbl="node1" presStyleIdx="2" presStyleCnt="3" custScaleX="159891" custLinFactNeighborX="29114" custLinFactNeighborY="1900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AB0D9-08E3-4F78-9985-F1509E4A5055}" type="pres">
      <dgm:prSet presAssocID="{D74EC926-48EF-401C-812C-380685391BC7}" presName="childText3" presStyleLbl="solidAlignAcc1" presStyleIdx="2" presStyleCnt="3" custScaleX="174238" custScaleY="121015" custLinFactNeighborX="33043" custLinFactNeighborY="8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CD1E8-DC72-45E3-8771-2F387E2878DD}" type="presOf" srcId="{18EEEFC3-B3AE-40A7-9404-19A68EA510F7}" destId="{219AB0D9-08E3-4F78-9985-F1509E4A5055}" srcOrd="0" destOrd="0" presId="urn:microsoft.com/office/officeart/2009/3/layout/IncreasingArrowsProcess"/>
    <dgm:cxn modelId="{28E53249-46D5-4ECD-A963-A6B8AAC2A5EF}" srcId="{D74EC926-48EF-401C-812C-380685391BC7}" destId="{18EEEFC3-B3AE-40A7-9404-19A68EA510F7}" srcOrd="0" destOrd="0" parTransId="{C07CBF67-4818-4F22-B13E-73ACBEB2695E}" sibTransId="{3B60A16B-B148-4D92-AFDB-3428A5629A4F}"/>
    <dgm:cxn modelId="{E26AA4DA-72A3-4A93-A9E0-F31D413ABC6B}" type="presOf" srcId="{D3419B41-DD83-4583-A499-341129CE6843}" destId="{18D223BD-83F4-4A67-A357-E72EFE89897B}" srcOrd="0" destOrd="0" presId="urn:microsoft.com/office/officeart/2009/3/layout/IncreasingArrowsProcess"/>
    <dgm:cxn modelId="{640FBBE1-DB4D-48EB-891F-1FE9393B5CC5}" type="presOf" srcId="{796CD22B-F03F-4BE0-9CD3-74366CF4C754}" destId="{11756B0F-1088-42DA-8340-56A9B913E156}" srcOrd="0" destOrd="0" presId="urn:microsoft.com/office/officeart/2009/3/layout/IncreasingArrowsProcess"/>
    <dgm:cxn modelId="{3FACAD2F-3AAE-4A7A-A0C4-1D5F3A653871}" type="presOf" srcId="{DA3B3174-A076-4CBB-BFFD-C0693C66E577}" destId="{B933713A-CED2-4F73-A668-E2E6229275E1}" srcOrd="0" destOrd="0" presId="urn:microsoft.com/office/officeart/2009/3/layout/IncreasingArrowsProcess"/>
    <dgm:cxn modelId="{A7682718-D2CB-4DB4-80E4-0B759C5532F9}" type="presOf" srcId="{D74EC926-48EF-401C-812C-380685391BC7}" destId="{03C0DC4B-E8A9-4111-B1B3-AA7250FB243E}" srcOrd="0" destOrd="0" presId="urn:microsoft.com/office/officeart/2009/3/layout/IncreasingArrowsProcess"/>
    <dgm:cxn modelId="{DEC7043C-5573-4240-A59A-9757D85D8FDB}" srcId="{DA3B3174-A076-4CBB-BFFD-C0693C66E577}" destId="{581B8819-AD67-44FB-8D96-6903D37DA633}" srcOrd="0" destOrd="0" parTransId="{7A470D7F-6D6E-44F3-8E45-DB5797DD7F0B}" sibTransId="{28D96046-4039-4D1D-A72F-8AA08B3FE5EE}"/>
    <dgm:cxn modelId="{623AF9D1-2E49-4F33-9C2D-04DE5759BC16}" srcId="{796CD22B-F03F-4BE0-9CD3-74366CF4C754}" destId="{DA3B3174-A076-4CBB-BFFD-C0693C66E577}" srcOrd="1" destOrd="0" parTransId="{46717D27-B4C2-43EC-9CA7-51D09A3275A3}" sibTransId="{724E5404-B134-4260-9445-7221258B735B}"/>
    <dgm:cxn modelId="{CE2BA8C5-BD9A-470F-97A2-02834CC9E797}" type="presOf" srcId="{581B8819-AD67-44FB-8D96-6903D37DA633}" destId="{01390FAE-EF81-43F3-BAB8-A61B1A0C634F}" srcOrd="0" destOrd="0" presId="urn:microsoft.com/office/officeart/2009/3/layout/IncreasingArrowsProcess"/>
    <dgm:cxn modelId="{09621630-6E23-4397-B6BB-1689FC639223}" type="presOf" srcId="{B13F8662-6857-49F2-8D94-71199DB790B7}" destId="{0F3AFABA-8489-4CD8-8AB1-1112F302676C}" srcOrd="0" destOrd="0" presId="urn:microsoft.com/office/officeart/2009/3/layout/IncreasingArrowsProcess"/>
    <dgm:cxn modelId="{DD11B19A-0805-44A7-9DB1-2DE6A04A8567}" srcId="{796CD22B-F03F-4BE0-9CD3-74366CF4C754}" destId="{D74EC926-48EF-401C-812C-380685391BC7}" srcOrd="2" destOrd="0" parTransId="{488BC643-4942-43EA-8F16-18E89621135F}" sibTransId="{987FE1DC-F98A-43E4-88B5-CD4D4FAE8297}"/>
    <dgm:cxn modelId="{77CC2953-6CE3-4087-838E-305FCFA4F7FD}" srcId="{796CD22B-F03F-4BE0-9CD3-74366CF4C754}" destId="{D3419B41-DD83-4583-A499-341129CE6843}" srcOrd="0" destOrd="0" parTransId="{925DD1A4-A437-4A41-8151-1E7ED3B714E1}" sibTransId="{3EEEA19E-21CE-4CBB-B844-EF32E4368BD8}"/>
    <dgm:cxn modelId="{8630EF6E-24FA-4CDA-BB64-37A61DDCDA32}" srcId="{D3419B41-DD83-4583-A499-341129CE6843}" destId="{B13F8662-6857-49F2-8D94-71199DB790B7}" srcOrd="0" destOrd="0" parTransId="{F711775F-DE40-495D-98C1-D29A3B9814A9}" sibTransId="{2AC0CAC5-CA53-4D48-9F0F-8FB114B62677}"/>
    <dgm:cxn modelId="{C9040CFE-56B3-48B7-A4E6-E4E57EBEF756}" type="presParOf" srcId="{11756B0F-1088-42DA-8340-56A9B913E156}" destId="{18D223BD-83F4-4A67-A357-E72EFE89897B}" srcOrd="0" destOrd="0" presId="urn:microsoft.com/office/officeart/2009/3/layout/IncreasingArrowsProcess"/>
    <dgm:cxn modelId="{026CF2CA-5B13-45F7-BBA1-DD9DBF427C50}" type="presParOf" srcId="{11756B0F-1088-42DA-8340-56A9B913E156}" destId="{0F3AFABA-8489-4CD8-8AB1-1112F302676C}" srcOrd="1" destOrd="0" presId="urn:microsoft.com/office/officeart/2009/3/layout/IncreasingArrowsProcess"/>
    <dgm:cxn modelId="{A3265138-4408-4F5E-8297-9A874E2DA6CF}" type="presParOf" srcId="{11756B0F-1088-42DA-8340-56A9B913E156}" destId="{B933713A-CED2-4F73-A668-E2E6229275E1}" srcOrd="2" destOrd="0" presId="urn:microsoft.com/office/officeart/2009/3/layout/IncreasingArrowsProcess"/>
    <dgm:cxn modelId="{CC9A0213-2FA3-47DA-8BFF-E96EF36ADA2B}" type="presParOf" srcId="{11756B0F-1088-42DA-8340-56A9B913E156}" destId="{01390FAE-EF81-43F3-BAB8-A61B1A0C634F}" srcOrd="3" destOrd="0" presId="urn:microsoft.com/office/officeart/2009/3/layout/IncreasingArrowsProcess"/>
    <dgm:cxn modelId="{F46BAD46-C20C-4719-908E-4FFE967557C8}" type="presParOf" srcId="{11756B0F-1088-42DA-8340-56A9B913E156}" destId="{03C0DC4B-E8A9-4111-B1B3-AA7250FB243E}" srcOrd="4" destOrd="0" presId="urn:microsoft.com/office/officeart/2009/3/layout/IncreasingArrowsProcess"/>
    <dgm:cxn modelId="{CF7E6EA6-73B8-47AD-885B-C453C0CBB488}" type="presParOf" srcId="{11756B0F-1088-42DA-8340-56A9B913E156}" destId="{219AB0D9-08E3-4F78-9985-F1509E4A505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C8D4B5-3607-48EC-8500-5D7ED88E1A3D}" type="doc">
      <dgm:prSet loTypeId="urn:microsoft.com/office/officeart/2005/8/layout/radial2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4276DF-1938-4E60-85F9-14B51BC82741}">
      <dgm:prSet phldrT="[Текст]"/>
      <dgm:spPr/>
      <dgm:t>
        <a:bodyPr/>
        <a:lstStyle/>
        <a:p>
          <a:r>
            <a:rPr lang="uk-UA" dirty="0" smtClean="0"/>
            <a:t>Утворилася</a:t>
          </a:r>
          <a:endParaRPr lang="ru-RU" dirty="0"/>
        </a:p>
      </dgm:t>
    </dgm:pt>
    <dgm:pt modelId="{1894358A-54D7-4DEA-BF07-5D6C4DCF0984}" type="parTrans" cxnId="{0264CDCD-AE9F-4030-9788-D732790C0487}">
      <dgm:prSet/>
      <dgm:spPr/>
      <dgm:t>
        <a:bodyPr/>
        <a:lstStyle/>
        <a:p>
          <a:endParaRPr lang="ru-RU"/>
        </a:p>
      </dgm:t>
    </dgm:pt>
    <dgm:pt modelId="{204DF9B8-5A51-43BE-BDAC-7970F364A195}" type="sibTrans" cxnId="{0264CDCD-AE9F-4030-9788-D732790C0487}">
      <dgm:prSet/>
      <dgm:spPr/>
      <dgm:t>
        <a:bodyPr/>
        <a:lstStyle/>
        <a:p>
          <a:endParaRPr lang="ru-RU"/>
        </a:p>
      </dgm:t>
    </dgm:pt>
    <dgm:pt modelId="{AB689E9B-C56C-42A3-8C72-CCB6BBF32DB9}">
      <dgm:prSet phldrT="[Текст]" custT="1"/>
      <dgm:spPr/>
      <dgm:t>
        <a:bodyPr/>
        <a:lstStyle/>
        <a:p>
          <a:r>
            <a:rPr lang="uk-UA" sz="1800" dirty="0" smtClean="0"/>
            <a:t>Зародилась в 1903 – 1904 рр. Як всеукраїнська політична організація УПСР утворилась у 1917р. внаслідок об'єднання окремих гуртків  українських есерів.</a:t>
          </a:r>
          <a:endParaRPr lang="ru-RU" sz="1800" dirty="0"/>
        </a:p>
      </dgm:t>
    </dgm:pt>
    <dgm:pt modelId="{0DF2D803-2D6B-4C2F-A531-881EC91BB928}" type="parTrans" cxnId="{0C96A001-9626-4759-8D42-B9C0C1C5DF7D}">
      <dgm:prSet/>
      <dgm:spPr/>
      <dgm:t>
        <a:bodyPr/>
        <a:lstStyle/>
        <a:p>
          <a:endParaRPr lang="ru-RU"/>
        </a:p>
      </dgm:t>
    </dgm:pt>
    <dgm:pt modelId="{1B0FACEB-B538-4305-B4AF-5B028E4E1974}" type="sibTrans" cxnId="{0C96A001-9626-4759-8D42-B9C0C1C5DF7D}">
      <dgm:prSet/>
      <dgm:spPr/>
      <dgm:t>
        <a:bodyPr/>
        <a:lstStyle/>
        <a:p>
          <a:endParaRPr lang="ru-RU"/>
        </a:p>
      </dgm:t>
    </dgm:pt>
    <dgm:pt modelId="{EB864053-1C86-4176-8262-1CEDE23DF0AC}">
      <dgm:prSet phldrT="[Текст]"/>
      <dgm:spPr/>
      <dgm:t>
        <a:bodyPr/>
        <a:lstStyle/>
        <a:p>
          <a:r>
            <a:rPr lang="uk-UA" dirty="0" smtClean="0"/>
            <a:t>Керівництво</a:t>
          </a:r>
          <a:endParaRPr lang="ru-RU" dirty="0"/>
        </a:p>
      </dgm:t>
    </dgm:pt>
    <dgm:pt modelId="{A090D184-FD75-4223-9757-34E7278D2A07}" type="parTrans" cxnId="{08807759-C703-4215-8B70-9DC08E8F8B9D}">
      <dgm:prSet/>
      <dgm:spPr/>
      <dgm:t>
        <a:bodyPr/>
        <a:lstStyle/>
        <a:p>
          <a:endParaRPr lang="ru-RU"/>
        </a:p>
      </dgm:t>
    </dgm:pt>
    <dgm:pt modelId="{430C77FA-FC16-4629-9C4C-32FE895B115D}" type="sibTrans" cxnId="{08807759-C703-4215-8B70-9DC08E8F8B9D}">
      <dgm:prSet/>
      <dgm:spPr/>
      <dgm:t>
        <a:bodyPr/>
        <a:lstStyle/>
        <a:p>
          <a:endParaRPr lang="ru-RU"/>
        </a:p>
      </dgm:t>
    </dgm:pt>
    <dgm:pt modelId="{ECE4C33A-9E46-4763-A454-2C15EE7900FC}">
      <dgm:prSet phldrT="[Текст]" custT="1"/>
      <dgm:spPr/>
      <dgm:t>
        <a:bodyPr/>
        <a:lstStyle/>
        <a:p>
          <a:r>
            <a:rPr lang="uk-UA" sz="1800" dirty="0" smtClean="0"/>
            <a:t>Студентська молодь, зокрема, М. Ковалевський та ін. Тісно співпрацював з партією М.Грушевський. </a:t>
          </a:r>
          <a:endParaRPr lang="ru-RU" sz="1800" dirty="0"/>
        </a:p>
      </dgm:t>
    </dgm:pt>
    <dgm:pt modelId="{89EC7986-CA6C-4E13-A042-EBDED82DAA7C}" type="parTrans" cxnId="{BD38542E-9065-47F0-B5CC-C96164F20716}">
      <dgm:prSet/>
      <dgm:spPr/>
      <dgm:t>
        <a:bodyPr/>
        <a:lstStyle/>
        <a:p>
          <a:endParaRPr lang="ru-RU"/>
        </a:p>
      </dgm:t>
    </dgm:pt>
    <dgm:pt modelId="{170EC4E7-6667-401F-93F9-147D2124F7EA}" type="sibTrans" cxnId="{BD38542E-9065-47F0-B5CC-C96164F20716}">
      <dgm:prSet/>
      <dgm:spPr/>
      <dgm:t>
        <a:bodyPr/>
        <a:lstStyle/>
        <a:p>
          <a:endParaRPr lang="ru-RU"/>
        </a:p>
      </dgm:t>
    </dgm:pt>
    <dgm:pt modelId="{77F810F8-B497-4C78-ADD9-40851EDD131D}">
      <dgm:prSet phldrT="[Текст]"/>
      <dgm:spPr/>
      <dgm:t>
        <a:bodyPr/>
        <a:lstStyle/>
        <a:p>
          <a:r>
            <a:rPr lang="uk-UA" dirty="0" smtClean="0"/>
            <a:t>Ідеї</a:t>
          </a:r>
          <a:endParaRPr lang="ru-RU" dirty="0"/>
        </a:p>
      </dgm:t>
    </dgm:pt>
    <dgm:pt modelId="{5073921C-DA0F-4D07-8FD6-8E3B376C588E}" type="parTrans" cxnId="{F79B5EAF-820D-4A0E-A818-86173E4F5DA5}">
      <dgm:prSet/>
      <dgm:spPr/>
      <dgm:t>
        <a:bodyPr/>
        <a:lstStyle/>
        <a:p>
          <a:endParaRPr lang="ru-RU"/>
        </a:p>
      </dgm:t>
    </dgm:pt>
    <dgm:pt modelId="{7BB83F9E-D4B3-4ABC-BBA9-5346FBD526CB}" type="sibTrans" cxnId="{F79B5EAF-820D-4A0E-A818-86173E4F5DA5}">
      <dgm:prSet/>
      <dgm:spPr/>
      <dgm:t>
        <a:bodyPr/>
        <a:lstStyle/>
        <a:p>
          <a:endParaRPr lang="ru-RU"/>
        </a:p>
      </dgm:t>
    </dgm:pt>
    <dgm:pt modelId="{4CF6C98B-EFFE-4FC9-95DA-158A0F05551B}">
      <dgm:prSet phldrT="[Текст]" custT="1"/>
      <dgm:spPr/>
      <dgm:t>
        <a:bodyPr/>
        <a:lstStyle/>
        <a:p>
          <a:r>
            <a:rPr lang="uk-UA" sz="1800" dirty="0" smtClean="0"/>
            <a:t>Висувала ідею національно-територіальної автономії України, націоналізації великих земельних володінь, вільного розвитку української мови та культури. </a:t>
          </a:r>
          <a:endParaRPr lang="ru-RU" sz="1800" dirty="0"/>
        </a:p>
      </dgm:t>
    </dgm:pt>
    <dgm:pt modelId="{50AE8503-C068-4104-A620-5AB37A25513D}" type="parTrans" cxnId="{E7D4572F-DB6E-4BB8-A674-078BD9D28209}">
      <dgm:prSet/>
      <dgm:spPr/>
      <dgm:t>
        <a:bodyPr/>
        <a:lstStyle/>
        <a:p>
          <a:endParaRPr lang="ru-RU"/>
        </a:p>
      </dgm:t>
    </dgm:pt>
    <dgm:pt modelId="{12C2DA18-9970-4D6A-9D56-C008462D0951}" type="sibTrans" cxnId="{E7D4572F-DB6E-4BB8-A674-078BD9D28209}">
      <dgm:prSet/>
      <dgm:spPr/>
      <dgm:t>
        <a:bodyPr/>
        <a:lstStyle/>
        <a:p>
          <a:endParaRPr lang="ru-RU"/>
        </a:p>
      </dgm:t>
    </dgm:pt>
    <dgm:pt modelId="{1CA474AA-A30D-41D0-937F-E7E324E6F948}" type="pres">
      <dgm:prSet presAssocID="{48C8D4B5-3607-48EC-8500-5D7ED88E1A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576AB-73EC-436C-B834-DD3017F739EC}" type="pres">
      <dgm:prSet presAssocID="{48C8D4B5-3607-48EC-8500-5D7ED88E1A3D}" presName="cycle" presStyleCnt="0"/>
      <dgm:spPr/>
      <dgm:t>
        <a:bodyPr/>
        <a:lstStyle/>
        <a:p>
          <a:endParaRPr lang="ru-RU"/>
        </a:p>
      </dgm:t>
    </dgm:pt>
    <dgm:pt modelId="{760FCC0E-0302-4A3B-8309-B66C5A779E36}" type="pres">
      <dgm:prSet presAssocID="{48C8D4B5-3607-48EC-8500-5D7ED88E1A3D}" presName="centerShape" presStyleCnt="0"/>
      <dgm:spPr/>
      <dgm:t>
        <a:bodyPr/>
        <a:lstStyle/>
        <a:p>
          <a:endParaRPr lang="ru-RU"/>
        </a:p>
      </dgm:t>
    </dgm:pt>
    <dgm:pt modelId="{5594F128-8570-4ED1-95E5-336900B48715}" type="pres">
      <dgm:prSet presAssocID="{48C8D4B5-3607-48EC-8500-5D7ED88E1A3D}" presName="connSite" presStyleLbl="node1" presStyleIdx="0" presStyleCnt="4"/>
      <dgm:spPr/>
      <dgm:t>
        <a:bodyPr/>
        <a:lstStyle/>
        <a:p>
          <a:endParaRPr lang="ru-RU"/>
        </a:p>
      </dgm:t>
    </dgm:pt>
    <dgm:pt modelId="{24F8A246-85A1-49DB-9C10-43A2E8F79D4E}" type="pres">
      <dgm:prSet presAssocID="{48C8D4B5-3607-48EC-8500-5D7ED88E1A3D}" presName="visible" presStyleLbl="node1" presStyleIdx="0" presStyleCnt="4" custLinFactNeighborX="2152" custLinFactNeighborY="-9577"/>
      <dgm:spPr>
        <a:blipFill dpi="0" rotWithShape="1">
          <a:blip xmlns:r="http://schemas.openxmlformats.org/officeDocument/2006/relationships" r:embed="rId1">
            <a:extLst/>
          </a:blip>
          <a:srcRect/>
          <a:stretch>
            <a:fillRect l="1103" t="25137" r="-23103" b="-25137"/>
          </a:stretch>
        </a:blipFill>
      </dgm:spPr>
      <dgm:t>
        <a:bodyPr/>
        <a:lstStyle/>
        <a:p>
          <a:endParaRPr lang="ru-RU"/>
        </a:p>
      </dgm:t>
    </dgm:pt>
    <dgm:pt modelId="{5D4AE424-BB80-4B13-BA70-C40CCCDC8029}" type="pres">
      <dgm:prSet presAssocID="{1894358A-54D7-4DEA-BF07-5D6C4DCF098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321616F-5755-4DBA-A823-48B9C6303710}" type="pres">
      <dgm:prSet presAssocID="{C84276DF-1938-4E60-85F9-14B51BC82741}" presName="node" presStyleCnt="0"/>
      <dgm:spPr/>
      <dgm:t>
        <a:bodyPr/>
        <a:lstStyle/>
        <a:p>
          <a:endParaRPr lang="ru-RU"/>
        </a:p>
      </dgm:t>
    </dgm:pt>
    <dgm:pt modelId="{BE864F1C-1D51-437B-8515-86C1005551DB}" type="pres">
      <dgm:prSet presAssocID="{C84276DF-1938-4E60-85F9-14B51BC82741}" presName="parentNode" presStyleLbl="node1" presStyleIdx="1" presStyleCnt="4" custScaleX="130915" custScaleY="150234" custLinFactNeighborX="13639" custLinFactNeighborY="100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D7531-33CA-4961-9C52-C63B4B54168C}" type="pres">
      <dgm:prSet presAssocID="{C84276DF-1938-4E60-85F9-14B51BC8274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B5D69-932B-4375-8239-E3F1B378C2A4}" type="pres">
      <dgm:prSet presAssocID="{A090D184-FD75-4223-9757-34E7278D2A07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11C2FA0-726A-47EE-9812-AE74C56B751D}" type="pres">
      <dgm:prSet presAssocID="{EB864053-1C86-4176-8262-1CEDE23DF0AC}" presName="node" presStyleCnt="0"/>
      <dgm:spPr/>
      <dgm:t>
        <a:bodyPr/>
        <a:lstStyle/>
        <a:p>
          <a:endParaRPr lang="ru-RU"/>
        </a:p>
      </dgm:t>
    </dgm:pt>
    <dgm:pt modelId="{3DA2B597-9E56-4FF9-A2E2-E7F82E75080A}" type="pres">
      <dgm:prSet presAssocID="{EB864053-1C86-4176-8262-1CEDE23DF0AC}" presName="parentNode" presStyleLbl="node1" presStyleIdx="2" presStyleCnt="4" custScaleX="105322" custScaleY="58670" custLinFactNeighborX="-15190" custLinFactNeighborY="120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25497-3A3D-4BB3-ABEB-1913C270CED4}" type="pres">
      <dgm:prSet presAssocID="{EB864053-1C86-4176-8262-1CEDE23DF0A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4AF63-259C-4DC6-96FC-F578454A871B}" type="pres">
      <dgm:prSet presAssocID="{5073921C-DA0F-4D07-8FD6-8E3B376C588E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052E268-6988-4221-86F5-C8E4CA9B23C1}" type="pres">
      <dgm:prSet presAssocID="{77F810F8-B497-4C78-ADD9-40851EDD131D}" presName="node" presStyleCnt="0"/>
      <dgm:spPr/>
      <dgm:t>
        <a:bodyPr/>
        <a:lstStyle/>
        <a:p>
          <a:endParaRPr lang="ru-RU"/>
        </a:p>
      </dgm:t>
    </dgm:pt>
    <dgm:pt modelId="{A826F6D3-E1B9-4202-BA35-4D18AB07D3EE}" type="pres">
      <dgm:prSet presAssocID="{77F810F8-B497-4C78-ADD9-40851EDD131D}" presName="parentNode" presStyleLbl="node1" presStyleIdx="3" presStyleCnt="4" custScaleX="149935" custLinFactNeighborX="-585" custLinFactNeighborY="-98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314CE-BD3E-4BB4-A7C9-DAE2A4787106}" type="pres">
      <dgm:prSet presAssocID="{77F810F8-B497-4C78-ADD9-40851EDD131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F2CA8-C02C-45DD-BFD1-263112E09F7F}" type="presOf" srcId="{AB689E9B-C56C-42A3-8C72-CCB6BBF32DB9}" destId="{05AD7531-33CA-4961-9C52-C63B4B54168C}" srcOrd="0" destOrd="0" presId="urn:microsoft.com/office/officeart/2005/8/layout/radial2"/>
    <dgm:cxn modelId="{A0DCD7E9-C2D2-4EE0-B63F-81692C52DCD6}" type="presOf" srcId="{48C8D4B5-3607-48EC-8500-5D7ED88E1A3D}" destId="{1CA474AA-A30D-41D0-937F-E7E324E6F948}" srcOrd="0" destOrd="0" presId="urn:microsoft.com/office/officeart/2005/8/layout/radial2"/>
    <dgm:cxn modelId="{0264CDCD-AE9F-4030-9788-D732790C0487}" srcId="{48C8D4B5-3607-48EC-8500-5D7ED88E1A3D}" destId="{C84276DF-1938-4E60-85F9-14B51BC82741}" srcOrd="0" destOrd="0" parTransId="{1894358A-54D7-4DEA-BF07-5D6C4DCF0984}" sibTransId="{204DF9B8-5A51-43BE-BDAC-7970F364A195}"/>
    <dgm:cxn modelId="{F79B5EAF-820D-4A0E-A818-86173E4F5DA5}" srcId="{48C8D4B5-3607-48EC-8500-5D7ED88E1A3D}" destId="{77F810F8-B497-4C78-ADD9-40851EDD131D}" srcOrd="2" destOrd="0" parTransId="{5073921C-DA0F-4D07-8FD6-8E3B376C588E}" sibTransId="{7BB83F9E-D4B3-4ABC-BBA9-5346FBD526CB}"/>
    <dgm:cxn modelId="{BD38542E-9065-47F0-B5CC-C96164F20716}" srcId="{EB864053-1C86-4176-8262-1CEDE23DF0AC}" destId="{ECE4C33A-9E46-4763-A454-2C15EE7900FC}" srcOrd="0" destOrd="0" parTransId="{89EC7986-CA6C-4E13-A042-EBDED82DAA7C}" sibTransId="{170EC4E7-6667-401F-93F9-147D2124F7EA}"/>
    <dgm:cxn modelId="{F9F0ACE1-36F4-4BB4-A959-FA0FBBB3AFBB}" type="presOf" srcId="{A090D184-FD75-4223-9757-34E7278D2A07}" destId="{83DB5D69-932B-4375-8239-E3F1B378C2A4}" srcOrd="0" destOrd="0" presId="urn:microsoft.com/office/officeart/2005/8/layout/radial2"/>
    <dgm:cxn modelId="{3A83E975-5279-41CA-896D-FF5BD4E4DAC7}" type="presOf" srcId="{ECE4C33A-9E46-4763-A454-2C15EE7900FC}" destId="{46725497-3A3D-4BB3-ABEB-1913C270CED4}" srcOrd="0" destOrd="0" presId="urn:microsoft.com/office/officeart/2005/8/layout/radial2"/>
    <dgm:cxn modelId="{0C96A001-9626-4759-8D42-B9C0C1C5DF7D}" srcId="{C84276DF-1938-4E60-85F9-14B51BC82741}" destId="{AB689E9B-C56C-42A3-8C72-CCB6BBF32DB9}" srcOrd="0" destOrd="0" parTransId="{0DF2D803-2D6B-4C2F-A531-881EC91BB928}" sibTransId="{1B0FACEB-B538-4305-B4AF-5B028E4E1974}"/>
    <dgm:cxn modelId="{0C722449-FCC7-4E30-8F16-02FF5E2CFA68}" type="presOf" srcId="{C84276DF-1938-4E60-85F9-14B51BC82741}" destId="{BE864F1C-1D51-437B-8515-86C1005551DB}" srcOrd="0" destOrd="0" presId="urn:microsoft.com/office/officeart/2005/8/layout/radial2"/>
    <dgm:cxn modelId="{79D01DFF-668E-47E5-A160-293A3EB357CD}" type="presOf" srcId="{4CF6C98B-EFFE-4FC9-95DA-158A0F05551B}" destId="{383314CE-BD3E-4BB4-A7C9-DAE2A4787106}" srcOrd="0" destOrd="0" presId="urn:microsoft.com/office/officeart/2005/8/layout/radial2"/>
    <dgm:cxn modelId="{3965F706-6CC2-46C2-B29C-3F3795F22EBC}" type="presOf" srcId="{1894358A-54D7-4DEA-BF07-5D6C4DCF0984}" destId="{5D4AE424-BB80-4B13-BA70-C40CCCDC8029}" srcOrd="0" destOrd="0" presId="urn:microsoft.com/office/officeart/2005/8/layout/radial2"/>
    <dgm:cxn modelId="{D758C0BE-CF7C-4E62-AAD8-39B9F38FCC5F}" type="presOf" srcId="{EB864053-1C86-4176-8262-1CEDE23DF0AC}" destId="{3DA2B597-9E56-4FF9-A2E2-E7F82E75080A}" srcOrd="0" destOrd="0" presId="urn:microsoft.com/office/officeart/2005/8/layout/radial2"/>
    <dgm:cxn modelId="{E7D4572F-DB6E-4BB8-A674-078BD9D28209}" srcId="{77F810F8-B497-4C78-ADD9-40851EDD131D}" destId="{4CF6C98B-EFFE-4FC9-95DA-158A0F05551B}" srcOrd="0" destOrd="0" parTransId="{50AE8503-C068-4104-A620-5AB37A25513D}" sibTransId="{12C2DA18-9970-4D6A-9D56-C008462D0951}"/>
    <dgm:cxn modelId="{B3D1A692-D53C-460D-B06A-BB0729C32D4E}" type="presOf" srcId="{77F810F8-B497-4C78-ADD9-40851EDD131D}" destId="{A826F6D3-E1B9-4202-BA35-4D18AB07D3EE}" srcOrd="0" destOrd="0" presId="urn:microsoft.com/office/officeart/2005/8/layout/radial2"/>
    <dgm:cxn modelId="{08807759-C703-4215-8B70-9DC08E8F8B9D}" srcId="{48C8D4B5-3607-48EC-8500-5D7ED88E1A3D}" destId="{EB864053-1C86-4176-8262-1CEDE23DF0AC}" srcOrd="1" destOrd="0" parTransId="{A090D184-FD75-4223-9757-34E7278D2A07}" sibTransId="{430C77FA-FC16-4629-9C4C-32FE895B115D}"/>
    <dgm:cxn modelId="{6F58324C-7C4C-4BA3-A52C-028054A85B9F}" type="presOf" srcId="{5073921C-DA0F-4D07-8FD6-8E3B376C588E}" destId="{1D34AF63-259C-4DC6-96FC-F578454A871B}" srcOrd="0" destOrd="0" presId="urn:microsoft.com/office/officeart/2005/8/layout/radial2"/>
    <dgm:cxn modelId="{CF71BB50-48E2-4065-90F0-95F5BC6C4C16}" type="presParOf" srcId="{1CA474AA-A30D-41D0-937F-E7E324E6F948}" destId="{91B576AB-73EC-436C-B834-DD3017F739EC}" srcOrd="0" destOrd="0" presId="urn:microsoft.com/office/officeart/2005/8/layout/radial2"/>
    <dgm:cxn modelId="{CF537905-25B3-4A63-889A-3F8793B24B5E}" type="presParOf" srcId="{91B576AB-73EC-436C-B834-DD3017F739EC}" destId="{760FCC0E-0302-4A3B-8309-B66C5A779E36}" srcOrd="0" destOrd="0" presId="urn:microsoft.com/office/officeart/2005/8/layout/radial2"/>
    <dgm:cxn modelId="{BD7186BE-5698-4F22-A482-85656C883816}" type="presParOf" srcId="{760FCC0E-0302-4A3B-8309-B66C5A779E36}" destId="{5594F128-8570-4ED1-95E5-336900B48715}" srcOrd="0" destOrd="0" presId="urn:microsoft.com/office/officeart/2005/8/layout/radial2"/>
    <dgm:cxn modelId="{5F036B8F-D5F5-4C00-83F6-2E932100678A}" type="presParOf" srcId="{760FCC0E-0302-4A3B-8309-B66C5A779E36}" destId="{24F8A246-85A1-49DB-9C10-43A2E8F79D4E}" srcOrd="1" destOrd="0" presId="urn:microsoft.com/office/officeart/2005/8/layout/radial2"/>
    <dgm:cxn modelId="{9281A1E6-DE4C-454F-A788-9FF92390B366}" type="presParOf" srcId="{91B576AB-73EC-436C-B834-DD3017F739EC}" destId="{5D4AE424-BB80-4B13-BA70-C40CCCDC8029}" srcOrd="1" destOrd="0" presId="urn:microsoft.com/office/officeart/2005/8/layout/radial2"/>
    <dgm:cxn modelId="{3E88CB49-5294-4BF8-988E-ABC999814F88}" type="presParOf" srcId="{91B576AB-73EC-436C-B834-DD3017F739EC}" destId="{A321616F-5755-4DBA-A823-48B9C6303710}" srcOrd="2" destOrd="0" presId="urn:microsoft.com/office/officeart/2005/8/layout/radial2"/>
    <dgm:cxn modelId="{AE323DD7-72B5-4D7B-AED7-6863B7D33D3E}" type="presParOf" srcId="{A321616F-5755-4DBA-A823-48B9C6303710}" destId="{BE864F1C-1D51-437B-8515-86C1005551DB}" srcOrd="0" destOrd="0" presId="urn:microsoft.com/office/officeart/2005/8/layout/radial2"/>
    <dgm:cxn modelId="{897A118C-4E50-4809-BFF2-B6CA0C4E07D0}" type="presParOf" srcId="{A321616F-5755-4DBA-A823-48B9C6303710}" destId="{05AD7531-33CA-4961-9C52-C63B4B54168C}" srcOrd="1" destOrd="0" presId="urn:microsoft.com/office/officeart/2005/8/layout/radial2"/>
    <dgm:cxn modelId="{6A4FE241-9BD3-48A6-8F96-DDC9A961CD25}" type="presParOf" srcId="{91B576AB-73EC-436C-B834-DD3017F739EC}" destId="{83DB5D69-932B-4375-8239-E3F1B378C2A4}" srcOrd="3" destOrd="0" presId="urn:microsoft.com/office/officeart/2005/8/layout/radial2"/>
    <dgm:cxn modelId="{840D4430-5994-4D9D-8B3C-7DFE44D471D7}" type="presParOf" srcId="{91B576AB-73EC-436C-B834-DD3017F739EC}" destId="{111C2FA0-726A-47EE-9812-AE74C56B751D}" srcOrd="4" destOrd="0" presId="urn:microsoft.com/office/officeart/2005/8/layout/radial2"/>
    <dgm:cxn modelId="{35DD1521-FD32-4758-9069-7D911B4E8894}" type="presParOf" srcId="{111C2FA0-726A-47EE-9812-AE74C56B751D}" destId="{3DA2B597-9E56-4FF9-A2E2-E7F82E75080A}" srcOrd="0" destOrd="0" presId="urn:microsoft.com/office/officeart/2005/8/layout/radial2"/>
    <dgm:cxn modelId="{14C95720-F943-42AA-B0D9-D2A90848EE74}" type="presParOf" srcId="{111C2FA0-726A-47EE-9812-AE74C56B751D}" destId="{46725497-3A3D-4BB3-ABEB-1913C270CED4}" srcOrd="1" destOrd="0" presId="urn:microsoft.com/office/officeart/2005/8/layout/radial2"/>
    <dgm:cxn modelId="{5F37F741-D102-4EFE-A7CF-6C9AC72A3380}" type="presParOf" srcId="{91B576AB-73EC-436C-B834-DD3017F739EC}" destId="{1D34AF63-259C-4DC6-96FC-F578454A871B}" srcOrd="5" destOrd="0" presId="urn:microsoft.com/office/officeart/2005/8/layout/radial2"/>
    <dgm:cxn modelId="{AC7E2F4D-4A3E-4936-BDCB-1FB19D80F589}" type="presParOf" srcId="{91B576AB-73EC-436C-B834-DD3017F739EC}" destId="{E052E268-6988-4221-86F5-C8E4CA9B23C1}" srcOrd="6" destOrd="0" presId="urn:microsoft.com/office/officeart/2005/8/layout/radial2"/>
    <dgm:cxn modelId="{5DEBCBB4-1AFB-4038-A249-88FDF6B8BCD8}" type="presParOf" srcId="{E052E268-6988-4221-86F5-C8E4CA9B23C1}" destId="{A826F6D3-E1B9-4202-BA35-4D18AB07D3EE}" srcOrd="0" destOrd="0" presId="urn:microsoft.com/office/officeart/2005/8/layout/radial2"/>
    <dgm:cxn modelId="{84BE13D6-DEF0-4B73-928A-705FBACE4659}" type="presParOf" srcId="{E052E268-6988-4221-86F5-C8E4CA9B23C1}" destId="{383314CE-BD3E-4BB4-A7C9-DAE2A478710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49F916B-18E0-48E6-BDD4-5A93EC010A4B}" type="doc">
      <dgm:prSet loTypeId="urn:microsoft.com/office/officeart/2011/layout/InterconnectedBlockProcess" loCatId="process" qsTypeId="urn:microsoft.com/office/officeart/2005/8/quickstyle/simple1#1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1E092E4-CCDB-48B1-BA93-8DFA7F760089}">
      <dgm:prSet phldrT="[Текст]" phldr="1"/>
      <dgm:spPr/>
      <dgm:t>
        <a:bodyPr/>
        <a:lstStyle/>
        <a:p>
          <a:endParaRPr lang="ru-RU"/>
        </a:p>
      </dgm:t>
    </dgm:pt>
    <dgm:pt modelId="{909ED394-377C-4CBD-962E-859F3BC950D9}" type="parTrans" cxnId="{68E71CBE-B4DC-416D-9286-D167080D47B7}">
      <dgm:prSet/>
      <dgm:spPr/>
      <dgm:t>
        <a:bodyPr/>
        <a:lstStyle/>
        <a:p>
          <a:endParaRPr lang="ru-RU"/>
        </a:p>
      </dgm:t>
    </dgm:pt>
    <dgm:pt modelId="{095CCA6A-AAF8-45EF-8226-B47E2D52E2E4}" type="sibTrans" cxnId="{68E71CBE-B4DC-416D-9286-D167080D47B7}">
      <dgm:prSet/>
      <dgm:spPr/>
      <dgm:t>
        <a:bodyPr/>
        <a:lstStyle/>
        <a:p>
          <a:endParaRPr lang="ru-RU"/>
        </a:p>
      </dgm:t>
    </dgm:pt>
    <dgm:pt modelId="{219B2E2C-D4C9-4610-B590-8FA183580701}">
      <dgm:prSet phldrT="[Текст]" custT="1"/>
      <dgm:spPr/>
      <dgm:t>
        <a:bodyPr/>
        <a:lstStyle/>
        <a:p>
          <a:r>
            <a:rPr lang="uk-UA" sz="1900" dirty="0" smtClean="0"/>
            <a:t>Вимоги широкої національної  та місцевої автономії України з загальнодержавним парламентом та українським Сеймом, якому надавалася вся повнота влади в Україні, за виключенням </a:t>
          </a:r>
          <a:r>
            <a:rPr lang="uk-UA" sz="1900" dirty="0" err="1" smtClean="0"/>
            <a:t>загальнофедеративних</a:t>
          </a:r>
          <a:r>
            <a:rPr lang="uk-UA" sz="1900" dirty="0" smtClean="0"/>
            <a:t> питань. </a:t>
          </a:r>
          <a:endParaRPr lang="ru-RU" sz="1900" dirty="0"/>
        </a:p>
      </dgm:t>
    </dgm:pt>
    <dgm:pt modelId="{A8E97343-C375-4F39-9EC9-46DE1A7804B1}" type="parTrans" cxnId="{CA66F8AE-4296-4487-B1E1-0348E630B918}">
      <dgm:prSet/>
      <dgm:spPr/>
      <dgm:t>
        <a:bodyPr/>
        <a:lstStyle/>
        <a:p>
          <a:endParaRPr lang="ru-RU"/>
        </a:p>
      </dgm:t>
    </dgm:pt>
    <dgm:pt modelId="{C920F97D-52A5-4870-9CBC-6E0EC90DE2A1}" type="sibTrans" cxnId="{CA66F8AE-4296-4487-B1E1-0348E630B918}">
      <dgm:prSet/>
      <dgm:spPr/>
      <dgm:t>
        <a:bodyPr/>
        <a:lstStyle/>
        <a:p>
          <a:endParaRPr lang="ru-RU"/>
        </a:p>
      </dgm:t>
    </dgm:pt>
    <dgm:pt modelId="{C7C627C0-8FD2-4557-AEA7-9137FA6376CE}">
      <dgm:prSet phldrT="[Текст]" phldr="1"/>
      <dgm:spPr/>
      <dgm:t>
        <a:bodyPr/>
        <a:lstStyle/>
        <a:p>
          <a:endParaRPr lang="ru-RU"/>
        </a:p>
      </dgm:t>
    </dgm:pt>
    <dgm:pt modelId="{9CF1AB02-E2E4-4285-8FEC-D3265D3B6F7C}" type="parTrans" cxnId="{14674CE1-FC27-4CA5-AEC9-CF994DDCECF9}">
      <dgm:prSet/>
      <dgm:spPr/>
      <dgm:t>
        <a:bodyPr/>
        <a:lstStyle/>
        <a:p>
          <a:endParaRPr lang="ru-RU"/>
        </a:p>
      </dgm:t>
    </dgm:pt>
    <dgm:pt modelId="{6893D873-2E35-467E-ABBE-B86D329E3F2D}" type="sibTrans" cxnId="{14674CE1-FC27-4CA5-AEC9-CF994DDCECF9}">
      <dgm:prSet/>
      <dgm:spPr/>
      <dgm:t>
        <a:bodyPr/>
        <a:lstStyle/>
        <a:p>
          <a:endParaRPr lang="ru-RU"/>
        </a:p>
      </dgm:t>
    </dgm:pt>
    <dgm:pt modelId="{563E7688-90B3-4606-80CE-04C7A8FB154E}">
      <dgm:prSet phldrT="[Текст]" custT="1"/>
      <dgm:spPr/>
      <dgm:t>
        <a:bodyPr/>
        <a:lstStyle/>
        <a:p>
          <a:r>
            <a:rPr lang="uk-UA" sz="1900" dirty="0" smtClean="0"/>
            <a:t>Передати державні,  кабінетські та монастирські землі у власність краю, щоб наділити тих хто їх обробляє.</a:t>
          </a:r>
          <a:endParaRPr lang="ru-RU" sz="1900" dirty="0"/>
        </a:p>
      </dgm:t>
    </dgm:pt>
    <dgm:pt modelId="{BBB16007-9450-4D8F-B631-A8E64EF92315}" type="parTrans" cxnId="{1CEF9E30-837C-4C66-9170-7EA2454D672F}">
      <dgm:prSet/>
      <dgm:spPr/>
      <dgm:t>
        <a:bodyPr/>
        <a:lstStyle/>
        <a:p>
          <a:endParaRPr lang="ru-RU"/>
        </a:p>
      </dgm:t>
    </dgm:pt>
    <dgm:pt modelId="{4BCD6359-ABD6-4631-A210-6E72D39FDF80}" type="sibTrans" cxnId="{1CEF9E30-837C-4C66-9170-7EA2454D672F}">
      <dgm:prSet/>
      <dgm:spPr/>
      <dgm:t>
        <a:bodyPr/>
        <a:lstStyle/>
        <a:p>
          <a:endParaRPr lang="ru-RU"/>
        </a:p>
      </dgm:t>
    </dgm:pt>
    <dgm:pt modelId="{A4A707E3-8D0B-47B7-8092-4A4257E30D96}">
      <dgm:prSet phldrT="[Текст]"/>
      <dgm:spPr/>
      <dgm:t>
        <a:bodyPr/>
        <a:lstStyle/>
        <a:p>
          <a:r>
            <a:rPr lang="ru-RU" dirty="0" err="1" smtClean="0">
              <a:solidFill>
                <a:srgbClr val="C00000"/>
              </a:solidFill>
            </a:rPr>
            <a:t>соціалізм</a:t>
          </a:r>
          <a:endParaRPr lang="ru-RU" dirty="0">
            <a:solidFill>
              <a:srgbClr val="C00000"/>
            </a:solidFill>
          </a:endParaRPr>
        </a:p>
      </dgm:t>
    </dgm:pt>
    <dgm:pt modelId="{4588FAE7-72DE-4DE4-93EF-D95443DAA18F}" type="parTrans" cxnId="{C304701F-BD8E-4FB4-9D7D-8B57A577D01A}">
      <dgm:prSet/>
      <dgm:spPr/>
      <dgm:t>
        <a:bodyPr/>
        <a:lstStyle/>
        <a:p>
          <a:endParaRPr lang="ru-RU"/>
        </a:p>
      </dgm:t>
    </dgm:pt>
    <dgm:pt modelId="{BFCAE2C7-EB58-4A14-A41B-DDD5ED8F7703}" type="sibTrans" cxnId="{C304701F-BD8E-4FB4-9D7D-8B57A577D01A}">
      <dgm:prSet/>
      <dgm:spPr/>
      <dgm:t>
        <a:bodyPr/>
        <a:lstStyle/>
        <a:p>
          <a:endParaRPr lang="ru-RU"/>
        </a:p>
      </dgm:t>
    </dgm:pt>
    <dgm:pt modelId="{07407082-1843-48E9-9E70-04511AC9DD72}">
      <dgm:prSet phldrT="[Текст]" custT="1"/>
      <dgm:spPr/>
      <dgm:t>
        <a:bodyPr/>
        <a:lstStyle/>
        <a:p>
          <a:endParaRPr lang="uk-UA" sz="1900" dirty="0" smtClean="0"/>
        </a:p>
        <a:p>
          <a:r>
            <a:rPr lang="uk-UA" sz="1900" dirty="0" smtClean="0"/>
            <a:t>Соціалістичні ідеї повинні були, на думку лідерів УДП, привернути до партії широкі кола прихильників.</a:t>
          </a:r>
        </a:p>
        <a:p>
          <a:r>
            <a:rPr lang="uk-UA" sz="1900" dirty="0" smtClean="0"/>
            <a:t>Мирні засоби боротьби.</a:t>
          </a:r>
          <a:endParaRPr lang="ru-RU" sz="1900" dirty="0"/>
        </a:p>
      </dgm:t>
    </dgm:pt>
    <dgm:pt modelId="{30ED6DBE-6A67-4B90-A35F-3265EF022188}" type="parTrans" cxnId="{13500212-F18B-4610-8535-CEDCF067B7DB}">
      <dgm:prSet/>
      <dgm:spPr/>
      <dgm:t>
        <a:bodyPr/>
        <a:lstStyle/>
        <a:p>
          <a:endParaRPr lang="ru-RU"/>
        </a:p>
      </dgm:t>
    </dgm:pt>
    <dgm:pt modelId="{B023EAE1-9D5E-4345-BBBF-4721864EB97E}" type="sibTrans" cxnId="{13500212-F18B-4610-8535-CEDCF067B7DB}">
      <dgm:prSet/>
      <dgm:spPr/>
      <dgm:t>
        <a:bodyPr/>
        <a:lstStyle/>
        <a:p>
          <a:endParaRPr lang="ru-RU"/>
        </a:p>
      </dgm:t>
    </dgm:pt>
    <dgm:pt modelId="{D316DC68-1AE0-4859-A43C-41858E0FC828}">
      <dgm:prSet custT="1"/>
      <dgm:spPr/>
      <dgm:t>
        <a:bodyPr/>
        <a:lstStyle/>
        <a:p>
          <a:r>
            <a:rPr lang="uk-UA" sz="1900" dirty="0" smtClean="0"/>
            <a:t>Великі земельні володіння за невелику плату мали викупатись  і передаватись селянам по трудовій нормі за викуп.</a:t>
          </a:r>
          <a:endParaRPr lang="ru-RU" sz="1900" dirty="0"/>
        </a:p>
      </dgm:t>
    </dgm:pt>
    <dgm:pt modelId="{73DD902B-DFCA-494F-81B9-2FCF732101EB}" type="parTrans" cxnId="{C1B06572-66E6-4D72-954B-6147A45CA09F}">
      <dgm:prSet/>
      <dgm:spPr/>
      <dgm:t>
        <a:bodyPr/>
        <a:lstStyle/>
        <a:p>
          <a:endParaRPr lang="ru-RU"/>
        </a:p>
      </dgm:t>
    </dgm:pt>
    <dgm:pt modelId="{C8E515CB-735B-4225-A218-FFCBE6AC60E1}" type="sibTrans" cxnId="{C1B06572-66E6-4D72-954B-6147A45CA09F}">
      <dgm:prSet/>
      <dgm:spPr/>
      <dgm:t>
        <a:bodyPr/>
        <a:lstStyle/>
        <a:p>
          <a:endParaRPr lang="ru-RU"/>
        </a:p>
      </dgm:t>
    </dgm:pt>
    <dgm:pt modelId="{5462DE34-F6C1-4327-9FF7-A507A6434809}" type="pres">
      <dgm:prSet presAssocID="{749F916B-18E0-48E6-BDD4-5A93EC010A4B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A6B8EA-08E3-4040-AC87-AF4D870E3EBE}" type="pres">
      <dgm:prSet presAssocID="{A4A707E3-8D0B-47B7-8092-4A4257E30D96}" presName="ChildAccent3" presStyleCnt="0"/>
      <dgm:spPr/>
    </dgm:pt>
    <dgm:pt modelId="{23B645EE-8BFD-42E6-9C32-1B6CF1D1780E}" type="pres">
      <dgm:prSet presAssocID="{A4A707E3-8D0B-47B7-8092-4A4257E30D96}" presName="ChildAccent" presStyleLbl="alignImgPlace1" presStyleIdx="0" presStyleCnt="3" custLinFactNeighborX="74215" custLinFactNeighborY="-3898"/>
      <dgm:spPr/>
      <dgm:t>
        <a:bodyPr/>
        <a:lstStyle/>
        <a:p>
          <a:endParaRPr lang="ru-RU"/>
        </a:p>
      </dgm:t>
    </dgm:pt>
    <dgm:pt modelId="{43BD8E80-2E6E-490A-9153-7F64794C1657}" type="pres">
      <dgm:prSet presAssocID="{A4A707E3-8D0B-47B7-8092-4A4257E30D96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3FEBA-62F9-4B2F-8299-37D155590F3A}" type="pres">
      <dgm:prSet presAssocID="{A4A707E3-8D0B-47B7-8092-4A4257E30D96}" presName="Parent3" presStyleLbl="node1" presStyleIdx="0" presStyleCnt="3" custScaleY="118650" custLinFactNeighborX="77734" custLinFactNeighborY="466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55539-5D11-41B1-88F6-F77896970405}" type="pres">
      <dgm:prSet presAssocID="{C7C627C0-8FD2-4557-AEA7-9137FA6376CE}" presName="ChildAccent2" presStyleCnt="0"/>
      <dgm:spPr/>
    </dgm:pt>
    <dgm:pt modelId="{888EB18D-52CC-4473-8D2D-0FAFC54EA033}" type="pres">
      <dgm:prSet presAssocID="{C7C627C0-8FD2-4557-AEA7-9137FA6376CE}" presName="ChildAccent" presStyleLbl="alignImgPlace1" presStyleIdx="1" presStyleCnt="3" custScaleX="164045" custLinFactNeighborX="51450" custLinFactNeighborY="2622"/>
      <dgm:spPr/>
      <dgm:t>
        <a:bodyPr/>
        <a:lstStyle/>
        <a:p>
          <a:endParaRPr lang="ru-RU"/>
        </a:p>
      </dgm:t>
    </dgm:pt>
    <dgm:pt modelId="{B0204A8B-B9BB-4054-A965-047ACD2EDE77}" type="pres">
      <dgm:prSet presAssocID="{C7C627C0-8FD2-4557-AEA7-9137FA6376CE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F17B7-DA10-410F-91BA-7787D8BEDA26}" type="pres">
      <dgm:prSet presAssocID="{C7C627C0-8FD2-4557-AEA7-9137FA6376CE}" presName="Parent2" presStyleLbl="node1" presStyleIdx="1" presStyleCnt="3" custScaleX="153338" custScaleY="140715" custLinFactNeighborX="53133" custLinFactNeighborY="-656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7F715-792E-4076-B6F7-52414EB2F0D0}" type="pres">
      <dgm:prSet presAssocID="{91E092E4-CCDB-48B1-BA93-8DFA7F760089}" presName="ChildAccent1" presStyleCnt="0"/>
      <dgm:spPr/>
    </dgm:pt>
    <dgm:pt modelId="{E21C626C-A298-4DBA-8689-E2428B01DA77}" type="pres">
      <dgm:prSet presAssocID="{91E092E4-CCDB-48B1-BA93-8DFA7F760089}" presName="ChildAccent" presStyleLbl="alignImgPlace1" presStyleIdx="2" presStyleCnt="3" custScaleX="156298" custScaleY="106390" custLinFactNeighborX="-7241" custLinFactNeighborY="6721"/>
      <dgm:spPr/>
      <dgm:t>
        <a:bodyPr/>
        <a:lstStyle/>
        <a:p>
          <a:endParaRPr lang="ru-RU"/>
        </a:p>
      </dgm:t>
    </dgm:pt>
    <dgm:pt modelId="{FDEF52BA-AEDD-4A46-B1FB-5BB8057E5D1F}" type="pres">
      <dgm:prSet presAssocID="{91E092E4-CCDB-48B1-BA93-8DFA7F76008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D488D-3BF4-42B9-94C5-B0C9651A1229}" type="pres">
      <dgm:prSet presAssocID="{91E092E4-CCDB-48B1-BA93-8DFA7F760089}" presName="Parent1" presStyleLbl="node1" presStyleIdx="2" presStyleCnt="3" custScaleX="149669" custScaleY="176143" custLinFactNeighborX="0" custLinFactNeighborY="-2215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F0A43-44C1-4622-898A-1D3B53B65A6C}" type="presOf" srcId="{749F916B-18E0-48E6-BDD4-5A93EC010A4B}" destId="{5462DE34-F6C1-4327-9FF7-A507A6434809}" srcOrd="0" destOrd="0" presId="urn:microsoft.com/office/officeart/2011/layout/InterconnectedBlockProcess"/>
    <dgm:cxn modelId="{133C198E-FB7F-4BA0-AE57-BE4FD61B30EB}" type="presOf" srcId="{C7C627C0-8FD2-4557-AEA7-9137FA6376CE}" destId="{935F17B7-DA10-410F-91BA-7787D8BEDA26}" srcOrd="0" destOrd="0" presId="urn:microsoft.com/office/officeart/2011/layout/InterconnectedBlockProcess"/>
    <dgm:cxn modelId="{13500212-F18B-4610-8535-CEDCF067B7DB}" srcId="{A4A707E3-8D0B-47B7-8092-4A4257E30D96}" destId="{07407082-1843-48E9-9E70-04511AC9DD72}" srcOrd="0" destOrd="0" parTransId="{30ED6DBE-6A67-4B90-A35F-3265EF022188}" sibTransId="{B023EAE1-9D5E-4345-BBBF-4721864EB97E}"/>
    <dgm:cxn modelId="{80C0A4A5-D76F-445C-880F-5479D8F470F1}" type="presOf" srcId="{563E7688-90B3-4606-80CE-04C7A8FB154E}" destId="{B0204A8B-B9BB-4054-A965-047ACD2EDE77}" srcOrd="1" destOrd="0" presId="urn:microsoft.com/office/officeart/2011/layout/InterconnectedBlockProcess"/>
    <dgm:cxn modelId="{68E71CBE-B4DC-416D-9286-D167080D47B7}" srcId="{749F916B-18E0-48E6-BDD4-5A93EC010A4B}" destId="{91E092E4-CCDB-48B1-BA93-8DFA7F760089}" srcOrd="0" destOrd="0" parTransId="{909ED394-377C-4CBD-962E-859F3BC950D9}" sibTransId="{095CCA6A-AAF8-45EF-8226-B47E2D52E2E4}"/>
    <dgm:cxn modelId="{BE3BFCD1-9E86-4982-982C-CA77426FB080}" type="presOf" srcId="{219B2E2C-D4C9-4610-B590-8FA183580701}" destId="{E21C626C-A298-4DBA-8689-E2428B01DA77}" srcOrd="0" destOrd="0" presId="urn:microsoft.com/office/officeart/2011/layout/InterconnectedBlockProcess"/>
    <dgm:cxn modelId="{C1B06572-66E6-4D72-954B-6147A45CA09F}" srcId="{C7C627C0-8FD2-4557-AEA7-9137FA6376CE}" destId="{D316DC68-1AE0-4859-A43C-41858E0FC828}" srcOrd="1" destOrd="0" parTransId="{73DD902B-DFCA-494F-81B9-2FCF732101EB}" sibTransId="{C8E515CB-735B-4225-A218-FFCBE6AC60E1}"/>
    <dgm:cxn modelId="{CA66F8AE-4296-4487-B1E1-0348E630B918}" srcId="{91E092E4-CCDB-48B1-BA93-8DFA7F760089}" destId="{219B2E2C-D4C9-4610-B590-8FA183580701}" srcOrd="0" destOrd="0" parTransId="{A8E97343-C375-4F39-9EC9-46DE1A7804B1}" sibTransId="{C920F97D-52A5-4870-9CBC-6E0EC90DE2A1}"/>
    <dgm:cxn modelId="{61BA1100-DD5B-4009-BE3A-D0C24705EF33}" type="presOf" srcId="{07407082-1843-48E9-9E70-04511AC9DD72}" destId="{43BD8E80-2E6E-490A-9153-7F64794C1657}" srcOrd="1" destOrd="0" presId="urn:microsoft.com/office/officeart/2011/layout/InterconnectedBlockProcess"/>
    <dgm:cxn modelId="{14674CE1-FC27-4CA5-AEC9-CF994DDCECF9}" srcId="{749F916B-18E0-48E6-BDD4-5A93EC010A4B}" destId="{C7C627C0-8FD2-4557-AEA7-9137FA6376CE}" srcOrd="1" destOrd="0" parTransId="{9CF1AB02-E2E4-4285-8FEC-D3265D3B6F7C}" sibTransId="{6893D873-2E35-467E-ABBE-B86D329E3F2D}"/>
    <dgm:cxn modelId="{C8A8DF43-87F7-4F37-9D14-A56D5FDF93EE}" type="presOf" srcId="{A4A707E3-8D0B-47B7-8092-4A4257E30D96}" destId="{2163FEBA-62F9-4B2F-8299-37D155590F3A}" srcOrd="0" destOrd="0" presId="urn:microsoft.com/office/officeart/2011/layout/InterconnectedBlockProcess"/>
    <dgm:cxn modelId="{C304701F-BD8E-4FB4-9D7D-8B57A577D01A}" srcId="{749F916B-18E0-48E6-BDD4-5A93EC010A4B}" destId="{A4A707E3-8D0B-47B7-8092-4A4257E30D96}" srcOrd="2" destOrd="0" parTransId="{4588FAE7-72DE-4DE4-93EF-D95443DAA18F}" sibTransId="{BFCAE2C7-EB58-4A14-A41B-DDD5ED8F7703}"/>
    <dgm:cxn modelId="{05C7A6D0-3DB0-4AF2-BE12-78A23673CA75}" type="presOf" srcId="{563E7688-90B3-4606-80CE-04C7A8FB154E}" destId="{888EB18D-52CC-4473-8D2D-0FAFC54EA033}" srcOrd="0" destOrd="0" presId="urn:microsoft.com/office/officeart/2011/layout/InterconnectedBlockProcess"/>
    <dgm:cxn modelId="{1CEF9E30-837C-4C66-9170-7EA2454D672F}" srcId="{C7C627C0-8FD2-4557-AEA7-9137FA6376CE}" destId="{563E7688-90B3-4606-80CE-04C7A8FB154E}" srcOrd="0" destOrd="0" parTransId="{BBB16007-9450-4D8F-B631-A8E64EF92315}" sibTransId="{4BCD6359-ABD6-4631-A210-6E72D39FDF80}"/>
    <dgm:cxn modelId="{A6EFE22A-A864-44D1-A1B4-D67FBA188AE0}" type="presOf" srcId="{219B2E2C-D4C9-4610-B590-8FA183580701}" destId="{FDEF52BA-AEDD-4A46-B1FB-5BB8057E5D1F}" srcOrd="1" destOrd="0" presId="urn:microsoft.com/office/officeart/2011/layout/InterconnectedBlockProcess"/>
    <dgm:cxn modelId="{165AD0E0-97F6-4194-A37B-28DA26A8408F}" type="presOf" srcId="{91E092E4-CCDB-48B1-BA93-8DFA7F760089}" destId="{419D488D-3BF4-42B9-94C5-B0C9651A1229}" srcOrd="0" destOrd="0" presId="urn:microsoft.com/office/officeart/2011/layout/InterconnectedBlockProcess"/>
    <dgm:cxn modelId="{EE7B0B60-DAE3-4757-84C4-FA98D3C3877A}" type="presOf" srcId="{D316DC68-1AE0-4859-A43C-41858E0FC828}" destId="{B0204A8B-B9BB-4054-A965-047ACD2EDE77}" srcOrd="1" destOrd="1" presId="urn:microsoft.com/office/officeart/2011/layout/InterconnectedBlockProcess"/>
    <dgm:cxn modelId="{F20E5213-BCDB-4068-8444-66A95317BBCB}" type="presOf" srcId="{D316DC68-1AE0-4859-A43C-41858E0FC828}" destId="{888EB18D-52CC-4473-8D2D-0FAFC54EA033}" srcOrd="0" destOrd="1" presId="urn:microsoft.com/office/officeart/2011/layout/InterconnectedBlockProcess"/>
    <dgm:cxn modelId="{90E0511E-1727-41D1-ACE9-D6DA4F7992A6}" type="presOf" srcId="{07407082-1843-48E9-9E70-04511AC9DD72}" destId="{23B645EE-8BFD-42E6-9C32-1B6CF1D1780E}" srcOrd="0" destOrd="0" presId="urn:microsoft.com/office/officeart/2011/layout/InterconnectedBlockProcess"/>
    <dgm:cxn modelId="{9DF6431C-0B0C-427E-BFEE-D1FE7C4FF7B6}" type="presParOf" srcId="{5462DE34-F6C1-4327-9FF7-A507A6434809}" destId="{4BA6B8EA-08E3-4040-AC87-AF4D870E3EBE}" srcOrd="0" destOrd="0" presId="urn:microsoft.com/office/officeart/2011/layout/InterconnectedBlockProcess"/>
    <dgm:cxn modelId="{04250954-A95A-4160-B190-249F9ACC0F5D}" type="presParOf" srcId="{4BA6B8EA-08E3-4040-AC87-AF4D870E3EBE}" destId="{23B645EE-8BFD-42E6-9C32-1B6CF1D1780E}" srcOrd="0" destOrd="0" presId="urn:microsoft.com/office/officeart/2011/layout/InterconnectedBlockProcess"/>
    <dgm:cxn modelId="{C919AFF6-AC2F-4D3A-B218-A4639A8B9DD1}" type="presParOf" srcId="{5462DE34-F6C1-4327-9FF7-A507A6434809}" destId="{43BD8E80-2E6E-490A-9153-7F64794C1657}" srcOrd="1" destOrd="0" presId="urn:microsoft.com/office/officeart/2011/layout/InterconnectedBlockProcess"/>
    <dgm:cxn modelId="{E24E17F0-2A41-492F-A10E-F59A636C01AE}" type="presParOf" srcId="{5462DE34-F6C1-4327-9FF7-A507A6434809}" destId="{2163FEBA-62F9-4B2F-8299-37D155590F3A}" srcOrd="2" destOrd="0" presId="urn:microsoft.com/office/officeart/2011/layout/InterconnectedBlockProcess"/>
    <dgm:cxn modelId="{0ACB2866-34B9-4DBD-88D5-1BAEEC0BF81A}" type="presParOf" srcId="{5462DE34-F6C1-4327-9FF7-A507A6434809}" destId="{28655539-5D11-41B1-88F6-F77896970405}" srcOrd="3" destOrd="0" presId="urn:microsoft.com/office/officeart/2011/layout/InterconnectedBlockProcess"/>
    <dgm:cxn modelId="{6048D8FD-166C-486A-AEEE-D41D56E73AAA}" type="presParOf" srcId="{28655539-5D11-41B1-88F6-F77896970405}" destId="{888EB18D-52CC-4473-8D2D-0FAFC54EA033}" srcOrd="0" destOrd="0" presId="urn:microsoft.com/office/officeart/2011/layout/InterconnectedBlockProcess"/>
    <dgm:cxn modelId="{20679640-1428-4CF7-A3EF-37F984E8E81A}" type="presParOf" srcId="{5462DE34-F6C1-4327-9FF7-A507A6434809}" destId="{B0204A8B-B9BB-4054-A965-047ACD2EDE77}" srcOrd="4" destOrd="0" presId="urn:microsoft.com/office/officeart/2011/layout/InterconnectedBlockProcess"/>
    <dgm:cxn modelId="{A4D405CE-F532-4F1D-A423-9B3AB7BEC9EB}" type="presParOf" srcId="{5462DE34-F6C1-4327-9FF7-A507A6434809}" destId="{935F17B7-DA10-410F-91BA-7787D8BEDA26}" srcOrd="5" destOrd="0" presId="urn:microsoft.com/office/officeart/2011/layout/InterconnectedBlockProcess"/>
    <dgm:cxn modelId="{B3692B60-B97D-44A7-BFE0-5419F4CFD2CE}" type="presParOf" srcId="{5462DE34-F6C1-4327-9FF7-A507A6434809}" destId="{A2D7F715-792E-4076-B6F7-52414EB2F0D0}" srcOrd="6" destOrd="0" presId="urn:microsoft.com/office/officeart/2011/layout/InterconnectedBlockProcess"/>
    <dgm:cxn modelId="{DE6914C3-78BB-4EF6-96A5-8D640DD0D470}" type="presParOf" srcId="{A2D7F715-792E-4076-B6F7-52414EB2F0D0}" destId="{E21C626C-A298-4DBA-8689-E2428B01DA77}" srcOrd="0" destOrd="0" presId="urn:microsoft.com/office/officeart/2011/layout/InterconnectedBlockProcess"/>
    <dgm:cxn modelId="{C7481897-7F49-4BBB-8762-D62DDFF2C6AC}" type="presParOf" srcId="{5462DE34-F6C1-4327-9FF7-A507A6434809}" destId="{FDEF52BA-AEDD-4A46-B1FB-5BB8057E5D1F}" srcOrd="7" destOrd="0" presId="urn:microsoft.com/office/officeart/2011/layout/InterconnectedBlockProcess"/>
    <dgm:cxn modelId="{99493569-DAD1-4A8E-81F2-7EC0DAFA3678}" type="presParOf" srcId="{5462DE34-F6C1-4327-9FF7-A507A6434809}" destId="{419D488D-3BF4-42B9-94C5-B0C9651A1229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F61089C-44DC-4A2F-A4E1-C0E180E10D2A}" type="doc">
      <dgm:prSet loTypeId="urn:microsoft.com/office/officeart/2008/layout/VerticalCurvedList" loCatId="list" qsTypeId="urn:microsoft.com/office/officeart/2005/8/quickstyle/simple1#1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05CD0DD-6554-4BB2-AE15-F0528D9FD468}">
      <dgm:prSet phldrT="[Текст]"/>
      <dgm:spPr/>
      <dgm:t>
        <a:bodyPr/>
        <a:lstStyle/>
        <a:p>
          <a:r>
            <a:rPr lang="uk-UA" b="1" dirty="0" smtClean="0"/>
            <a:t>УРП </a:t>
          </a:r>
          <a:r>
            <a:rPr lang="uk-UA" dirty="0" smtClean="0"/>
            <a:t>— партія ліберального напрямку, створена у 1905 р. з членів УДП. Програма УРП близька до програми УДП.</a:t>
          </a:r>
          <a:endParaRPr lang="ru-RU" dirty="0"/>
        </a:p>
      </dgm:t>
    </dgm:pt>
    <dgm:pt modelId="{DF1F6F84-949B-4F8E-B650-E84355B1D871}" type="parTrans" cxnId="{7C5EE668-3C08-49AE-9D5E-FECDE0357C35}">
      <dgm:prSet/>
      <dgm:spPr/>
      <dgm:t>
        <a:bodyPr/>
        <a:lstStyle/>
        <a:p>
          <a:endParaRPr lang="ru-RU"/>
        </a:p>
      </dgm:t>
    </dgm:pt>
    <dgm:pt modelId="{CDB52C94-1571-4E8B-B264-56D27E558BCA}" type="sibTrans" cxnId="{7C5EE668-3C08-49AE-9D5E-FECDE0357C35}">
      <dgm:prSet/>
      <dgm:spPr/>
      <dgm:t>
        <a:bodyPr/>
        <a:lstStyle/>
        <a:p>
          <a:endParaRPr lang="ru-RU"/>
        </a:p>
      </dgm:t>
    </dgm:pt>
    <dgm:pt modelId="{974C9FCA-DCEE-4FA4-A2A9-9DDB69139F65}">
      <dgm:prSet phldrT="[Текст]"/>
      <dgm:spPr/>
      <dgm:t>
        <a:bodyPr/>
        <a:lstStyle/>
        <a:p>
          <a:r>
            <a:rPr lang="uk-UA" dirty="0" smtClean="0"/>
            <a:t>Висувалися вимоги широкої національної та місцевої автономії України, яка повинна була стати рівноправною складовою частиною нової реформованої Російської федеративної держави.</a:t>
          </a:r>
          <a:endParaRPr lang="ru-RU" dirty="0"/>
        </a:p>
      </dgm:t>
    </dgm:pt>
    <dgm:pt modelId="{0E5C4240-222C-4A13-8617-7F0B523E6FDF}" type="parTrans" cxnId="{8BB90FE2-B372-4286-AE10-5DFAC9F04CB9}">
      <dgm:prSet/>
      <dgm:spPr/>
      <dgm:t>
        <a:bodyPr/>
        <a:lstStyle/>
        <a:p>
          <a:endParaRPr lang="ru-RU"/>
        </a:p>
      </dgm:t>
    </dgm:pt>
    <dgm:pt modelId="{19670692-CBBF-4501-8A7E-25774C5ADA83}" type="sibTrans" cxnId="{8BB90FE2-B372-4286-AE10-5DFAC9F04CB9}">
      <dgm:prSet/>
      <dgm:spPr/>
      <dgm:t>
        <a:bodyPr/>
        <a:lstStyle/>
        <a:p>
          <a:endParaRPr lang="ru-RU"/>
        </a:p>
      </dgm:t>
    </dgm:pt>
    <dgm:pt modelId="{695DF9AF-E6F4-425D-944E-0B58189E0C29}">
      <dgm:prSet phldrT="[Текст]"/>
      <dgm:spPr/>
      <dgm:t>
        <a:bodyPr/>
        <a:lstStyle/>
        <a:p>
          <a:r>
            <a:rPr lang="ru-RU" dirty="0" err="1" smtClean="0"/>
            <a:t>Форми</a:t>
          </a:r>
          <a:r>
            <a:rPr lang="ru-RU" dirty="0" smtClean="0"/>
            <a:t> </a:t>
          </a:r>
          <a:r>
            <a:rPr lang="ru-RU" dirty="0" err="1" smtClean="0"/>
            <a:t>боротьби</a:t>
          </a:r>
          <a:r>
            <a:rPr lang="ru-RU" dirty="0" smtClean="0"/>
            <a:t>: т</a:t>
          </a:r>
          <a:r>
            <a:rPr lang="uk-UA" dirty="0" err="1" smtClean="0"/>
            <a:t>ихий</a:t>
          </a:r>
          <a:r>
            <a:rPr lang="uk-UA" dirty="0" smtClean="0"/>
            <a:t> бунт, страйк, який з одного боку не провокував би поліцію, а з іншого забезпечував виконання вимог страйкуючих. </a:t>
          </a:r>
          <a:endParaRPr lang="ru-RU" dirty="0"/>
        </a:p>
      </dgm:t>
    </dgm:pt>
    <dgm:pt modelId="{6275C5D8-9019-448B-AE96-7E2A3F9742CE}" type="parTrans" cxnId="{7CF86E5D-121A-45FB-9575-B34868A12123}">
      <dgm:prSet/>
      <dgm:spPr/>
      <dgm:t>
        <a:bodyPr/>
        <a:lstStyle/>
        <a:p>
          <a:endParaRPr lang="ru-RU"/>
        </a:p>
      </dgm:t>
    </dgm:pt>
    <dgm:pt modelId="{ECFD87EE-DECD-4A69-BC19-AF9ECF4F6D19}" type="sibTrans" cxnId="{7CF86E5D-121A-45FB-9575-B34868A12123}">
      <dgm:prSet/>
      <dgm:spPr/>
      <dgm:t>
        <a:bodyPr/>
        <a:lstStyle/>
        <a:p>
          <a:endParaRPr lang="ru-RU"/>
        </a:p>
      </dgm:t>
    </dgm:pt>
    <dgm:pt modelId="{E1C2A1EB-1208-4960-9084-66AEFBB4C2EC}">
      <dgm:prSet phldrT="[Текст]"/>
      <dgm:spPr/>
      <dgm:t>
        <a:bodyPr/>
        <a:lstStyle/>
        <a:p>
          <a:r>
            <a:rPr lang="uk-UA" dirty="0" smtClean="0"/>
            <a:t>Революція 1905 р. спричинила зближення УДП і УРП, які наприкінці 1905 р. злилися в Українську демократично-радикальну партію (УДРП).</a:t>
          </a:r>
          <a:endParaRPr lang="ru-RU" dirty="0"/>
        </a:p>
      </dgm:t>
    </dgm:pt>
    <dgm:pt modelId="{0DCE5F58-8802-4CCB-993C-482DE771AEAA}" type="parTrans" cxnId="{2ADBE70A-DA1C-4AE7-9F52-DFA74ADC6207}">
      <dgm:prSet/>
      <dgm:spPr/>
      <dgm:t>
        <a:bodyPr/>
        <a:lstStyle/>
        <a:p>
          <a:endParaRPr lang="ru-RU"/>
        </a:p>
      </dgm:t>
    </dgm:pt>
    <dgm:pt modelId="{6E65FF48-88AE-4864-BFF3-DA644778B567}" type="sibTrans" cxnId="{2ADBE70A-DA1C-4AE7-9F52-DFA74ADC6207}">
      <dgm:prSet/>
      <dgm:spPr/>
      <dgm:t>
        <a:bodyPr/>
        <a:lstStyle/>
        <a:p>
          <a:endParaRPr lang="ru-RU"/>
        </a:p>
      </dgm:t>
    </dgm:pt>
    <dgm:pt modelId="{97657805-932B-41C2-8A85-74209C5E9124}" type="pres">
      <dgm:prSet presAssocID="{6F61089C-44DC-4A2F-A4E1-C0E180E10D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CA3F27-4FD9-46D5-992F-5C146154096F}" type="pres">
      <dgm:prSet presAssocID="{6F61089C-44DC-4A2F-A4E1-C0E180E10D2A}" presName="Name1" presStyleCnt="0"/>
      <dgm:spPr/>
    </dgm:pt>
    <dgm:pt modelId="{D203F693-5131-417D-8C52-5BE9336920ED}" type="pres">
      <dgm:prSet presAssocID="{6F61089C-44DC-4A2F-A4E1-C0E180E10D2A}" presName="cycle" presStyleCnt="0"/>
      <dgm:spPr/>
    </dgm:pt>
    <dgm:pt modelId="{84D9AAB9-83CC-4F17-93DA-EAA30BD9086F}" type="pres">
      <dgm:prSet presAssocID="{6F61089C-44DC-4A2F-A4E1-C0E180E10D2A}" presName="srcNode" presStyleLbl="node1" presStyleIdx="0" presStyleCnt="4"/>
      <dgm:spPr/>
    </dgm:pt>
    <dgm:pt modelId="{E50D8708-40C3-411A-9053-8113F266FCBC}" type="pres">
      <dgm:prSet presAssocID="{6F61089C-44DC-4A2F-A4E1-C0E180E10D2A}" presName="conn" presStyleLbl="parChTrans1D2" presStyleIdx="0" presStyleCnt="1"/>
      <dgm:spPr/>
      <dgm:t>
        <a:bodyPr/>
        <a:lstStyle/>
        <a:p>
          <a:endParaRPr lang="ru-RU"/>
        </a:p>
      </dgm:t>
    </dgm:pt>
    <dgm:pt modelId="{E55B2857-9584-42A3-A243-91488D70A1AC}" type="pres">
      <dgm:prSet presAssocID="{6F61089C-44DC-4A2F-A4E1-C0E180E10D2A}" presName="extraNode" presStyleLbl="node1" presStyleIdx="0" presStyleCnt="4"/>
      <dgm:spPr/>
    </dgm:pt>
    <dgm:pt modelId="{A020EC1A-DFE5-4984-995D-FD751956AADA}" type="pres">
      <dgm:prSet presAssocID="{6F61089C-44DC-4A2F-A4E1-C0E180E10D2A}" presName="dstNode" presStyleLbl="node1" presStyleIdx="0" presStyleCnt="4"/>
      <dgm:spPr/>
    </dgm:pt>
    <dgm:pt modelId="{F597C11B-528B-4FE9-A3EC-122EC1A7DB60}" type="pres">
      <dgm:prSet presAssocID="{205CD0DD-6554-4BB2-AE15-F0528D9FD46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9B4B1-6448-4814-A1D6-B096DF694DFC}" type="pres">
      <dgm:prSet presAssocID="{205CD0DD-6554-4BB2-AE15-F0528D9FD468}" presName="accent_1" presStyleCnt="0"/>
      <dgm:spPr/>
    </dgm:pt>
    <dgm:pt modelId="{E36D3C13-8A47-4AC1-86FF-3F8D1409D4D0}" type="pres">
      <dgm:prSet presAssocID="{205CD0DD-6554-4BB2-AE15-F0528D9FD468}" presName="accentRepeatNode" presStyleLbl="solidFgAcc1" presStyleIdx="0" presStyleCnt="4"/>
      <dgm:spPr/>
    </dgm:pt>
    <dgm:pt modelId="{BABB84CA-18F4-4272-BF25-44CF407E28C3}" type="pres">
      <dgm:prSet presAssocID="{974C9FCA-DCEE-4FA4-A2A9-9DDB69139F6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4D6AD-F718-4266-AD29-A9865F3B620F}" type="pres">
      <dgm:prSet presAssocID="{974C9FCA-DCEE-4FA4-A2A9-9DDB69139F65}" presName="accent_2" presStyleCnt="0"/>
      <dgm:spPr/>
    </dgm:pt>
    <dgm:pt modelId="{53EAEC14-31AA-452A-979F-127188CC40EB}" type="pres">
      <dgm:prSet presAssocID="{974C9FCA-DCEE-4FA4-A2A9-9DDB69139F65}" presName="accentRepeatNode" presStyleLbl="solidFgAcc1" presStyleIdx="1" presStyleCnt="4"/>
      <dgm:spPr/>
    </dgm:pt>
    <dgm:pt modelId="{6094051C-D92E-4069-90A1-91F7FEDC0822}" type="pres">
      <dgm:prSet presAssocID="{695DF9AF-E6F4-425D-944E-0B58189E0C2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2C5A7-4C86-4BD6-BBB2-185F62234B50}" type="pres">
      <dgm:prSet presAssocID="{695DF9AF-E6F4-425D-944E-0B58189E0C29}" presName="accent_3" presStyleCnt="0"/>
      <dgm:spPr/>
    </dgm:pt>
    <dgm:pt modelId="{2776AFB8-A6EA-4290-B51A-BA2E39845047}" type="pres">
      <dgm:prSet presAssocID="{695DF9AF-E6F4-425D-944E-0B58189E0C29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E65F84-B0DF-47A7-ABAB-7872AFBEBC14}" type="pres">
      <dgm:prSet presAssocID="{E1C2A1EB-1208-4960-9084-66AEFBB4C2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DE300-66B1-49BF-B085-966CFAEE7B88}" type="pres">
      <dgm:prSet presAssocID="{E1C2A1EB-1208-4960-9084-66AEFBB4C2EC}" presName="accent_4" presStyleCnt="0"/>
      <dgm:spPr/>
    </dgm:pt>
    <dgm:pt modelId="{5AD84E6A-EAD2-4B7C-8B81-D237298BD049}" type="pres">
      <dgm:prSet presAssocID="{E1C2A1EB-1208-4960-9084-66AEFBB4C2EC}" presName="accentRepeatNode" presStyleLbl="solidFgAcc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ADBE70A-DA1C-4AE7-9F52-DFA74ADC6207}" srcId="{6F61089C-44DC-4A2F-A4E1-C0E180E10D2A}" destId="{E1C2A1EB-1208-4960-9084-66AEFBB4C2EC}" srcOrd="3" destOrd="0" parTransId="{0DCE5F58-8802-4CCB-993C-482DE771AEAA}" sibTransId="{6E65FF48-88AE-4864-BFF3-DA644778B567}"/>
    <dgm:cxn modelId="{7CF86E5D-121A-45FB-9575-B34868A12123}" srcId="{6F61089C-44DC-4A2F-A4E1-C0E180E10D2A}" destId="{695DF9AF-E6F4-425D-944E-0B58189E0C29}" srcOrd="2" destOrd="0" parTransId="{6275C5D8-9019-448B-AE96-7E2A3F9742CE}" sibTransId="{ECFD87EE-DECD-4A69-BC19-AF9ECF4F6D19}"/>
    <dgm:cxn modelId="{C3D61A1E-BE24-42C3-92F2-6002EB35D884}" type="presOf" srcId="{6F61089C-44DC-4A2F-A4E1-C0E180E10D2A}" destId="{97657805-932B-41C2-8A85-74209C5E9124}" srcOrd="0" destOrd="0" presId="urn:microsoft.com/office/officeart/2008/layout/VerticalCurvedList"/>
    <dgm:cxn modelId="{B1635149-22CA-4323-A9D3-1B86AC1519F0}" type="presOf" srcId="{695DF9AF-E6F4-425D-944E-0B58189E0C29}" destId="{6094051C-D92E-4069-90A1-91F7FEDC0822}" srcOrd="0" destOrd="0" presId="urn:microsoft.com/office/officeart/2008/layout/VerticalCurvedList"/>
    <dgm:cxn modelId="{EF6C9F85-B0F3-4E75-9F3E-CAF525ACED46}" type="presOf" srcId="{E1C2A1EB-1208-4960-9084-66AEFBB4C2EC}" destId="{E5E65F84-B0DF-47A7-ABAB-7872AFBEBC14}" srcOrd="0" destOrd="0" presId="urn:microsoft.com/office/officeart/2008/layout/VerticalCurvedList"/>
    <dgm:cxn modelId="{7C5EE668-3C08-49AE-9D5E-FECDE0357C35}" srcId="{6F61089C-44DC-4A2F-A4E1-C0E180E10D2A}" destId="{205CD0DD-6554-4BB2-AE15-F0528D9FD468}" srcOrd="0" destOrd="0" parTransId="{DF1F6F84-949B-4F8E-B650-E84355B1D871}" sibTransId="{CDB52C94-1571-4E8B-B264-56D27E558BCA}"/>
    <dgm:cxn modelId="{8574BD13-F85E-485E-81BA-1427B8688478}" type="presOf" srcId="{205CD0DD-6554-4BB2-AE15-F0528D9FD468}" destId="{F597C11B-528B-4FE9-A3EC-122EC1A7DB60}" srcOrd="0" destOrd="0" presId="urn:microsoft.com/office/officeart/2008/layout/VerticalCurvedList"/>
    <dgm:cxn modelId="{9E9C623A-48B3-4159-BBEA-B034EF27320F}" type="presOf" srcId="{974C9FCA-DCEE-4FA4-A2A9-9DDB69139F65}" destId="{BABB84CA-18F4-4272-BF25-44CF407E28C3}" srcOrd="0" destOrd="0" presId="urn:microsoft.com/office/officeart/2008/layout/VerticalCurvedList"/>
    <dgm:cxn modelId="{8BB90FE2-B372-4286-AE10-5DFAC9F04CB9}" srcId="{6F61089C-44DC-4A2F-A4E1-C0E180E10D2A}" destId="{974C9FCA-DCEE-4FA4-A2A9-9DDB69139F65}" srcOrd="1" destOrd="0" parTransId="{0E5C4240-222C-4A13-8617-7F0B523E6FDF}" sibTransId="{19670692-CBBF-4501-8A7E-25774C5ADA83}"/>
    <dgm:cxn modelId="{43C08DDC-B54A-4DA6-A58F-5C51F83BF522}" type="presOf" srcId="{CDB52C94-1571-4E8B-B264-56D27E558BCA}" destId="{E50D8708-40C3-411A-9053-8113F266FCBC}" srcOrd="0" destOrd="0" presId="urn:microsoft.com/office/officeart/2008/layout/VerticalCurvedList"/>
    <dgm:cxn modelId="{30925F87-A07E-4A0A-B34F-1AD8C9A96CD0}" type="presParOf" srcId="{97657805-932B-41C2-8A85-74209C5E9124}" destId="{88CA3F27-4FD9-46D5-992F-5C146154096F}" srcOrd="0" destOrd="0" presId="urn:microsoft.com/office/officeart/2008/layout/VerticalCurvedList"/>
    <dgm:cxn modelId="{B50F9C65-27CE-465B-B922-F48FC1015E67}" type="presParOf" srcId="{88CA3F27-4FD9-46D5-992F-5C146154096F}" destId="{D203F693-5131-417D-8C52-5BE9336920ED}" srcOrd="0" destOrd="0" presId="urn:microsoft.com/office/officeart/2008/layout/VerticalCurvedList"/>
    <dgm:cxn modelId="{112D52DE-AAD7-4F23-AB03-D831C5A751D5}" type="presParOf" srcId="{D203F693-5131-417D-8C52-5BE9336920ED}" destId="{84D9AAB9-83CC-4F17-93DA-EAA30BD9086F}" srcOrd="0" destOrd="0" presId="urn:microsoft.com/office/officeart/2008/layout/VerticalCurvedList"/>
    <dgm:cxn modelId="{50B8B435-C250-4EAC-B2C1-23CE63042041}" type="presParOf" srcId="{D203F693-5131-417D-8C52-5BE9336920ED}" destId="{E50D8708-40C3-411A-9053-8113F266FCBC}" srcOrd="1" destOrd="0" presId="urn:microsoft.com/office/officeart/2008/layout/VerticalCurvedList"/>
    <dgm:cxn modelId="{35059787-8F74-4239-87EE-702B0565EA4E}" type="presParOf" srcId="{D203F693-5131-417D-8C52-5BE9336920ED}" destId="{E55B2857-9584-42A3-A243-91488D70A1AC}" srcOrd="2" destOrd="0" presId="urn:microsoft.com/office/officeart/2008/layout/VerticalCurvedList"/>
    <dgm:cxn modelId="{43C17755-52F0-4DF1-AFB0-4C425338CAD5}" type="presParOf" srcId="{D203F693-5131-417D-8C52-5BE9336920ED}" destId="{A020EC1A-DFE5-4984-995D-FD751956AADA}" srcOrd="3" destOrd="0" presId="urn:microsoft.com/office/officeart/2008/layout/VerticalCurvedList"/>
    <dgm:cxn modelId="{88CE94BF-9731-44DE-9450-FFFFD38E4F28}" type="presParOf" srcId="{88CA3F27-4FD9-46D5-992F-5C146154096F}" destId="{F597C11B-528B-4FE9-A3EC-122EC1A7DB60}" srcOrd="1" destOrd="0" presId="urn:microsoft.com/office/officeart/2008/layout/VerticalCurvedList"/>
    <dgm:cxn modelId="{FD61D7C3-E777-4C8C-A947-9F60CDD1AD41}" type="presParOf" srcId="{88CA3F27-4FD9-46D5-992F-5C146154096F}" destId="{E449B4B1-6448-4814-A1D6-B096DF694DFC}" srcOrd="2" destOrd="0" presId="urn:microsoft.com/office/officeart/2008/layout/VerticalCurvedList"/>
    <dgm:cxn modelId="{90AFB2E3-D949-4202-8BA2-F9F5701BB1A1}" type="presParOf" srcId="{E449B4B1-6448-4814-A1D6-B096DF694DFC}" destId="{E36D3C13-8A47-4AC1-86FF-3F8D1409D4D0}" srcOrd="0" destOrd="0" presId="urn:microsoft.com/office/officeart/2008/layout/VerticalCurvedList"/>
    <dgm:cxn modelId="{3C9091DD-436E-47B9-A16A-3846F9DAF220}" type="presParOf" srcId="{88CA3F27-4FD9-46D5-992F-5C146154096F}" destId="{BABB84CA-18F4-4272-BF25-44CF407E28C3}" srcOrd="3" destOrd="0" presId="urn:microsoft.com/office/officeart/2008/layout/VerticalCurvedList"/>
    <dgm:cxn modelId="{6B3775C4-E4E4-47EE-8BC6-C1D22E05AD18}" type="presParOf" srcId="{88CA3F27-4FD9-46D5-992F-5C146154096F}" destId="{EF14D6AD-F718-4266-AD29-A9865F3B620F}" srcOrd="4" destOrd="0" presId="urn:microsoft.com/office/officeart/2008/layout/VerticalCurvedList"/>
    <dgm:cxn modelId="{B3AFF4B4-084C-4281-8A00-DDEF2756FE41}" type="presParOf" srcId="{EF14D6AD-F718-4266-AD29-A9865F3B620F}" destId="{53EAEC14-31AA-452A-979F-127188CC40EB}" srcOrd="0" destOrd="0" presId="urn:microsoft.com/office/officeart/2008/layout/VerticalCurvedList"/>
    <dgm:cxn modelId="{EE770002-3BCD-4111-8C34-7AC33DF46CF4}" type="presParOf" srcId="{88CA3F27-4FD9-46D5-992F-5C146154096F}" destId="{6094051C-D92E-4069-90A1-91F7FEDC0822}" srcOrd="5" destOrd="0" presId="urn:microsoft.com/office/officeart/2008/layout/VerticalCurvedList"/>
    <dgm:cxn modelId="{934B5975-841B-4F2C-AE12-8982B7E9E7DF}" type="presParOf" srcId="{88CA3F27-4FD9-46D5-992F-5C146154096F}" destId="{C1E2C5A7-4C86-4BD6-BBB2-185F62234B50}" srcOrd="6" destOrd="0" presId="urn:microsoft.com/office/officeart/2008/layout/VerticalCurvedList"/>
    <dgm:cxn modelId="{D7DABEEB-17B7-4FE6-A310-29F4498C2D69}" type="presParOf" srcId="{C1E2C5A7-4C86-4BD6-BBB2-185F62234B50}" destId="{2776AFB8-A6EA-4290-B51A-BA2E39845047}" srcOrd="0" destOrd="0" presId="urn:microsoft.com/office/officeart/2008/layout/VerticalCurvedList"/>
    <dgm:cxn modelId="{822BD09A-522F-444C-B5BE-C5CF0AAF18A2}" type="presParOf" srcId="{88CA3F27-4FD9-46D5-992F-5C146154096F}" destId="{E5E65F84-B0DF-47A7-ABAB-7872AFBEBC14}" srcOrd="7" destOrd="0" presId="urn:microsoft.com/office/officeart/2008/layout/VerticalCurvedList"/>
    <dgm:cxn modelId="{99D571C5-C110-4755-B698-9AE24854DCA6}" type="presParOf" srcId="{88CA3F27-4FD9-46D5-992F-5C146154096F}" destId="{B7FDE300-66B1-49BF-B085-966CFAEE7B88}" srcOrd="8" destOrd="0" presId="urn:microsoft.com/office/officeart/2008/layout/VerticalCurvedList"/>
    <dgm:cxn modelId="{1BBADFD7-54E4-44D0-978F-414B5E7C3843}" type="presParOf" srcId="{B7FDE300-66B1-49BF-B085-966CFAEE7B88}" destId="{5AD84E6A-EAD2-4B7C-8B81-D237298BD0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F6ACED-7595-44FD-B321-E35BDD312D10}" type="doc">
      <dgm:prSet loTypeId="urn:microsoft.com/office/officeart/2005/8/layout/arrow2" loCatId="process" qsTypeId="urn:microsoft.com/office/officeart/2005/8/quickstyle/simple1#1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CD8FEE9-5CD0-4E97-B396-CE6289DFAD18}">
      <dgm:prSet phldrT="[Текст]" custT="1"/>
      <dgm:spPr/>
      <dgm:t>
        <a:bodyPr/>
        <a:lstStyle/>
        <a:p>
          <a:r>
            <a:rPr lang="uk-UA" sz="2000" dirty="0" smtClean="0"/>
            <a:t>УДРП-</a:t>
          </a:r>
          <a:r>
            <a:rPr lang="uk-UA" sz="2000" baseline="0" dirty="0" smtClean="0"/>
            <a:t> партія ліберально-демократичного спрямування.</a:t>
          </a:r>
          <a:endParaRPr lang="ru-RU" sz="2000" dirty="0"/>
        </a:p>
      </dgm:t>
    </dgm:pt>
    <dgm:pt modelId="{9748D1E9-F574-48D9-962D-79909598FC12}" type="parTrans" cxnId="{C673894F-9A90-4DE4-905A-8F13FE1DCE21}">
      <dgm:prSet/>
      <dgm:spPr/>
      <dgm:t>
        <a:bodyPr/>
        <a:lstStyle/>
        <a:p>
          <a:endParaRPr lang="ru-RU"/>
        </a:p>
      </dgm:t>
    </dgm:pt>
    <dgm:pt modelId="{27085A66-DDE8-4CB8-8F88-6AB93ECA49C4}" type="sibTrans" cxnId="{C673894F-9A90-4DE4-905A-8F13FE1DCE21}">
      <dgm:prSet/>
      <dgm:spPr/>
      <dgm:t>
        <a:bodyPr/>
        <a:lstStyle/>
        <a:p>
          <a:endParaRPr lang="ru-RU"/>
        </a:p>
      </dgm:t>
    </dgm:pt>
    <dgm:pt modelId="{41F03C5D-BA31-40F2-A036-A9D774052B8F}">
      <dgm:prSet phldrT="[Текст]" custT="1"/>
      <dgm:spPr/>
      <dgm:t>
        <a:bodyPr/>
        <a:lstStyle/>
        <a:p>
          <a:r>
            <a:rPr lang="uk-UA" sz="2000" dirty="0" smtClean="0"/>
            <a:t>УДРП виступала за створення загальнодержавного Парламенту і крайових представницьких рад для націй, що мають автономію. Оновлена держава розглядалась УДРП як «федерація рівноправних автономно-територіальних одиниць». </a:t>
          </a:r>
          <a:endParaRPr lang="ru-RU" sz="2000" dirty="0"/>
        </a:p>
      </dgm:t>
    </dgm:pt>
    <dgm:pt modelId="{B59E3597-B0BD-4778-BB16-6BBAA1EF9601}" type="parTrans" cxnId="{04359B08-9E09-4646-AE82-B143A412834B}">
      <dgm:prSet/>
      <dgm:spPr/>
      <dgm:t>
        <a:bodyPr/>
        <a:lstStyle/>
        <a:p>
          <a:endParaRPr lang="ru-RU"/>
        </a:p>
      </dgm:t>
    </dgm:pt>
    <dgm:pt modelId="{D7692F49-EB32-4414-BCA9-6ADBE8E87302}" type="sibTrans" cxnId="{04359B08-9E09-4646-AE82-B143A412834B}">
      <dgm:prSet/>
      <dgm:spPr/>
      <dgm:t>
        <a:bodyPr/>
        <a:lstStyle/>
        <a:p>
          <a:endParaRPr lang="ru-RU"/>
        </a:p>
      </dgm:t>
    </dgm:pt>
    <dgm:pt modelId="{AA54CD2D-B2B1-4C85-A055-173B15102A0E}">
      <dgm:prSet phldrT="[Текст]" custT="1"/>
      <dgm:spPr/>
      <dgm:t>
        <a:bodyPr/>
        <a:lstStyle/>
        <a:p>
          <a:r>
            <a:rPr lang="uk-UA" sz="2000" dirty="0" smtClean="0"/>
            <a:t>Для пропаганди ідеї автономії радикал-демократи широко використовували трибуни різних з'їздів, пресу, міські думи і земства, громадські організації. </a:t>
          </a:r>
          <a:endParaRPr lang="ru-RU" sz="2000" dirty="0"/>
        </a:p>
      </dgm:t>
    </dgm:pt>
    <dgm:pt modelId="{CB623378-E349-4C91-AEB4-D701AB2D6102}" type="parTrans" cxnId="{CA856FC3-4110-41E3-AC0D-DDFDF5D64A06}">
      <dgm:prSet/>
      <dgm:spPr/>
      <dgm:t>
        <a:bodyPr/>
        <a:lstStyle/>
        <a:p>
          <a:endParaRPr lang="ru-RU"/>
        </a:p>
      </dgm:t>
    </dgm:pt>
    <dgm:pt modelId="{FEA869DC-3877-458B-8DA7-87241CA769FB}" type="sibTrans" cxnId="{CA856FC3-4110-41E3-AC0D-DDFDF5D64A06}">
      <dgm:prSet/>
      <dgm:spPr/>
      <dgm:t>
        <a:bodyPr/>
        <a:lstStyle/>
        <a:p>
          <a:endParaRPr lang="ru-RU"/>
        </a:p>
      </dgm:t>
    </dgm:pt>
    <dgm:pt modelId="{F11294FB-E19A-4DDB-BADC-423C9B45E310}" type="pres">
      <dgm:prSet presAssocID="{DBF6ACED-7595-44FD-B321-E35BDD312D1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C2F95-A20A-4BC8-9417-EA7CDC980351}" type="pres">
      <dgm:prSet presAssocID="{DBF6ACED-7595-44FD-B321-E35BDD312D10}" presName="arrow" presStyleLbl="bgShp" presStyleIdx="0" presStyleCnt="1" custLinFactNeighborX="180" custLinFactNeighborY="576"/>
      <dgm:spPr/>
      <dgm:t>
        <a:bodyPr/>
        <a:lstStyle/>
        <a:p>
          <a:endParaRPr lang="ru-RU"/>
        </a:p>
      </dgm:t>
    </dgm:pt>
    <dgm:pt modelId="{C9192C09-1137-4804-8653-36234FAC29E8}" type="pres">
      <dgm:prSet presAssocID="{DBF6ACED-7595-44FD-B321-E35BDD312D10}" presName="arrowDiagram3" presStyleCnt="0"/>
      <dgm:spPr/>
    </dgm:pt>
    <dgm:pt modelId="{FD064D25-137F-479A-AE2E-FD6AA829A0FE}" type="pres">
      <dgm:prSet presAssocID="{FCD8FEE9-5CD0-4E97-B396-CE6289DFAD18}" presName="bullet3a" presStyleLbl="node1" presStyleIdx="0" presStyleCnt="3"/>
      <dgm:spPr/>
    </dgm:pt>
    <dgm:pt modelId="{5B0E8B66-68E5-404F-B9F5-7D51D8C41736}" type="pres">
      <dgm:prSet presAssocID="{FCD8FEE9-5CD0-4E97-B396-CE6289DFAD18}" presName="textBox3a" presStyleLbl="revTx" presStyleIdx="0" presStyleCnt="3" custLinFactNeighborX="-40045" custLinFactNeighborY="30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CB1D5-50BE-4D95-ADD6-34C7EA0913A0}" type="pres">
      <dgm:prSet presAssocID="{41F03C5D-BA31-40F2-A036-A9D774052B8F}" presName="bullet3b" presStyleLbl="node1" presStyleIdx="1" presStyleCnt="3"/>
      <dgm:spPr/>
    </dgm:pt>
    <dgm:pt modelId="{9BD48BB4-4892-4E39-A0A6-2491BF0328AE}" type="pres">
      <dgm:prSet presAssocID="{41F03C5D-BA31-40F2-A036-A9D774052B8F}" presName="textBox3b" presStyleLbl="revTx" presStyleIdx="1" presStyleCnt="3" custScaleX="150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E2690-C74C-4DC1-A560-2C257EF4EC6D}" type="pres">
      <dgm:prSet presAssocID="{AA54CD2D-B2B1-4C85-A055-173B15102A0E}" presName="bullet3c" presStyleLbl="node1" presStyleIdx="2" presStyleCnt="3"/>
      <dgm:spPr/>
    </dgm:pt>
    <dgm:pt modelId="{C02B1292-6C95-47E2-BD64-5D3862A7F830}" type="pres">
      <dgm:prSet presAssocID="{AA54CD2D-B2B1-4C85-A055-173B15102A0E}" presName="textBox3c" presStyleLbl="revTx" presStyleIdx="2" presStyleCnt="3" custScaleX="11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59B08-9E09-4646-AE82-B143A412834B}" srcId="{DBF6ACED-7595-44FD-B321-E35BDD312D10}" destId="{41F03C5D-BA31-40F2-A036-A9D774052B8F}" srcOrd="1" destOrd="0" parTransId="{B59E3597-B0BD-4778-BB16-6BBAA1EF9601}" sibTransId="{D7692F49-EB32-4414-BCA9-6ADBE8E87302}"/>
    <dgm:cxn modelId="{0F6FB3C9-87DC-46AE-959C-467A565ABF48}" type="presOf" srcId="{41F03C5D-BA31-40F2-A036-A9D774052B8F}" destId="{9BD48BB4-4892-4E39-A0A6-2491BF0328AE}" srcOrd="0" destOrd="0" presId="urn:microsoft.com/office/officeart/2005/8/layout/arrow2"/>
    <dgm:cxn modelId="{4A7CD818-17F4-425E-B8BE-62275C7FE4DF}" type="presOf" srcId="{FCD8FEE9-5CD0-4E97-B396-CE6289DFAD18}" destId="{5B0E8B66-68E5-404F-B9F5-7D51D8C41736}" srcOrd="0" destOrd="0" presId="urn:microsoft.com/office/officeart/2005/8/layout/arrow2"/>
    <dgm:cxn modelId="{CA856FC3-4110-41E3-AC0D-DDFDF5D64A06}" srcId="{DBF6ACED-7595-44FD-B321-E35BDD312D10}" destId="{AA54CD2D-B2B1-4C85-A055-173B15102A0E}" srcOrd="2" destOrd="0" parTransId="{CB623378-E349-4C91-AEB4-D701AB2D6102}" sibTransId="{FEA869DC-3877-458B-8DA7-87241CA769FB}"/>
    <dgm:cxn modelId="{D9937E3D-06A0-426F-908B-CEFD80A11323}" type="presOf" srcId="{AA54CD2D-B2B1-4C85-A055-173B15102A0E}" destId="{C02B1292-6C95-47E2-BD64-5D3862A7F830}" srcOrd="0" destOrd="0" presId="urn:microsoft.com/office/officeart/2005/8/layout/arrow2"/>
    <dgm:cxn modelId="{C673894F-9A90-4DE4-905A-8F13FE1DCE21}" srcId="{DBF6ACED-7595-44FD-B321-E35BDD312D10}" destId="{FCD8FEE9-5CD0-4E97-B396-CE6289DFAD18}" srcOrd="0" destOrd="0" parTransId="{9748D1E9-F574-48D9-962D-79909598FC12}" sibTransId="{27085A66-DDE8-4CB8-8F88-6AB93ECA49C4}"/>
    <dgm:cxn modelId="{FDED56E4-68B6-4CDC-8710-9782E764AC22}" type="presOf" srcId="{DBF6ACED-7595-44FD-B321-E35BDD312D10}" destId="{F11294FB-E19A-4DDB-BADC-423C9B45E310}" srcOrd="0" destOrd="0" presId="urn:microsoft.com/office/officeart/2005/8/layout/arrow2"/>
    <dgm:cxn modelId="{722D5A1D-261B-4DDB-9EB8-DF51100580AA}" type="presParOf" srcId="{F11294FB-E19A-4DDB-BADC-423C9B45E310}" destId="{A73C2F95-A20A-4BC8-9417-EA7CDC980351}" srcOrd="0" destOrd="0" presId="urn:microsoft.com/office/officeart/2005/8/layout/arrow2"/>
    <dgm:cxn modelId="{D70F90D3-2F1E-438F-97DF-4B8ACF928FDB}" type="presParOf" srcId="{F11294FB-E19A-4DDB-BADC-423C9B45E310}" destId="{C9192C09-1137-4804-8653-36234FAC29E8}" srcOrd="1" destOrd="0" presId="urn:microsoft.com/office/officeart/2005/8/layout/arrow2"/>
    <dgm:cxn modelId="{5F0BDB27-EB31-459B-A5A7-973CE7008BF2}" type="presParOf" srcId="{C9192C09-1137-4804-8653-36234FAC29E8}" destId="{FD064D25-137F-479A-AE2E-FD6AA829A0FE}" srcOrd="0" destOrd="0" presId="urn:microsoft.com/office/officeart/2005/8/layout/arrow2"/>
    <dgm:cxn modelId="{FA64CE4E-564F-4C36-AFC2-4CE0134A4C6E}" type="presParOf" srcId="{C9192C09-1137-4804-8653-36234FAC29E8}" destId="{5B0E8B66-68E5-404F-B9F5-7D51D8C41736}" srcOrd="1" destOrd="0" presId="urn:microsoft.com/office/officeart/2005/8/layout/arrow2"/>
    <dgm:cxn modelId="{0B7CA7D1-AFD9-4535-A013-BC0F01C24791}" type="presParOf" srcId="{C9192C09-1137-4804-8653-36234FAC29E8}" destId="{ADECB1D5-50BE-4D95-ADD6-34C7EA0913A0}" srcOrd="2" destOrd="0" presId="urn:microsoft.com/office/officeart/2005/8/layout/arrow2"/>
    <dgm:cxn modelId="{F550E891-3944-4995-B9C5-A480CD68A5A1}" type="presParOf" srcId="{C9192C09-1137-4804-8653-36234FAC29E8}" destId="{9BD48BB4-4892-4E39-A0A6-2491BF0328AE}" srcOrd="3" destOrd="0" presId="urn:microsoft.com/office/officeart/2005/8/layout/arrow2"/>
    <dgm:cxn modelId="{16A0F515-EF94-413E-9298-724F21FD4825}" type="presParOf" srcId="{C9192C09-1137-4804-8653-36234FAC29E8}" destId="{EC6E2690-C74C-4DC1-A560-2C257EF4EC6D}" srcOrd="4" destOrd="0" presId="urn:microsoft.com/office/officeart/2005/8/layout/arrow2"/>
    <dgm:cxn modelId="{38A5E781-C249-4BAB-B27D-DE1A23DEB0D6}" type="presParOf" srcId="{C9192C09-1137-4804-8653-36234FAC29E8}" destId="{C02B1292-6C95-47E2-BD64-5D3862A7F83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25A693-7E1A-4517-835C-E4F9949AFA5C}" type="doc">
      <dgm:prSet loTypeId="urn:microsoft.com/office/officeart/2005/8/layout/cycle8" loCatId="cycle" qsTypeId="urn:microsoft.com/office/officeart/2005/8/quickstyle/simple1#15" qsCatId="simple" csTypeId="urn:microsoft.com/office/officeart/2005/8/colors/colorful3" csCatId="colorful" phldr="1"/>
      <dgm:spPr/>
    </dgm:pt>
    <dgm:pt modelId="{DBF2E577-5D02-4883-8DB4-982915CB86B2}">
      <dgm:prSet phldrT="[Текст]" custT="1"/>
      <dgm:spPr/>
      <dgm:t>
        <a:bodyPr/>
        <a:lstStyle/>
        <a:p>
          <a:r>
            <a:rPr lang="uk-UA" sz="3600" dirty="0" smtClean="0"/>
            <a:t>УДП,</a:t>
          </a:r>
          <a:r>
            <a:rPr lang="uk-UA" sz="3600" baseline="0" dirty="0" smtClean="0"/>
            <a:t> УРП, УДРП</a:t>
          </a:r>
          <a:endParaRPr lang="ru-RU" sz="3600" dirty="0"/>
        </a:p>
      </dgm:t>
    </dgm:pt>
    <dgm:pt modelId="{63C5C3AD-FBE3-43E5-901F-C79EB1C9A3E0}" type="parTrans" cxnId="{0FD713AF-A72F-4E11-A29B-2069DCD67573}">
      <dgm:prSet/>
      <dgm:spPr/>
      <dgm:t>
        <a:bodyPr/>
        <a:lstStyle/>
        <a:p>
          <a:endParaRPr lang="ru-RU"/>
        </a:p>
      </dgm:t>
    </dgm:pt>
    <dgm:pt modelId="{6DBE7D97-1B53-4BAA-927B-CB0856DF38C7}" type="sibTrans" cxnId="{0FD713AF-A72F-4E11-A29B-2069DCD67573}">
      <dgm:prSet/>
      <dgm:spPr/>
      <dgm:t>
        <a:bodyPr/>
        <a:lstStyle/>
        <a:p>
          <a:endParaRPr lang="ru-RU"/>
        </a:p>
      </dgm:t>
    </dgm:pt>
    <dgm:pt modelId="{755FE62F-D941-4A48-B2EB-6DE8626CD9BC}">
      <dgm:prSet phldrT="[Текст]" custT="1"/>
      <dgm:spPr/>
      <dgm:t>
        <a:bodyPr/>
        <a:lstStyle/>
        <a:p>
          <a:r>
            <a:rPr lang="uk-UA" sz="3600" b="1" dirty="0" smtClean="0"/>
            <a:t>ТУП</a:t>
          </a:r>
          <a:endParaRPr lang="ru-RU" sz="3600" b="1" dirty="0"/>
        </a:p>
      </dgm:t>
    </dgm:pt>
    <dgm:pt modelId="{E0FA59F6-F7EA-4898-A397-129A13E0382A}" type="parTrans" cxnId="{D11DB30A-8EEB-460D-881A-64957DFFCBD3}">
      <dgm:prSet/>
      <dgm:spPr/>
      <dgm:t>
        <a:bodyPr/>
        <a:lstStyle/>
        <a:p>
          <a:endParaRPr lang="ru-RU"/>
        </a:p>
      </dgm:t>
    </dgm:pt>
    <dgm:pt modelId="{70C73F28-F593-483F-9B81-63EA8E349D90}" type="sibTrans" cxnId="{D11DB30A-8EEB-460D-881A-64957DFFCBD3}">
      <dgm:prSet/>
      <dgm:spPr/>
      <dgm:t>
        <a:bodyPr/>
        <a:lstStyle/>
        <a:p>
          <a:endParaRPr lang="ru-RU"/>
        </a:p>
      </dgm:t>
    </dgm:pt>
    <dgm:pt modelId="{C6C0B3C4-A405-416D-905E-17E7F6A2C7A1}">
      <dgm:prSet phldrT="[Текст]" custT="1"/>
      <dgm:spPr/>
      <dgm:t>
        <a:bodyPr/>
        <a:lstStyle/>
        <a:p>
          <a:r>
            <a:rPr lang="uk-UA" sz="3300" dirty="0" err="1" smtClean="0"/>
            <a:t>Всеукраїн-ська</a:t>
          </a:r>
          <a:r>
            <a:rPr lang="uk-UA" sz="3300" baseline="0" dirty="0" smtClean="0"/>
            <a:t> безпартійна організація</a:t>
          </a:r>
          <a:endParaRPr lang="ru-RU" sz="3300" dirty="0"/>
        </a:p>
      </dgm:t>
    </dgm:pt>
    <dgm:pt modelId="{4C8C70AA-115C-4379-A31A-238C22A3D8A9}" type="parTrans" cxnId="{2A8A4E1A-8D85-4180-8040-B0584DBB9536}">
      <dgm:prSet/>
      <dgm:spPr/>
      <dgm:t>
        <a:bodyPr/>
        <a:lstStyle/>
        <a:p>
          <a:endParaRPr lang="ru-RU"/>
        </a:p>
      </dgm:t>
    </dgm:pt>
    <dgm:pt modelId="{BEA0DA51-A019-4AE0-A67C-7FB8E3A9AA1C}" type="sibTrans" cxnId="{2A8A4E1A-8D85-4180-8040-B0584DBB9536}">
      <dgm:prSet/>
      <dgm:spPr/>
      <dgm:t>
        <a:bodyPr/>
        <a:lstStyle/>
        <a:p>
          <a:endParaRPr lang="ru-RU"/>
        </a:p>
      </dgm:t>
    </dgm:pt>
    <dgm:pt modelId="{C345C4C5-828A-469C-999D-A92EA4685763}" type="pres">
      <dgm:prSet presAssocID="{3025A693-7E1A-4517-835C-E4F9949AFA5C}" presName="compositeShape" presStyleCnt="0">
        <dgm:presLayoutVars>
          <dgm:chMax val="7"/>
          <dgm:dir/>
          <dgm:resizeHandles val="exact"/>
        </dgm:presLayoutVars>
      </dgm:prSet>
      <dgm:spPr/>
    </dgm:pt>
    <dgm:pt modelId="{38910FDA-3207-45B9-97AA-08691DC02CE8}" type="pres">
      <dgm:prSet presAssocID="{3025A693-7E1A-4517-835C-E4F9949AFA5C}" presName="wedge1" presStyleLbl="node1" presStyleIdx="0" presStyleCnt="3" custScaleX="120594" custScaleY="117436"/>
      <dgm:spPr/>
      <dgm:t>
        <a:bodyPr/>
        <a:lstStyle/>
        <a:p>
          <a:endParaRPr lang="ru-RU"/>
        </a:p>
      </dgm:t>
    </dgm:pt>
    <dgm:pt modelId="{4AEFC3FB-B1C2-482A-915C-D7735B5FBF9D}" type="pres">
      <dgm:prSet presAssocID="{3025A693-7E1A-4517-835C-E4F9949AFA5C}" presName="dummy1a" presStyleCnt="0"/>
      <dgm:spPr/>
    </dgm:pt>
    <dgm:pt modelId="{F4BE4520-4B8C-4FDF-BC13-314A33D25C9B}" type="pres">
      <dgm:prSet presAssocID="{3025A693-7E1A-4517-835C-E4F9949AFA5C}" presName="dummy1b" presStyleCnt="0"/>
      <dgm:spPr/>
    </dgm:pt>
    <dgm:pt modelId="{F0BEFFB0-E16A-4487-9D59-F3BC97D6CF96}" type="pres">
      <dgm:prSet presAssocID="{3025A693-7E1A-4517-835C-E4F9949AFA5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4F5F0-F53D-48F0-99C6-05F516FFEBA9}" type="pres">
      <dgm:prSet presAssocID="{3025A693-7E1A-4517-835C-E4F9949AFA5C}" presName="wedge2" presStyleLbl="node1" presStyleIdx="1" presStyleCnt="3" custScaleX="117269" custScaleY="111905"/>
      <dgm:spPr/>
      <dgm:t>
        <a:bodyPr/>
        <a:lstStyle/>
        <a:p>
          <a:endParaRPr lang="ru-RU"/>
        </a:p>
      </dgm:t>
    </dgm:pt>
    <dgm:pt modelId="{FDB40109-4132-4461-A63C-9B4391945A5C}" type="pres">
      <dgm:prSet presAssocID="{3025A693-7E1A-4517-835C-E4F9949AFA5C}" presName="dummy2a" presStyleCnt="0"/>
      <dgm:spPr/>
    </dgm:pt>
    <dgm:pt modelId="{5967D3E0-58C1-4260-9746-E4E4BE900B46}" type="pres">
      <dgm:prSet presAssocID="{3025A693-7E1A-4517-835C-E4F9949AFA5C}" presName="dummy2b" presStyleCnt="0"/>
      <dgm:spPr/>
    </dgm:pt>
    <dgm:pt modelId="{5FA9C7CC-E19A-4B05-AC2A-2A3F74198FE4}" type="pres">
      <dgm:prSet presAssocID="{3025A693-7E1A-4517-835C-E4F9949AFA5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CB093-548F-4A98-AEA7-F886362C02AB}" type="pres">
      <dgm:prSet presAssocID="{3025A693-7E1A-4517-835C-E4F9949AFA5C}" presName="wedge3" presStyleLbl="node1" presStyleIdx="2" presStyleCnt="3" custScaleX="124280" custScaleY="112075"/>
      <dgm:spPr/>
      <dgm:t>
        <a:bodyPr/>
        <a:lstStyle/>
        <a:p>
          <a:endParaRPr lang="ru-RU"/>
        </a:p>
      </dgm:t>
    </dgm:pt>
    <dgm:pt modelId="{5AD1A637-F07B-4E27-9EDB-17261DEB59DF}" type="pres">
      <dgm:prSet presAssocID="{3025A693-7E1A-4517-835C-E4F9949AFA5C}" presName="dummy3a" presStyleCnt="0"/>
      <dgm:spPr/>
    </dgm:pt>
    <dgm:pt modelId="{60BFA1D9-39B8-4BD5-B0D1-8FBCB73046FA}" type="pres">
      <dgm:prSet presAssocID="{3025A693-7E1A-4517-835C-E4F9949AFA5C}" presName="dummy3b" presStyleCnt="0"/>
      <dgm:spPr/>
    </dgm:pt>
    <dgm:pt modelId="{4E7A16F8-4287-4378-B271-EA64CB7BD61F}" type="pres">
      <dgm:prSet presAssocID="{3025A693-7E1A-4517-835C-E4F9949AFA5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972-DDF2-42FB-9AB7-8957EB74BA30}" type="pres">
      <dgm:prSet presAssocID="{6DBE7D97-1B53-4BAA-927B-CB0856DF38C7}" presName="arrowWedge1" presStyleLbl="fgSibTrans2D1" presStyleIdx="0" presStyleCnt="3" custLinFactNeighborX="24241" custLinFactNeighborY="-6420"/>
      <dgm:spPr/>
    </dgm:pt>
    <dgm:pt modelId="{EE63AC13-CF89-417C-8B36-3D66A3E3B22E}" type="pres">
      <dgm:prSet presAssocID="{70C73F28-F593-483F-9B81-63EA8E349D90}" presName="arrowWedge2" presStyleLbl="fgSibTrans2D1" presStyleIdx="1" presStyleCnt="3"/>
      <dgm:spPr/>
    </dgm:pt>
    <dgm:pt modelId="{F9DD52B2-04D5-493F-AE6C-110DEDEF0B19}" type="pres">
      <dgm:prSet presAssocID="{BEA0DA51-A019-4AE0-A67C-7FB8E3A9AA1C}" presName="arrowWedge3" presStyleLbl="fgSibTrans2D1" presStyleIdx="2" presStyleCnt="3" custAng="21016755" custScaleX="95084" custScaleY="112976" custLinFactNeighborX="-17774" custLinFactNeighborY="1649"/>
      <dgm:spPr/>
    </dgm:pt>
  </dgm:ptLst>
  <dgm:cxnLst>
    <dgm:cxn modelId="{2A8A4E1A-8D85-4180-8040-B0584DBB9536}" srcId="{3025A693-7E1A-4517-835C-E4F9949AFA5C}" destId="{C6C0B3C4-A405-416D-905E-17E7F6A2C7A1}" srcOrd="2" destOrd="0" parTransId="{4C8C70AA-115C-4379-A31A-238C22A3D8A9}" sibTransId="{BEA0DA51-A019-4AE0-A67C-7FB8E3A9AA1C}"/>
    <dgm:cxn modelId="{19757810-1B32-4A90-92D8-BE0EE19233D4}" type="presOf" srcId="{DBF2E577-5D02-4883-8DB4-982915CB86B2}" destId="{F0BEFFB0-E16A-4487-9D59-F3BC97D6CF96}" srcOrd="1" destOrd="0" presId="urn:microsoft.com/office/officeart/2005/8/layout/cycle8"/>
    <dgm:cxn modelId="{DD4FD11D-6065-4E60-BB93-810737BCC0FE}" type="presOf" srcId="{755FE62F-D941-4A48-B2EB-6DE8626CD9BC}" destId="{5FA9C7CC-E19A-4B05-AC2A-2A3F74198FE4}" srcOrd="1" destOrd="0" presId="urn:microsoft.com/office/officeart/2005/8/layout/cycle8"/>
    <dgm:cxn modelId="{C9C204CE-0663-4776-B258-6C5431ED85DC}" type="presOf" srcId="{C6C0B3C4-A405-416D-905E-17E7F6A2C7A1}" destId="{DC9CB093-548F-4A98-AEA7-F886362C02AB}" srcOrd="0" destOrd="0" presId="urn:microsoft.com/office/officeart/2005/8/layout/cycle8"/>
    <dgm:cxn modelId="{0FD713AF-A72F-4E11-A29B-2069DCD67573}" srcId="{3025A693-7E1A-4517-835C-E4F9949AFA5C}" destId="{DBF2E577-5D02-4883-8DB4-982915CB86B2}" srcOrd="0" destOrd="0" parTransId="{63C5C3AD-FBE3-43E5-901F-C79EB1C9A3E0}" sibTransId="{6DBE7D97-1B53-4BAA-927B-CB0856DF38C7}"/>
    <dgm:cxn modelId="{5493E8E2-7756-4C15-BB2A-896054913B0E}" type="presOf" srcId="{3025A693-7E1A-4517-835C-E4F9949AFA5C}" destId="{C345C4C5-828A-469C-999D-A92EA4685763}" srcOrd="0" destOrd="0" presId="urn:microsoft.com/office/officeart/2005/8/layout/cycle8"/>
    <dgm:cxn modelId="{F51E1460-EAAB-41B1-B467-74A89ED441F1}" type="presOf" srcId="{DBF2E577-5D02-4883-8DB4-982915CB86B2}" destId="{38910FDA-3207-45B9-97AA-08691DC02CE8}" srcOrd="0" destOrd="0" presId="urn:microsoft.com/office/officeart/2005/8/layout/cycle8"/>
    <dgm:cxn modelId="{CF48EC6B-4557-413C-9855-5164B7E0F492}" type="presOf" srcId="{C6C0B3C4-A405-416D-905E-17E7F6A2C7A1}" destId="{4E7A16F8-4287-4378-B271-EA64CB7BD61F}" srcOrd="1" destOrd="0" presId="urn:microsoft.com/office/officeart/2005/8/layout/cycle8"/>
    <dgm:cxn modelId="{D11DB30A-8EEB-460D-881A-64957DFFCBD3}" srcId="{3025A693-7E1A-4517-835C-E4F9949AFA5C}" destId="{755FE62F-D941-4A48-B2EB-6DE8626CD9BC}" srcOrd="1" destOrd="0" parTransId="{E0FA59F6-F7EA-4898-A397-129A13E0382A}" sibTransId="{70C73F28-F593-483F-9B81-63EA8E349D90}"/>
    <dgm:cxn modelId="{CE0CFFFD-5525-406D-9339-44AB9DF8FCEE}" type="presOf" srcId="{755FE62F-D941-4A48-B2EB-6DE8626CD9BC}" destId="{B9E4F5F0-F53D-48F0-99C6-05F516FFEBA9}" srcOrd="0" destOrd="0" presId="urn:microsoft.com/office/officeart/2005/8/layout/cycle8"/>
    <dgm:cxn modelId="{BF4BD195-AC96-4F41-AC2E-8FFCF533C883}" type="presParOf" srcId="{C345C4C5-828A-469C-999D-A92EA4685763}" destId="{38910FDA-3207-45B9-97AA-08691DC02CE8}" srcOrd="0" destOrd="0" presId="urn:microsoft.com/office/officeart/2005/8/layout/cycle8"/>
    <dgm:cxn modelId="{07D4DE87-2AE7-4F9A-B73B-45479A51DE0A}" type="presParOf" srcId="{C345C4C5-828A-469C-999D-A92EA4685763}" destId="{4AEFC3FB-B1C2-482A-915C-D7735B5FBF9D}" srcOrd="1" destOrd="0" presId="urn:microsoft.com/office/officeart/2005/8/layout/cycle8"/>
    <dgm:cxn modelId="{3C9F37BD-6D85-4E34-AB95-BB7191EEA324}" type="presParOf" srcId="{C345C4C5-828A-469C-999D-A92EA4685763}" destId="{F4BE4520-4B8C-4FDF-BC13-314A33D25C9B}" srcOrd="2" destOrd="0" presId="urn:microsoft.com/office/officeart/2005/8/layout/cycle8"/>
    <dgm:cxn modelId="{96D4DF4C-6413-4511-9646-97CAB6E64B98}" type="presParOf" srcId="{C345C4C5-828A-469C-999D-A92EA4685763}" destId="{F0BEFFB0-E16A-4487-9D59-F3BC97D6CF96}" srcOrd="3" destOrd="0" presId="urn:microsoft.com/office/officeart/2005/8/layout/cycle8"/>
    <dgm:cxn modelId="{8C7D43E0-B93C-4AD2-9FE7-C460B73D8D99}" type="presParOf" srcId="{C345C4C5-828A-469C-999D-A92EA4685763}" destId="{B9E4F5F0-F53D-48F0-99C6-05F516FFEBA9}" srcOrd="4" destOrd="0" presId="urn:microsoft.com/office/officeart/2005/8/layout/cycle8"/>
    <dgm:cxn modelId="{2C0885FD-9F81-44CC-BA47-A642314218B2}" type="presParOf" srcId="{C345C4C5-828A-469C-999D-A92EA4685763}" destId="{FDB40109-4132-4461-A63C-9B4391945A5C}" srcOrd="5" destOrd="0" presId="urn:microsoft.com/office/officeart/2005/8/layout/cycle8"/>
    <dgm:cxn modelId="{2681597B-8A9A-455E-9DAE-6BA9FE215478}" type="presParOf" srcId="{C345C4C5-828A-469C-999D-A92EA4685763}" destId="{5967D3E0-58C1-4260-9746-E4E4BE900B46}" srcOrd="6" destOrd="0" presId="urn:microsoft.com/office/officeart/2005/8/layout/cycle8"/>
    <dgm:cxn modelId="{50AED07E-11D9-4093-B699-14A106721310}" type="presParOf" srcId="{C345C4C5-828A-469C-999D-A92EA4685763}" destId="{5FA9C7CC-E19A-4B05-AC2A-2A3F74198FE4}" srcOrd="7" destOrd="0" presId="urn:microsoft.com/office/officeart/2005/8/layout/cycle8"/>
    <dgm:cxn modelId="{9037218F-5245-4D78-8D6C-5B8D0433ECF3}" type="presParOf" srcId="{C345C4C5-828A-469C-999D-A92EA4685763}" destId="{DC9CB093-548F-4A98-AEA7-F886362C02AB}" srcOrd="8" destOrd="0" presId="urn:microsoft.com/office/officeart/2005/8/layout/cycle8"/>
    <dgm:cxn modelId="{2313BCA3-5524-47D4-B287-84FAD6AF9B1F}" type="presParOf" srcId="{C345C4C5-828A-469C-999D-A92EA4685763}" destId="{5AD1A637-F07B-4E27-9EDB-17261DEB59DF}" srcOrd="9" destOrd="0" presId="urn:microsoft.com/office/officeart/2005/8/layout/cycle8"/>
    <dgm:cxn modelId="{BDCB77F2-43DC-4C4E-92B2-90E94C91372F}" type="presParOf" srcId="{C345C4C5-828A-469C-999D-A92EA4685763}" destId="{60BFA1D9-39B8-4BD5-B0D1-8FBCB73046FA}" srcOrd="10" destOrd="0" presId="urn:microsoft.com/office/officeart/2005/8/layout/cycle8"/>
    <dgm:cxn modelId="{93DCD9AC-301B-4C54-AC4F-A617D9BD48EF}" type="presParOf" srcId="{C345C4C5-828A-469C-999D-A92EA4685763}" destId="{4E7A16F8-4287-4378-B271-EA64CB7BD61F}" srcOrd="11" destOrd="0" presId="urn:microsoft.com/office/officeart/2005/8/layout/cycle8"/>
    <dgm:cxn modelId="{418CA58A-9E2E-4BCC-AC5F-7E64A775833E}" type="presParOf" srcId="{C345C4C5-828A-469C-999D-A92EA4685763}" destId="{93529972-DDF2-42FB-9AB7-8957EB74BA30}" srcOrd="12" destOrd="0" presId="urn:microsoft.com/office/officeart/2005/8/layout/cycle8"/>
    <dgm:cxn modelId="{DC1756E5-7B2A-4946-966B-09B118021914}" type="presParOf" srcId="{C345C4C5-828A-469C-999D-A92EA4685763}" destId="{EE63AC13-CF89-417C-8B36-3D66A3E3B22E}" srcOrd="13" destOrd="0" presId="urn:microsoft.com/office/officeart/2005/8/layout/cycle8"/>
    <dgm:cxn modelId="{ADB83EE9-5E69-4DB0-A679-96EFD1D1CB42}" type="presParOf" srcId="{C345C4C5-828A-469C-999D-A92EA4685763}" destId="{F9DD52B2-04D5-493F-AE6C-110DEDEF0B1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66801-929F-43D8-BEE0-B360B0846092}" type="doc">
      <dgm:prSet loTypeId="urn:microsoft.com/office/officeart/2009/3/layout/IncreasingArrowsProcess" loCatId="process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7DCE335-4367-4677-8FF5-BCCA8BE4FBED}">
      <dgm:prSet phldrT="[Текст]" phldr="1" custT="1"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A449BD5F-1974-4D1A-9CDF-397D147E678A}" type="parTrans" cxnId="{F3944373-BEB0-47FD-8FE8-27AC25147E12}">
      <dgm:prSet/>
      <dgm:spPr/>
      <dgm:t>
        <a:bodyPr/>
        <a:lstStyle/>
        <a:p>
          <a:endParaRPr lang="ru-RU"/>
        </a:p>
      </dgm:t>
    </dgm:pt>
    <dgm:pt modelId="{73FDD023-D9B2-4D06-A2F3-4AF082D2F5F7}" type="sibTrans" cxnId="{F3944373-BEB0-47FD-8FE8-27AC25147E12}">
      <dgm:prSet/>
      <dgm:spPr/>
      <dgm:t>
        <a:bodyPr/>
        <a:lstStyle/>
        <a:p>
          <a:endParaRPr lang="ru-RU"/>
        </a:p>
      </dgm:t>
    </dgm:pt>
    <dgm:pt modelId="{58505FFE-477D-42EE-A6E2-58327EBF73F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i="1" dirty="0" err="1" smtClean="0"/>
            <a:t>Усвідомле-ння</a:t>
          </a:r>
          <a:r>
            <a:rPr lang="uk-UA" sz="1800" i="1" dirty="0" smtClean="0"/>
            <a:t> </a:t>
          </a:r>
          <a:r>
            <a:rPr lang="uk-UA" sz="1800" i="1" dirty="0" err="1" smtClean="0"/>
            <a:t>інтеліген-цією</a:t>
          </a:r>
          <a:r>
            <a:rPr lang="uk-UA" sz="1800" i="1" dirty="0" smtClean="0"/>
            <a:t> потреб </a:t>
          </a:r>
          <a:r>
            <a:rPr lang="uk-UA" sz="1800" i="1" dirty="0" err="1" smtClean="0"/>
            <a:t>політич-ного</a:t>
          </a:r>
          <a:r>
            <a:rPr lang="uk-UA" sz="1800" i="1" dirty="0" smtClean="0"/>
            <a:t> </a:t>
          </a:r>
          <a:r>
            <a:rPr lang="uk-UA" sz="1800" i="1" dirty="0" err="1" smtClean="0"/>
            <a:t>самовря-дування</a:t>
          </a:r>
          <a:r>
            <a:rPr lang="uk-UA" sz="1800" i="1" dirty="0" smtClean="0"/>
            <a:t> та </a:t>
          </a:r>
          <a:r>
            <a:rPr lang="uk-UA" sz="1800" i="1" dirty="0" err="1" smtClean="0"/>
            <a:t>суверенно-сті</a:t>
          </a:r>
          <a:r>
            <a:rPr lang="uk-UA" sz="1800" i="1" dirty="0" smtClean="0"/>
            <a:t> </a:t>
          </a:r>
          <a:r>
            <a:rPr lang="uk-UA" sz="1800" i="1" dirty="0" err="1" smtClean="0"/>
            <a:t>україн-ських</a:t>
          </a:r>
          <a:r>
            <a:rPr lang="uk-UA" sz="1800" i="1" dirty="0" smtClean="0"/>
            <a:t> земель.</a:t>
          </a:r>
          <a:endParaRPr lang="ru-RU" sz="1800" dirty="0"/>
        </a:p>
      </dgm:t>
    </dgm:pt>
    <dgm:pt modelId="{4AE8A51B-59C7-4FF9-B138-5D13D645A7FD}" type="parTrans" cxnId="{4659F150-7132-4B0F-9AAF-71BFED5211A5}">
      <dgm:prSet/>
      <dgm:spPr/>
      <dgm:t>
        <a:bodyPr/>
        <a:lstStyle/>
        <a:p>
          <a:endParaRPr lang="ru-RU"/>
        </a:p>
      </dgm:t>
    </dgm:pt>
    <dgm:pt modelId="{599E6FB2-EEFC-4D2B-BD7A-046E8F8F93A9}" type="sibTrans" cxnId="{4659F150-7132-4B0F-9AAF-71BFED5211A5}">
      <dgm:prSet/>
      <dgm:spPr/>
      <dgm:t>
        <a:bodyPr/>
        <a:lstStyle/>
        <a:p>
          <a:endParaRPr lang="ru-RU"/>
        </a:p>
      </dgm:t>
    </dgm:pt>
    <dgm:pt modelId="{B801A709-376B-4418-9583-996FA00EEE17}">
      <dgm:prSet phldrT="[Текст]" phldr="1" custT="1"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F052655D-B3B1-40D1-819C-A9455D87653E}" type="parTrans" cxnId="{39735B52-72B3-4F44-8F5A-E49CA6D458F0}">
      <dgm:prSet/>
      <dgm:spPr/>
      <dgm:t>
        <a:bodyPr/>
        <a:lstStyle/>
        <a:p>
          <a:endParaRPr lang="ru-RU"/>
        </a:p>
      </dgm:t>
    </dgm:pt>
    <dgm:pt modelId="{CB8F4E81-31B6-4DD6-99FE-6C58E9A7FE12}" type="sibTrans" cxnId="{39735B52-72B3-4F44-8F5A-E49CA6D458F0}">
      <dgm:prSet/>
      <dgm:spPr/>
      <dgm:t>
        <a:bodyPr/>
        <a:lstStyle/>
        <a:p>
          <a:endParaRPr lang="ru-RU"/>
        </a:p>
      </dgm:t>
    </dgm:pt>
    <dgm:pt modelId="{3639440B-02D6-441C-A30F-894F2FEBCD6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i="1" dirty="0" smtClean="0"/>
            <a:t>Висунення вимог побудови власної української держави.</a:t>
          </a:r>
          <a:endParaRPr lang="ru-RU" sz="1800" dirty="0"/>
        </a:p>
      </dgm:t>
    </dgm:pt>
    <dgm:pt modelId="{CB7A87C0-11E9-48A7-8A2D-33623238E714}" type="parTrans" cxnId="{AA74F3AF-ED43-4F85-A3A6-7A171615890F}">
      <dgm:prSet/>
      <dgm:spPr/>
      <dgm:t>
        <a:bodyPr/>
        <a:lstStyle/>
        <a:p>
          <a:endParaRPr lang="ru-RU"/>
        </a:p>
      </dgm:t>
    </dgm:pt>
    <dgm:pt modelId="{1AD9D5CC-FCDE-49CC-9ADC-EDCE736E605F}" type="sibTrans" cxnId="{AA74F3AF-ED43-4F85-A3A6-7A171615890F}">
      <dgm:prSet/>
      <dgm:spPr/>
      <dgm:t>
        <a:bodyPr/>
        <a:lstStyle/>
        <a:p>
          <a:endParaRPr lang="ru-RU"/>
        </a:p>
      </dgm:t>
    </dgm:pt>
    <dgm:pt modelId="{42F245DA-2DD1-4A87-9E08-DB7F2241556E}">
      <dgm:prSet phldrT="[Текст]" phldr="1" custT="1"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0B8469F9-F444-4336-9D57-E16D18523B93}" type="parTrans" cxnId="{5BD287AB-74E0-404C-A291-8F3BAD85F5B3}">
      <dgm:prSet/>
      <dgm:spPr/>
      <dgm:t>
        <a:bodyPr/>
        <a:lstStyle/>
        <a:p>
          <a:endParaRPr lang="ru-RU"/>
        </a:p>
      </dgm:t>
    </dgm:pt>
    <dgm:pt modelId="{C5CAEF4D-9AE5-4376-8355-9070081B74C8}" type="sibTrans" cxnId="{5BD287AB-74E0-404C-A291-8F3BAD85F5B3}">
      <dgm:prSet/>
      <dgm:spPr/>
      <dgm:t>
        <a:bodyPr/>
        <a:lstStyle/>
        <a:p>
          <a:endParaRPr lang="ru-RU"/>
        </a:p>
      </dgm:t>
    </dgm:pt>
    <dgm:pt modelId="{2FF69B9F-60CD-49F5-88DE-80EB510EDC5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i="1" dirty="0" err="1" smtClean="0"/>
            <a:t>Політиза-ція</a:t>
          </a:r>
          <a:r>
            <a:rPr lang="uk-UA" sz="1800" i="1" dirty="0" smtClean="0"/>
            <a:t> </a:t>
          </a:r>
          <a:r>
            <a:rPr lang="uk-UA" sz="1800" i="1" dirty="0" err="1" smtClean="0"/>
            <a:t>українсько-го</a:t>
          </a:r>
          <a:r>
            <a:rPr lang="uk-UA" sz="1800" i="1" dirty="0" smtClean="0"/>
            <a:t> </a:t>
          </a:r>
          <a:r>
            <a:rPr lang="uk-UA" sz="1800" i="1" dirty="0" err="1" smtClean="0"/>
            <a:t>національ-ного</a:t>
          </a:r>
          <a:r>
            <a:rPr lang="uk-UA" sz="1800" i="1" dirty="0" smtClean="0"/>
            <a:t> руху була складовою процесів </a:t>
          </a:r>
          <a:r>
            <a:rPr lang="uk-UA" sz="1800" i="1" dirty="0" err="1" smtClean="0"/>
            <a:t>національ-ної</a:t>
          </a:r>
          <a:r>
            <a:rPr lang="uk-UA" sz="1800" i="1" dirty="0" smtClean="0"/>
            <a:t> мобілізації.</a:t>
          </a:r>
          <a:endParaRPr lang="ru-RU" sz="1800" dirty="0"/>
        </a:p>
      </dgm:t>
    </dgm:pt>
    <dgm:pt modelId="{6F8CEFB2-52CA-43D3-B1B0-D1241A7CC168}" type="parTrans" cxnId="{F17D536D-52D6-4432-A35B-1039244272EF}">
      <dgm:prSet/>
      <dgm:spPr/>
      <dgm:t>
        <a:bodyPr/>
        <a:lstStyle/>
        <a:p>
          <a:endParaRPr lang="ru-RU"/>
        </a:p>
      </dgm:t>
    </dgm:pt>
    <dgm:pt modelId="{46312AC2-3F6E-4ACA-AE69-04A2D180AF0B}" type="sibTrans" cxnId="{F17D536D-52D6-4432-A35B-1039244272EF}">
      <dgm:prSet/>
      <dgm:spPr/>
      <dgm:t>
        <a:bodyPr/>
        <a:lstStyle/>
        <a:p>
          <a:endParaRPr lang="ru-RU"/>
        </a:p>
      </dgm:t>
    </dgm:pt>
    <dgm:pt modelId="{CE481D3B-7420-4ABE-8055-21BEB5E38578}" type="pres">
      <dgm:prSet presAssocID="{9D966801-929F-43D8-BEE0-B360B084609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617B53-8819-445D-9D74-6034F7307C07}" type="pres">
      <dgm:prSet presAssocID="{87DCE335-4367-4677-8FF5-BCCA8BE4FBED}" presName="parentText1" presStyleLbl="node1" presStyleIdx="0" presStyleCnt="3" custLinFactNeighborX="-113" custLinFactNeighborY="-1514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1274D-EDBD-47E1-958E-E366E8DE091C}" type="pres">
      <dgm:prSet presAssocID="{87DCE335-4367-4677-8FF5-BCCA8BE4FBED}" presName="childText1" presStyleLbl="solidAlignAcc1" presStyleIdx="0" presStyleCnt="3" custScaleY="303572" custLinFactNeighborX="-2602" custLinFactNeighborY="89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063FB-03C7-4380-B578-A446765BF0BA}" type="pres">
      <dgm:prSet presAssocID="{B801A709-376B-4418-9583-996FA00EEE17}" presName="parentText2" presStyleLbl="node1" presStyleIdx="1" presStyleCnt="3" custLinFactNeighborX="419" custLinFactNeighborY="-308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47D25-5AF3-4626-8813-F72B04255FEC}" type="pres">
      <dgm:prSet presAssocID="{B801A709-376B-4418-9583-996FA00EEE17}" presName="childText2" presStyleLbl="solidAlignAcc1" presStyleIdx="1" presStyleCnt="3" custScaleY="276759" custLinFactY="1479" custLinFactNeighborX="293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4A4F5-4F99-464C-BD4E-5724DEC5463D}" type="pres">
      <dgm:prSet presAssocID="{42F245DA-2DD1-4A87-9E08-DB7F2241556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F786-7B35-4E28-9257-66E48D43D369}" type="pres">
      <dgm:prSet presAssocID="{42F245DA-2DD1-4A87-9E08-DB7F2241556E}" presName="childText3" presStyleLbl="solidAlignAcc1" presStyleIdx="2" presStyleCnt="3" custScaleY="272449" custLinFactNeighborX="-466" custLinFactNeighborY="74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D9C43-8954-4A71-B9DB-7D93270C6327}" type="presOf" srcId="{87DCE335-4367-4677-8FF5-BCCA8BE4FBED}" destId="{3C617B53-8819-445D-9D74-6034F7307C07}" srcOrd="0" destOrd="0" presId="urn:microsoft.com/office/officeart/2009/3/layout/IncreasingArrowsProcess"/>
    <dgm:cxn modelId="{4659F150-7132-4B0F-9AAF-71BFED5211A5}" srcId="{87DCE335-4367-4677-8FF5-BCCA8BE4FBED}" destId="{58505FFE-477D-42EE-A6E2-58327EBF73F8}" srcOrd="0" destOrd="0" parTransId="{4AE8A51B-59C7-4FF9-B138-5D13D645A7FD}" sibTransId="{599E6FB2-EEFC-4D2B-BD7A-046E8F8F93A9}"/>
    <dgm:cxn modelId="{AA74F3AF-ED43-4F85-A3A6-7A171615890F}" srcId="{B801A709-376B-4418-9583-996FA00EEE17}" destId="{3639440B-02D6-441C-A30F-894F2FEBCD69}" srcOrd="0" destOrd="0" parTransId="{CB7A87C0-11E9-48A7-8A2D-33623238E714}" sibTransId="{1AD9D5CC-FCDE-49CC-9ADC-EDCE736E605F}"/>
    <dgm:cxn modelId="{D37F057C-D098-42C9-B5F4-947CC62A3E06}" type="presOf" srcId="{3639440B-02D6-441C-A30F-894F2FEBCD69}" destId="{49647D25-5AF3-4626-8813-F72B04255FEC}" srcOrd="0" destOrd="0" presId="urn:microsoft.com/office/officeart/2009/3/layout/IncreasingArrowsProcess"/>
    <dgm:cxn modelId="{FF37C19D-4601-4C5F-8778-4889E2A5D086}" type="presOf" srcId="{B801A709-376B-4418-9583-996FA00EEE17}" destId="{861063FB-03C7-4380-B578-A446765BF0BA}" srcOrd="0" destOrd="0" presId="urn:microsoft.com/office/officeart/2009/3/layout/IncreasingArrowsProcess"/>
    <dgm:cxn modelId="{5BD287AB-74E0-404C-A291-8F3BAD85F5B3}" srcId="{9D966801-929F-43D8-BEE0-B360B0846092}" destId="{42F245DA-2DD1-4A87-9E08-DB7F2241556E}" srcOrd="2" destOrd="0" parTransId="{0B8469F9-F444-4336-9D57-E16D18523B93}" sibTransId="{C5CAEF4D-9AE5-4376-8355-9070081B74C8}"/>
    <dgm:cxn modelId="{F17D536D-52D6-4432-A35B-1039244272EF}" srcId="{42F245DA-2DD1-4A87-9E08-DB7F2241556E}" destId="{2FF69B9F-60CD-49F5-88DE-80EB510EDC50}" srcOrd="0" destOrd="0" parTransId="{6F8CEFB2-52CA-43D3-B1B0-D1241A7CC168}" sibTransId="{46312AC2-3F6E-4ACA-AE69-04A2D180AF0B}"/>
    <dgm:cxn modelId="{63548D5B-8B40-4EAE-95A9-246BC6F99CB6}" type="presOf" srcId="{42F245DA-2DD1-4A87-9E08-DB7F2241556E}" destId="{5414A4F5-4F99-464C-BD4E-5724DEC5463D}" srcOrd="0" destOrd="0" presId="urn:microsoft.com/office/officeart/2009/3/layout/IncreasingArrowsProcess"/>
    <dgm:cxn modelId="{D1B33D13-9D66-408F-B587-698440AC15F6}" type="presOf" srcId="{9D966801-929F-43D8-BEE0-B360B0846092}" destId="{CE481D3B-7420-4ABE-8055-21BEB5E38578}" srcOrd="0" destOrd="0" presId="urn:microsoft.com/office/officeart/2009/3/layout/IncreasingArrowsProcess"/>
    <dgm:cxn modelId="{F3944373-BEB0-47FD-8FE8-27AC25147E12}" srcId="{9D966801-929F-43D8-BEE0-B360B0846092}" destId="{87DCE335-4367-4677-8FF5-BCCA8BE4FBED}" srcOrd="0" destOrd="0" parTransId="{A449BD5F-1974-4D1A-9CDF-397D147E678A}" sibTransId="{73FDD023-D9B2-4D06-A2F3-4AF082D2F5F7}"/>
    <dgm:cxn modelId="{39735B52-72B3-4F44-8F5A-E49CA6D458F0}" srcId="{9D966801-929F-43D8-BEE0-B360B0846092}" destId="{B801A709-376B-4418-9583-996FA00EEE17}" srcOrd="1" destOrd="0" parTransId="{F052655D-B3B1-40D1-819C-A9455D87653E}" sibTransId="{CB8F4E81-31B6-4DD6-99FE-6C58E9A7FE12}"/>
    <dgm:cxn modelId="{677C1732-6478-46D7-9A80-FCEBCABC1C4F}" type="presOf" srcId="{58505FFE-477D-42EE-A6E2-58327EBF73F8}" destId="{21B1274D-EDBD-47E1-958E-E366E8DE091C}" srcOrd="0" destOrd="0" presId="urn:microsoft.com/office/officeart/2009/3/layout/IncreasingArrowsProcess"/>
    <dgm:cxn modelId="{08929DD7-F75A-4A37-9D94-3846B2D2E66C}" type="presOf" srcId="{2FF69B9F-60CD-49F5-88DE-80EB510EDC50}" destId="{9E25F786-7B35-4E28-9257-66E48D43D369}" srcOrd="0" destOrd="0" presId="urn:microsoft.com/office/officeart/2009/3/layout/IncreasingArrowsProcess"/>
    <dgm:cxn modelId="{99B5AD49-1DB1-4391-95D9-961087A8337E}" type="presParOf" srcId="{CE481D3B-7420-4ABE-8055-21BEB5E38578}" destId="{3C617B53-8819-445D-9D74-6034F7307C07}" srcOrd="0" destOrd="0" presId="urn:microsoft.com/office/officeart/2009/3/layout/IncreasingArrowsProcess"/>
    <dgm:cxn modelId="{7E5CA783-2C54-41B1-81DD-48EA6F953F75}" type="presParOf" srcId="{CE481D3B-7420-4ABE-8055-21BEB5E38578}" destId="{21B1274D-EDBD-47E1-958E-E366E8DE091C}" srcOrd="1" destOrd="0" presId="urn:microsoft.com/office/officeart/2009/3/layout/IncreasingArrowsProcess"/>
    <dgm:cxn modelId="{B17D0E7A-2CB3-4428-B90E-CB2167A8A681}" type="presParOf" srcId="{CE481D3B-7420-4ABE-8055-21BEB5E38578}" destId="{861063FB-03C7-4380-B578-A446765BF0BA}" srcOrd="2" destOrd="0" presId="urn:microsoft.com/office/officeart/2009/3/layout/IncreasingArrowsProcess"/>
    <dgm:cxn modelId="{61068655-DEA6-484B-9CD2-BCFD08973BEA}" type="presParOf" srcId="{CE481D3B-7420-4ABE-8055-21BEB5E38578}" destId="{49647D25-5AF3-4626-8813-F72B04255FEC}" srcOrd="3" destOrd="0" presId="urn:microsoft.com/office/officeart/2009/3/layout/IncreasingArrowsProcess"/>
    <dgm:cxn modelId="{2ACE23BC-C686-411D-AF2B-FDDE53144C2A}" type="presParOf" srcId="{CE481D3B-7420-4ABE-8055-21BEB5E38578}" destId="{5414A4F5-4F99-464C-BD4E-5724DEC5463D}" srcOrd="4" destOrd="0" presId="urn:microsoft.com/office/officeart/2009/3/layout/IncreasingArrowsProcess"/>
    <dgm:cxn modelId="{82D58612-FA6F-4FEE-8220-685AE22CD320}" type="presParOf" srcId="{CE481D3B-7420-4ABE-8055-21BEB5E38578}" destId="{9E25F786-7B35-4E28-9257-66E48D43D36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6545E3F-B74F-489F-B67E-12A3024154E9}" type="doc">
      <dgm:prSet loTypeId="urn:microsoft.com/office/officeart/2008/layout/VerticalCurvedList" loCatId="list" qsTypeId="urn:microsoft.com/office/officeart/2005/8/quickstyle/simple1#16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D8BE267-3516-4F11-BF6D-3482002F1F18}">
      <dgm:prSet phldrT="[Текст]" custT="1"/>
      <dgm:spPr/>
      <dgm:t>
        <a:bodyPr/>
        <a:lstStyle/>
        <a:p>
          <a:r>
            <a:rPr lang="uk-UA" sz="1800" dirty="0" smtClean="0"/>
            <a:t>«Самостійна Україна» М. Міхновського -  програма РУП (до 1903 р.), програма УНП. Після перемоги передбачалось створення самостійної демократичної республіки. </a:t>
          </a:r>
          <a:endParaRPr lang="ru-RU" sz="1800" dirty="0"/>
        </a:p>
      </dgm:t>
    </dgm:pt>
    <dgm:pt modelId="{A024A9F5-D870-4818-974E-BBD8D4692580}" type="parTrans" cxnId="{0F2965CB-B450-46AB-A420-05B8A61A7A1E}">
      <dgm:prSet/>
      <dgm:spPr/>
      <dgm:t>
        <a:bodyPr/>
        <a:lstStyle/>
        <a:p>
          <a:endParaRPr lang="ru-RU"/>
        </a:p>
      </dgm:t>
    </dgm:pt>
    <dgm:pt modelId="{084EE5A9-2471-4E0E-81F2-EBF5710139CB}" type="sibTrans" cxnId="{0F2965CB-B450-46AB-A420-05B8A61A7A1E}">
      <dgm:prSet/>
      <dgm:spPr/>
      <dgm:t>
        <a:bodyPr/>
        <a:lstStyle/>
        <a:p>
          <a:endParaRPr lang="ru-RU"/>
        </a:p>
      </dgm:t>
    </dgm:pt>
    <dgm:pt modelId="{E3F72874-69AD-4E80-8788-7C104851D54C}">
      <dgm:prSet phldrT="[Текст]" custT="1"/>
      <dgm:spPr/>
      <dgm:t>
        <a:bodyPr/>
        <a:lstStyle/>
        <a:p>
          <a:r>
            <a:rPr lang="uk-UA" sz="1800" dirty="0" smtClean="0"/>
            <a:t>Основними засобами досягнення поставленої мети – здобуття </a:t>
          </a:r>
          <a:r>
            <a:rPr lang="uk-UA" sz="1800" dirty="0" err="1" smtClean="0"/>
            <a:t>незалежості</a:t>
          </a:r>
          <a:r>
            <a:rPr lang="uk-UA" sz="1800" dirty="0" smtClean="0"/>
            <a:t> України – партія вважала страйки та збройне повстання.</a:t>
          </a:r>
          <a:endParaRPr lang="ru-RU" sz="1800" dirty="0"/>
        </a:p>
      </dgm:t>
    </dgm:pt>
    <dgm:pt modelId="{9BF36A48-5B5A-4577-93FE-7ABCA75D2E7D}" type="parTrans" cxnId="{1F23A9D0-17E0-48F3-B463-E9F062771988}">
      <dgm:prSet/>
      <dgm:spPr/>
      <dgm:t>
        <a:bodyPr/>
        <a:lstStyle/>
        <a:p>
          <a:endParaRPr lang="ru-RU"/>
        </a:p>
      </dgm:t>
    </dgm:pt>
    <dgm:pt modelId="{6DE6D6FE-DCEB-49B3-91A0-0542B2E415E1}" type="sibTrans" cxnId="{1F23A9D0-17E0-48F3-B463-E9F062771988}">
      <dgm:prSet/>
      <dgm:spPr/>
      <dgm:t>
        <a:bodyPr/>
        <a:lstStyle/>
        <a:p>
          <a:endParaRPr lang="ru-RU"/>
        </a:p>
      </dgm:t>
    </dgm:pt>
    <dgm:pt modelId="{507ADBBD-377E-4413-8E85-8DF52D9EC26D}">
      <dgm:prSet phldrT="[Текст]" custT="1"/>
      <dgm:spPr/>
      <dgm:t>
        <a:bodyPr/>
        <a:lstStyle/>
        <a:p>
          <a:r>
            <a:rPr lang="uk-UA" sz="1800" dirty="0" smtClean="0"/>
            <a:t>У 1903 р. у складі УНП була утворена воєнізована законспірована організація «Оборона України». Створювалась для того, щоб у вирішальний момент стати на чолі всеукраїнського національного повстання.  </a:t>
          </a:r>
          <a:endParaRPr lang="ru-RU" sz="1800" dirty="0"/>
        </a:p>
      </dgm:t>
    </dgm:pt>
    <dgm:pt modelId="{3910DA7A-87CE-4042-9AD5-3D126DA817D3}" type="parTrans" cxnId="{677B9943-EB18-419E-973B-7DA317D40F10}">
      <dgm:prSet/>
      <dgm:spPr/>
      <dgm:t>
        <a:bodyPr/>
        <a:lstStyle/>
        <a:p>
          <a:endParaRPr lang="ru-RU"/>
        </a:p>
      </dgm:t>
    </dgm:pt>
    <dgm:pt modelId="{272F63B6-B844-474E-A0F5-C2F52BB1A8AE}" type="sibTrans" cxnId="{677B9943-EB18-419E-973B-7DA317D40F10}">
      <dgm:prSet/>
      <dgm:spPr/>
      <dgm:t>
        <a:bodyPr/>
        <a:lstStyle/>
        <a:p>
          <a:endParaRPr lang="ru-RU"/>
        </a:p>
      </dgm:t>
    </dgm:pt>
    <dgm:pt modelId="{FDF27A3E-A1B0-4A88-9A29-AB6C71E81820}" type="pres">
      <dgm:prSet presAssocID="{A6545E3F-B74F-489F-B67E-12A3024154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F287F4-A8D9-4E66-88D8-0C3AECD590B4}" type="pres">
      <dgm:prSet presAssocID="{A6545E3F-B74F-489F-B67E-12A3024154E9}" presName="Name1" presStyleCnt="0"/>
      <dgm:spPr/>
    </dgm:pt>
    <dgm:pt modelId="{59D692CF-592C-4352-A40B-1A683F1C585F}" type="pres">
      <dgm:prSet presAssocID="{A6545E3F-B74F-489F-B67E-12A3024154E9}" presName="cycle" presStyleCnt="0"/>
      <dgm:spPr/>
    </dgm:pt>
    <dgm:pt modelId="{1BEB221E-E730-4CD4-8FE5-8B3F645944AE}" type="pres">
      <dgm:prSet presAssocID="{A6545E3F-B74F-489F-B67E-12A3024154E9}" presName="srcNode" presStyleLbl="node1" presStyleIdx="0" presStyleCnt="3"/>
      <dgm:spPr/>
    </dgm:pt>
    <dgm:pt modelId="{695A095D-C3EF-46B4-B31F-2FEB3507329C}" type="pres">
      <dgm:prSet presAssocID="{A6545E3F-B74F-489F-B67E-12A3024154E9}" presName="conn" presStyleLbl="parChTrans1D2" presStyleIdx="0" presStyleCnt="1"/>
      <dgm:spPr/>
      <dgm:t>
        <a:bodyPr/>
        <a:lstStyle/>
        <a:p>
          <a:endParaRPr lang="ru-RU"/>
        </a:p>
      </dgm:t>
    </dgm:pt>
    <dgm:pt modelId="{0984D139-E6D2-4775-8133-513126F4A71F}" type="pres">
      <dgm:prSet presAssocID="{A6545E3F-B74F-489F-B67E-12A3024154E9}" presName="extraNode" presStyleLbl="node1" presStyleIdx="0" presStyleCnt="3"/>
      <dgm:spPr/>
    </dgm:pt>
    <dgm:pt modelId="{7166A381-3765-4E9D-B3A6-8E9F16771487}" type="pres">
      <dgm:prSet presAssocID="{A6545E3F-B74F-489F-B67E-12A3024154E9}" presName="dstNode" presStyleLbl="node1" presStyleIdx="0" presStyleCnt="3"/>
      <dgm:spPr/>
    </dgm:pt>
    <dgm:pt modelId="{CF3FFC7C-77CE-418B-A947-688CF3996F3F}" type="pres">
      <dgm:prSet presAssocID="{BD8BE267-3516-4F11-BF6D-3482002F1F18}" presName="text_1" presStyleLbl="node1" presStyleIdx="0" presStyleCnt="3" custScaleX="102274" custScaleY="125108" custLinFactNeighborX="-1399" custLinFactNeighborY="-4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12A6F-BCC0-4766-9C18-8A07427A5F85}" type="pres">
      <dgm:prSet presAssocID="{BD8BE267-3516-4F11-BF6D-3482002F1F18}" presName="accent_1" presStyleCnt="0"/>
      <dgm:spPr/>
    </dgm:pt>
    <dgm:pt modelId="{10A1E93C-F9A9-40D6-A1FC-197CF4FBD7E0}" type="pres">
      <dgm:prSet presAssocID="{BD8BE267-3516-4F11-BF6D-3482002F1F18}" presName="accentRepeatNode" presStyleLbl="solidFgAcc1" presStyleIdx="0" presStyleCnt="3" custScaleX="84871" custLinFactNeighborX="-2352" custLinFactNeighborY="-32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5A09CD-916C-41C5-AC61-3A35EBFF71ED}" type="pres">
      <dgm:prSet presAssocID="{E3F72874-69AD-4E80-8788-7C104851D5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804B8-98EC-44FF-868D-F57E22C9F354}" type="pres">
      <dgm:prSet presAssocID="{E3F72874-69AD-4E80-8788-7C104851D54C}" presName="accent_2" presStyleCnt="0"/>
      <dgm:spPr/>
    </dgm:pt>
    <dgm:pt modelId="{518446DB-FBEF-40B1-8E5A-FB5C3BFC188E}" type="pres">
      <dgm:prSet presAssocID="{E3F72874-69AD-4E80-8788-7C104851D54C}" presName="accentRepeatNode" presStyleLbl="solidFgAcc1" presStyleIdx="1" presStyleCnt="3" custLinFactNeighborX="-2120" custLinFactNeighborY="17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5535B4-BDC7-4B15-A873-3DB9BA1CB7C4}" type="pres">
      <dgm:prSet presAssocID="{507ADBBD-377E-4413-8E85-8DF52D9EC2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1A98-1F8A-42CC-84AC-FA83370A2FD8}" type="pres">
      <dgm:prSet presAssocID="{507ADBBD-377E-4413-8E85-8DF52D9EC26D}" presName="accent_3" presStyleCnt="0"/>
      <dgm:spPr/>
    </dgm:pt>
    <dgm:pt modelId="{1206EC55-C0A5-4B6B-BDFF-72D0B934A6E5}" type="pres">
      <dgm:prSet presAssocID="{507ADBBD-377E-4413-8E85-8DF52D9EC26D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D25364-8C3B-494F-909C-3B06733727CC}" type="presOf" srcId="{E3F72874-69AD-4E80-8788-7C104851D54C}" destId="{3F5A09CD-916C-41C5-AC61-3A35EBFF71ED}" srcOrd="0" destOrd="0" presId="urn:microsoft.com/office/officeart/2008/layout/VerticalCurvedList"/>
    <dgm:cxn modelId="{677B9943-EB18-419E-973B-7DA317D40F10}" srcId="{A6545E3F-B74F-489F-B67E-12A3024154E9}" destId="{507ADBBD-377E-4413-8E85-8DF52D9EC26D}" srcOrd="2" destOrd="0" parTransId="{3910DA7A-87CE-4042-9AD5-3D126DA817D3}" sibTransId="{272F63B6-B844-474E-A0F5-C2F52BB1A8AE}"/>
    <dgm:cxn modelId="{53702FF5-3C4F-409B-A9ED-E9514D2F8DBE}" type="presOf" srcId="{084EE5A9-2471-4E0E-81F2-EBF5710139CB}" destId="{695A095D-C3EF-46B4-B31F-2FEB3507329C}" srcOrd="0" destOrd="0" presId="urn:microsoft.com/office/officeart/2008/layout/VerticalCurvedList"/>
    <dgm:cxn modelId="{0F2965CB-B450-46AB-A420-05B8A61A7A1E}" srcId="{A6545E3F-B74F-489F-B67E-12A3024154E9}" destId="{BD8BE267-3516-4F11-BF6D-3482002F1F18}" srcOrd="0" destOrd="0" parTransId="{A024A9F5-D870-4818-974E-BBD8D4692580}" sibTransId="{084EE5A9-2471-4E0E-81F2-EBF5710139CB}"/>
    <dgm:cxn modelId="{5009BCFE-8DA6-4D8D-B716-E7221BA2B0CF}" type="presOf" srcId="{BD8BE267-3516-4F11-BF6D-3482002F1F18}" destId="{CF3FFC7C-77CE-418B-A947-688CF3996F3F}" srcOrd="0" destOrd="0" presId="urn:microsoft.com/office/officeart/2008/layout/VerticalCurvedList"/>
    <dgm:cxn modelId="{5AF9399D-7587-430C-A2F3-5CB9BBA29F03}" type="presOf" srcId="{507ADBBD-377E-4413-8E85-8DF52D9EC26D}" destId="{9B5535B4-BDC7-4B15-A873-3DB9BA1CB7C4}" srcOrd="0" destOrd="0" presId="urn:microsoft.com/office/officeart/2008/layout/VerticalCurvedList"/>
    <dgm:cxn modelId="{1F23A9D0-17E0-48F3-B463-E9F062771988}" srcId="{A6545E3F-B74F-489F-B67E-12A3024154E9}" destId="{E3F72874-69AD-4E80-8788-7C104851D54C}" srcOrd="1" destOrd="0" parTransId="{9BF36A48-5B5A-4577-93FE-7ABCA75D2E7D}" sibTransId="{6DE6D6FE-DCEB-49B3-91A0-0542B2E415E1}"/>
    <dgm:cxn modelId="{C762CE0C-D882-4289-85A1-95BFEB7A35A4}" type="presOf" srcId="{A6545E3F-B74F-489F-B67E-12A3024154E9}" destId="{FDF27A3E-A1B0-4A88-9A29-AB6C71E81820}" srcOrd="0" destOrd="0" presId="urn:microsoft.com/office/officeart/2008/layout/VerticalCurvedList"/>
    <dgm:cxn modelId="{EA86B2D6-F677-484A-BD50-326D4A7B24E4}" type="presParOf" srcId="{FDF27A3E-A1B0-4A88-9A29-AB6C71E81820}" destId="{D2F287F4-A8D9-4E66-88D8-0C3AECD590B4}" srcOrd="0" destOrd="0" presId="urn:microsoft.com/office/officeart/2008/layout/VerticalCurvedList"/>
    <dgm:cxn modelId="{D56EC2D5-121A-4CF6-A553-82159DD7851F}" type="presParOf" srcId="{D2F287F4-A8D9-4E66-88D8-0C3AECD590B4}" destId="{59D692CF-592C-4352-A40B-1A683F1C585F}" srcOrd="0" destOrd="0" presId="urn:microsoft.com/office/officeart/2008/layout/VerticalCurvedList"/>
    <dgm:cxn modelId="{F1CB8FE3-1013-44F3-A21B-5AB661D70E92}" type="presParOf" srcId="{59D692CF-592C-4352-A40B-1A683F1C585F}" destId="{1BEB221E-E730-4CD4-8FE5-8B3F645944AE}" srcOrd="0" destOrd="0" presId="urn:microsoft.com/office/officeart/2008/layout/VerticalCurvedList"/>
    <dgm:cxn modelId="{5C438F92-1827-46BE-A77F-CF6D85ECFC44}" type="presParOf" srcId="{59D692CF-592C-4352-A40B-1A683F1C585F}" destId="{695A095D-C3EF-46B4-B31F-2FEB3507329C}" srcOrd="1" destOrd="0" presId="urn:microsoft.com/office/officeart/2008/layout/VerticalCurvedList"/>
    <dgm:cxn modelId="{F39EE69F-1E4C-4B09-988E-334A8BB6F1D3}" type="presParOf" srcId="{59D692CF-592C-4352-A40B-1A683F1C585F}" destId="{0984D139-E6D2-4775-8133-513126F4A71F}" srcOrd="2" destOrd="0" presId="urn:microsoft.com/office/officeart/2008/layout/VerticalCurvedList"/>
    <dgm:cxn modelId="{2E34F667-05F5-458A-9817-3F2104CB7F6C}" type="presParOf" srcId="{59D692CF-592C-4352-A40B-1A683F1C585F}" destId="{7166A381-3765-4E9D-B3A6-8E9F16771487}" srcOrd="3" destOrd="0" presId="urn:microsoft.com/office/officeart/2008/layout/VerticalCurvedList"/>
    <dgm:cxn modelId="{3D52D07C-3EE0-43FA-AE84-6FC944C1877B}" type="presParOf" srcId="{D2F287F4-A8D9-4E66-88D8-0C3AECD590B4}" destId="{CF3FFC7C-77CE-418B-A947-688CF3996F3F}" srcOrd="1" destOrd="0" presId="urn:microsoft.com/office/officeart/2008/layout/VerticalCurvedList"/>
    <dgm:cxn modelId="{00751232-7391-498A-923F-AF315FC42CD8}" type="presParOf" srcId="{D2F287F4-A8D9-4E66-88D8-0C3AECD590B4}" destId="{3E312A6F-BCC0-4766-9C18-8A07427A5F85}" srcOrd="2" destOrd="0" presId="urn:microsoft.com/office/officeart/2008/layout/VerticalCurvedList"/>
    <dgm:cxn modelId="{C5E49507-3E28-4D1E-A596-C2DEF73C8F0C}" type="presParOf" srcId="{3E312A6F-BCC0-4766-9C18-8A07427A5F85}" destId="{10A1E93C-F9A9-40D6-A1FC-197CF4FBD7E0}" srcOrd="0" destOrd="0" presId="urn:microsoft.com/office/officeart/2008/layout/VerticalCurvedList"/>
    <dgm:cxn modelId="{7E48DA70-E7E5-42A0-AECF-1A2F7E7F73D4}" type="presParOf" srcId="{D2F287F4-A8D9-4E66-88D8-0C3AECD590B4}" destId="{3F5A09CD-916C-41C5-AC61-3A35EBFF71ED}" srcOrd="3" destOrd="0" presId="urn:microsoft.com/office/officeart/2008/layout/VerticalCurvedList"/>
    <dgm:cxn modelId="{C740B5DF-A2FD-44B5-9C4E-5CADC7CC857A}" type="presParOf" srcId="{D2F287F4-A8D9-4E66-88D8-0C3AECD590B4}" destId="{6EE804B8-98EC-44FF-868D-F57E22C9F354}" srcOrd="4" destOrd="0" presId="urn:microsoft.com/office/officeart/2008/layout/VerticalCurvedList"/>
    <dgm:cxn modelId="{B2FE0522-95A4-49AE-ABF3-AD7E2BE91491}" type="presParOf" srcId="{6EE804B8-98EC-44FF-868D-F57E22C9F354}" destId="{518446DB-FBEF-40B1-8E5A-FB5C3BFC188E}" srcOrd="0" destOrd="0" presId="urn:microsoft.com/office/officeart/2008/layout/VerticalCurvedList"/>
    <dgm:cxn modelId="{CB58988A-0362-4B8B-9B0A-88756F8BF339}" type="presParOf" srcId="{D2F287F4-A8D9-4E66-88D8-0C3AECD590B4}" destId="{9B5535B4-BDC7-4B15-A873-3DB9BA1CB7C4}" srcOrd="5" destOrd="0" presId="urn:microsoft.com/office/officeart/2008/layout/VerticalCurvedList"/>
    <dgm:cxn modelId="{78C68142-0A2C-4560-BA9B-12610678DE39}" type="presParOf" srcId="{D2F287F4-A8D9-4E66-88D8-0C3AECD590B4}" destId="{70EA1A98-1F8A-42CC-84AC-FA83370A2FD8}" srcOrd="6" destOrd="0" presId="urn:microsoft.com/office/officeart/2008/layout/VerticalCurvedList"/>
    <dgm:cxn modelId="{43E2AC02-2448-44D9-870D-B5BB70B65650}" type="presParOf" srcId="{70EA1A98-1F8A-42CC-84AC-FA83370A2FD8}" destId="{1206EC55-C0A5-4B6B-BDFF-72D0B934A6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D8BA00-FC48-49B2-A36A-1A2C5A48B560}" type="doc">
      <dgm:prSet loTypeId="urn:microsoft.com/office/officeart/2009/layout/CircleArrowProcess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1F51C6A-A677-4595-BD2B-2E3FF068BA9A}">
      <dgm:prSet phldrT="[Текст]" custT="1"/>
      <dgm:spPr/>
      <dgm:t>
        <a:bodyPr/>
        <a:lstStyle/>
        <a:p>
          <a:r>
            <a:rPr lang="uk-UA" sz="1800" dirty="0" smtClean="0"/>
            <a:t>Проголошувалася</a:t>
          </a:r>
          <a:r>
            <a:rPr lang="uk-UA" sz="1800" baseline="0" dirty="0" smtClean="0"/>
            <a:t> мета - Самостійна соборна Україна в етнографічних межах.</a:t>
          </a:r>
          <a:endParaRPr lang="ru-RU" sz="1800" dirty="0"/>
        </a:p>
      </dgm:t>
    </dgm:pt>
    <dgm:pt modelId="{8486AC56-E06A-49B9-BDCC-991AE260C5E9}" type="parTrans" cxnId="{8EC4EA32-12F0-4B39-876F-E4A8C403D0DA}">
      <dgm:prSet/>
      <dgm:spPr/>
      <dgm:t>
        <a:bodyPr/>
        <a:lstStyle/>
        <a:p>
          <a:endParaRPr lang="ru-RU"/>
        </a:p>
      </dgm:t>
    </dgm:pt>
    <dgm:pt modelId="{08A70A96-3779-4A0E-9050-D8F6A7C8129F}" type="sibTrans" cxnId="{8EC4EA32-12F0-4B39-876F-E4A8C403D0DA}">
      <dgm:prSet/>
      <dgm:spPr/>
      <dgm:t>
        <a:bodyPr/>
        <a:lstStyle/>
        <a:p>
          <a:endParaRPr lang="ru-RU"/>
        </a:p>
      </dgm:t>
    </dgm:pt>
    <dgm:pt modelId="{6876A913-44EF-4CB3-A2BE-BB25789EA3E3}">
      <dgm:prSet phldrT="[Текст]" custT="1"/>
      <dgm:spPr/>
      <dgm:t>
        <a:bodyPr/>
        <a:lstStyle/>
        <a:p>
          <a:r>
            <a:rPr lang="ru-RU" sz="1600" dirty="0" err="1" smtClean="0"/>
            <a:t>Висувається</a:t>
          </a:r>
          <a:r>
            <a:rPr lang="ru-RU" sz="1600" dirty="0" smtClean="0"/>
            <a:t> </a:t>
          </a:r>
          <a:r>
            <a:rPr lang="uk-UA" sz="1600" dirty="0" smtClean="0"/>
            <a:t>ідея</a:t>
          </a:r>
          <a:r>
            <a:rPr lang="ru-RU" sz="1600" dirty="0" smtClean="0"/>
            <a:t> </a:t>
          </a:r>
          <a:r>
            <a:rPr lang="ru-RU" sz="1600" dirty="0" err="1" smtClean="0"/>
            <a:t>політичної</a:t>
          </a:r>
          <a:r>
            <a:rPr lang="ru-RU" sz="1600" dirty="0" smtClean="0"/>
            <a:t> </a:t>
          </a:r>
          <a:r>
            <a:rPr lang="ru-RU" sz="1600" dirty="0" err="1" smtClean="0"/>
            <a:t>боротьби</a:t>
          </a:r>
          <a:r>
            <a:rPr lang="ru-RU" sz="1600" dirty="0" smtClean="0"/>
            <a:t> за </a:t>
          </a:r>
          <a:r>
            <a:rPr lang="ru-RU" sz="1600" dirty="0" err="1" smtClean="0"/>
            <a:t>незалежність</a:t>
          </a:r>
          <a:r>
            <a:rPr lang="ru-RU" sz="1600" dirty="0" smtClean="0"/>
            <a:t> у </a:t>
          </a:r>
          <a:r>
            <a:rPr lang="ru-RU" sz="1600" dirty="0" err="1" smtClean="0"/>
            <a:t>різних</a:t>
          </a:r>
          <a:r>
            <a:rPr lang="ru-RU" sz="1600" dirty="0" smtClean="0"/>
            <a:t> формах, аж до «</a:t>
          </a:r>
          <a:r>
            <a:rPr lang="ru-RU" sz="1600" dirty="0" err="1" smtClean="0"/>
            <a:t>кривавої</a:t>
          </a:r>
          <a:r>
            <a:rPr lang="ru-RU" sz="1600" dirty="0" smtClean="0"/>
            <a:t> і </a:t>
          </a:r>
          <a:r>
            <a:rPr lang="ru-RU" sz="1600" dirty="0" err="1" smtClean="0"/>
            <a:t>нещадної</a:t>
          </a:r>
          <a:r>
            <a:rPr lang="ru-RU" sz="1600" dirty="0" smtClean="0"/>
            <a:t>».</a:t>
          </a:r>
          <a:endParaRPr lang="ru-RU" sz="1600" dirty="0"/>
        </a:p>
      </dgm:t>
    </dgm:pt>
    <dgm:pt modelId="{18CDCFA9-06A4-4951-9C54-EB2F77772413}" type="parTrans" cxnId="{A1787097-350F-47D7-9A44-E02DC2AF68B4}">
      <dgm:prSet/>
      <dgm:spPr/>
      <dgm:t>
        <a:bodyPr/>
        <a:lstStyle/>
        <a:p>
          <a:endParaRPr lang="ru-RU"/>
        </a:p>
      </dgm:t>
    </dgm:pt>
    <dgm:pt modelId="{7896C47F-FAB4-4123-8D0F-8974A9EF64D6}" type="sibTrans" cxnId="{A1787097-350F-47D7-9A44-E02DC2AF68B4}">
      <dgm:prSet/>
      <dgm:spPr/>
      <dgm:t>
        <a:bodyPr/>
        <a:lstStyle/>
        <a:p>
          <a:endParaRPr lang="ru-RU"/>
        </a:p>
      </dgm:t>
    </dgm:pt>
    <dgm:pt modelId="{80909D15-6FCC-433B-9F6B-ABE627BA6E37}">
      <dgm:prSet phldrT="[Текст]" custT="1"/>
      <dgm:spPr/>
      <dgm:t>
        <a:bodyPr/>
        <a:lstStyle/>
        <a:p>
          <a:r>
            <a:rPr lang="uk-UA" sz="1600" dirty="0" smtClean="0"/>
            <a:t>Питання соціально-економічного характеру,  </a:t>
          </a:r>
          <a:r>
            <a:rPr lang="uk-UA" sz="1600" dirty="0" err="1" smtClean="0"/>
            <a:t>внутрішньо-політичного</a:t>
          </a:r>
          <a:r>
            <a:rPr lang="uk-UA" sz="1600" dirty="0" smtClean="0"/>
            <a:t> устрою не розглядалися. </a:t>
          </a:r>
          <a:endParaRPr lang="ru-RU" sz="1600" dirty="0"/>
        </a:p>
      </dgm:t>
    </dgm:pt>
    <dgm:pt modelId="{23F19B48-1D79-4581-9D9F-49DA84FECB94}" type="parTrans" cxnId="{90762964-CC11-4734-BF07-AFEC5AF96D6C}">
      <dgm:prSet/>
      <dgm:spPr/>
      <dgm:t>
        <a:bodyPr/>
        <a:lstStyle/>
        <a:p>
          <a:endParaRPr lang="ru-RU"/>
        </a:p>
      </dgm:t>
    </dgm:pt>
    <dgm:pt modelId="{7B8B5D9E-8DA3-40F0-89B9-223230B1294A}" type="sibTrans" cxnId="{90762964-CC11-4734-BF07-AFEC5AF96D6C}">
      <dgm:prSet/>
      <dgm:spPr/>
      <dgm:t>
        <a:bodyPr/>
        <a:lstStyle/>
        <a:p>
          <a:endParaRPr lang="ru-RU"/>
        </a:p>
      </dgm:t>
    </dgm:pt>
    <dgm:pt modelId="{F35C49FA-2CB3-47F4-84D9-80C7EA9FCC6F}" type="pres">
      <dgm:prSet presAssocID="{FCD8BA00-FC48-49B2-A36A-1A2C5A48B56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B0CA49-8536-43C7-83AC-D2BB547CADB8}" type="pres">
      <dgm:prSet presAssocID="{61F51C6A-A677-4595-BD2B-2E3FF068BA9A}" presName="Accent1" presStyleCnt="0"/>
      <dgm:spPr/>
      <dgm:t>
        <a:bodyPr/>
        <a:lstStyle/>
        <a:p>
          <a:endParaRPr lang="ru-RU"/>
        </a:p>
      </dgm:t>
    </dgm:pt>
    <dgm:pt modelId="{6AD7EB12-601F-4E9F-B9CF-7FB645C23CAB}" type="pres">
      <dgm:prSet presAssocID="{61F51C6A-A677-4595-BD2B-2E3FF068BA9A}" presName="Accent" presStyleLbl="node1" presStyleIdx="0" presStyleCnt="3" custScaleX="121919" custLinFactNeighborX="19183" custLinFactNeighborY="-4229"/>
      <dgm:spPr/>
      <dgm:t>
        <a:bodyPr/>
        <a:lstStyle/>
        <a:p>
          <a:endParaRPr lang="ru-RU"/>
        </a:p>
      </dgm:t>
    </dgm:pt>
    <dgm:pt modelId="{EF108C77-C3A9-4DC4-B519-23296EA1A8A1}" type="pres">
      <dgm:prSet presAssocID="{61F51C6A-A677-4595-BD2B-2E3FF068BA9A}" presName="Parent1" presStyleLbl="revTx" presStyleIdx="0" presStyleCnt="3" custScaleX="123643" custLinFactNeighborX="30933" custLinFactNeighborY="-151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CCFCE-9883-4CB0-8031-1717C64F73C4}" type="pres">
      <dgm:prSet presAssocID="{6876A913-44EF-4CB3-A2BE-BB25789EA3E3}" presName="Accent2" presStyleCnt="0"/>
      <dgm:spPr/>
      <dgm:t>
        <a:bodyPr/>
        <a:lstStyle/>
        <a:p>
          <a:endParaRPr lang="ru-RU"/>
        </a:p>
      </dgm:t>
    </dgm:pt>
    <dgm:pt modelId="{A1D79D71-6ABF-45B9-B43D-DFDF1D04D20C}" type="pres">
      <dgm:prSet presAssocID="{6876A913-44EF-4CB3-A2BE-BB25789EA3E3}" presName="Accent" presStyleLbl="node1" presStyleIdx="1" presStyleCnt="3" custAng="20754304" custScaleY="124075" custLinFactNeighborX="-12534" custLinFactNeighborY="21105"/>
      <dgm:spPr/>
      <dgm:t>
        <a:bodyPr/>
        <a:lstStyle/>
        <a:p>
          <a:endParaRPr lang="ru-RU"/>
        </a:p>
      </dgm:t>
    </dgm:pt>
    <dgm:pt modelId="{F12EA355-1E11-44C4-8A6F-EC401319AEA0}" type="pres">
      <dgm:prSet presAssocID="{6876A913-44EF-4CB3-A2BE-BB25789EA3E3}" presName="Parent2" presStyleLbl="revTx" presStyleIdx="1" presStyleCnt="3" custScaleX="131948" custLinFactNeighborX="-3153" custLinFactNeighborY="454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23D9A-0FE8-4B9D-81AB-1C328411821A}" type="pres">
      <dgm:prSet presAssocID="{80909D15-6FCC-433B-9F6B-ABE627BA6E37}" presName="Accent3" presStyleCnt="0"/>
      <dgm:spPr/>
      <dgm:t>
        <a:bodyPr/>
        <a:lstStyle/>
        <a:p>
          <a:endParaRPr lang="ru-RU"/>
        </a:p>
      </dgm:t>
    </dgm:pt>
    <dgm:pt modelId="{583B387B-50D8-4186-940C-8F4085C3322B}" type="pres">
      <dgm:prSet presAssocID="{80909D15-6FCC-433B-9F6B-ABE627BA6E37}" presName="Accent" presStyleLbl="node1" presStyleIdx="2" presStyleCnt="3" custAng="20820526" custScaleX="97364" custScaleY="116884" custLinFactNeighborX="53194" custLinFactNeighborY="-14136"/>
      <dgm:spPr/>
      <dgm:t>
        <a:bodyPr/>
        <a:lstStyle/>
        <a:p>
          <a:endParaRPr lang="ru-RU"/>
        </a:p>
      </dgm:t>
    </dgm:pt>
    <dgm:pt modelId="{DDE7DB12-ED0A-4053-8EA6-4980D8EA9609}" type="pres">
      <dgm:prSet presAssocID="{80909D15-6FCC-433B-9F6B-ABE627BA6E37}" presName="Parent3" presStyleLbl="revTx" presStyleIdx="2" presStyleCnt="3" custLinFactNeighborX="82614" custLinFactNeighborY="-620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DE58F6-F98C-4D68-9A83-A58C20F6335C}" type="presOf" srcId="{61F51C6A-A677-4595-BD2B-2E3FF068BA9A}" destId="{EF108C77-C3A9-4DC4-B519-23296EA1A8A1}" srcOrd="0" destOrd="0" presId="urn:microsoft.com/office/officeart/2009/layout/CircleArrowProcess"/>
    <dgm:cxn modelId="{83569920-4CB2-43C5-A392-8EDF991B5CE2}" type="presOf" srcId="{FCD8BA00-FC48-49B2-A36A-1A2C5A48B560}" destId="{F35C49FA-2CB3-47F4-84D9-80C7EA9FCC6F}" srcOrd="0" destOrd="0" presId="urn:microsoft.com/office/officeart/2009/layout/CircleArrowProcess"/>
    <dgm:cxn modelId="{8EC4EA32-12F0-4B39-876F-E4A8C403D0DA}" srcId="{FCD8BA00-FC48-49B2-A36A-1A2C5A48B560}" destId="{61F51C6A-A677-4595-BD2B-2E3FF068BA9A}" srcOrd="0" destOrd="0" parTransId="{8486AC56-E06A-49B9-BDCC-991AE260C5E9}" sibTransId="{08A70A96-3779-4A0E-9050-D8F6A7C8129F}"/>
    <dgm:cxn modelId="{A1787097-350F-47D7-9A44-E02DC2AF68B4}" srcId="{FCD8BA00-FC48-49B2-A36A-1A2C5A48B560}" destId="{6876A913-44EF-4CB3-A2BE-BB25789EA3E3}" srcOrd="1" destOrd="0" parTransId="{18CDCFA9-06A4-4951-9C54-EB2F77772413}" sibTransId="{7896C47F-FAB4-4123-8D0F-8974A9EF64D6}"/>
    <dgm:cxn modelId="{90762964-CC11-4734-BF07-AFEC5AF96D6C}" srcId="{FCD8BA00-FC48-49B2-A36A-1A2C5A48B560}" destId="{80909D15-6FCC-433B-9F6B-ABE627BA6E37}" srcOrd="2" destOrd="0" parTransId="{23F19B48-1D79-4581-9D9F-49DA84FECB94}" sibTransId="{7B8B5D9E-8DA3-40F0-89B9-223230B1294A}"/>
    <dgm:cxn modelId="{C0E1A946-5C77-4331-A17B-AD44BE667280}" type="presOf" srcId="{6876A913-44EF-4CB3-A2BE-BB25789EA3E3}" destId="{F12EA355-1E11-44C4-8A6F-EC401319AEA0}" srcOrd="0" destOrd="0" presId="urn:microsoft.com/office/officeart/2009/layout/CircleArrowProcess"/>
    <dgm:cxn modelId="{46770808-7B71-4CF2-8C22-E09FC103E30F}" type="presOf" srcId="{80909D15-6FCC-433B-9F6B-ABE627BA6E37}" destId="{DDE7DB12-ED0A-4053-8EA6-4980D8EA9609}" srcOrd="0" destOrd="0" presId="urn:microsoft.com/office/officeart/2009/layout/CircleArrowProcess"/>
    <dgm:cxn modelId="{9F3D026F-3FD4-41EF-A22F-3AF65DC1329E}" type="presParOf" srcId="{F35C49FA-2CB3-47F4-84D9-80C7EA9FCC6F}" destId="{93B0CA49-8536-43C7-83AC-D2BB547CADB8}" srcOrd="0" destOrd="0" presId="urn:microsoft.com/office/officeart/2009/layout/CircleArrowProcess"/>
    <dgm:cxn modelId="{4F915428-59E5-4F73-8BF1-68B99E92CA09}" type="presParOf" srcId="{93B0CA49-8536-43C7-83AC-D2BB547CADB8}" destId="{6AD7EB12-601F-4E9F-B9CF-7FB645C23CAB}" srcOrd="0" destOrd="0" presId="urn:microsoft.com/office/officeart/2009/layout/CircleArrowProcess"/>
    <dgm:cxn modelId="{A2EF0A22-A261-4D34-B8E9-666CF9978B2A}" type="presParOf" srcId="{F35C49FA-2CB3-47F4-84D9-80C7EA9FCC6F}" destId="{EF108C77-C3A9-4DC4-B519-23296EA1A8A1}" srcOrd="1" destOrd="0" presId="urn:microsoft.com/office/officeart/2009/layout/CircleArrowProcess"/>
    <dgm:cxn modelId="{E568773D-D4C4-4302-BBD3-114A44AE1EA6}" type="presParOf" srcId="{F35C49FA-2CB3-47F4-84D9-80C7EA9FCC6F}" destId="{387CCFCE-9883-4CB0-8031-1717C64F73C4}" srcOrd="2" destOrd="0" presId="urn:microsoft.com/office/officeart/2009/layout/CircleArrowProcess"/>
    <dgm:cxn modelId="{67807648-6676-4FEF-A941-237BB26748A1}" type="presParOf" srcId="{387CCFCE-9883-4CB0-8031-1717C64F73C4}" destId="{A1D79D71-6ABF-45B9-B43D-DFDF1D04D20C}" srcOrd="0" destOrd="0" presId="urn:microsoft.com/office/officeart/2009/layout/CircleArrowProcess"/>
    <dgm:cxn modelId="{49E54417-07E4-4DC2-A831-64F5BECF9B02}" type="presParOf" srcId="{F35C49FA-2CB3-47F4-84D9-80C7EA9FCC6F}" destId="{F12EA355-1E11-44C4-8A6F-EC401319AEA0}" srcOrd="3" destOrd="0" presId="urn:microsoft.com/office/officeart/2009/layout/CircleArrowProcess"/>
    <dgm:cxn modelId="{CF94F105-B24E-440A-8A4E-626AD4B8A1F7}" type="presParOf" srcId="{F35C49FA-2CB3-47F4-84D9-80C7EA9FCC6F}" destId="{59023D9A-0FE8-4B9D-81AB-1C328411821A}" srcOrd="4" destOrd="0" presId="urn:microsoft.com/office/officeart/2009/layout/CircleArrowProcess"/>
    <dgm:cxn modelId="{2F74B310-C9A9-4249-B38C-70B0664978DA}" type="presParOf" srcId="{59023D9A-0FE8-4B9D-81AB-1C328411821A}" destId="{583B387B-50D8-4186-940C-8F4085C3322B}" srcOrd="0" destOrd="0" presId="urn:microsoft.com/office/officeart/2009/layout/CircleArrowProcess"/>
    <dgm:cxn modelId="{8632EBD9-3736-4F2B-92FC-9EABDAF079FA}" type="presParOf" srcId="{F35C49FA-2CB3-47F4-84D9-80C7EA9FCC6F}" destId="{DDE7DB12-ED0A-4053-8EA6-4980D8EA960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D8347D2-02E3-4028-B3EC-7827524ECD03}" type="doc">
      <dgm:prSet loTypeId="urn:microsoft.com/office/officeart/2005/8/layout/hList7" loCatId="list" qsTypeId="urn:microsoft.com/office/officeart/2005/8/quickstyle/simple1#17" qsCatId="simple" csTypeId="urn:microsoft.com/office/officeart/2005/8/colors/accent2_1" csCatId="accent2" phldr="1"/>
      <dgm:spPr/>
    </dgm:pt>
    <dgm:pt modelId="{3BDE3E49-9285-4B06-8EDA-36F8543F6116}">
      <dgm:prSet phldrT="[Текст]"/>
      <dgm:spPr/>
      <dgm:t>
        <a:bodyPr/>
        <a:lstStyle/>
        <a:p>
          <a:r>
            <a:rPr lang="uk-UA" dirty="0" smtClean="0"/>
            <a:t>Висувала вимоги 8-ми годинного робочого дня, скорочення робочого дня на шкідливих виробництвах, заборону дитячої праці тощо.</a:t>
          </a:r>
          <a:endParaRPr lang="ru-RU" dirty="0"/>
        </a:p>
      </dgm:t>
    </dgm:pt>
    <dgm:pt modelId="{C56F1D33-21A6-4C20-8A50-7645A1242AC9}" type="parTrans" cxnId="{C44A31D0-E68E-47DD-AE3B-2AC43151643D}">
      <dgm:prSet/>
      <dgm:spPr/>
      <dgm:t>
        <a:bodyPr/>
        <a:lstStyle/>
        <a:p>
          <a:endParaRPr lang="ru-RU"/>
        </a:p>
      </dgm:t>
    </dgm:pt>
    <dgm:pt modelId="{6FFA02B5-0B06-4044-AAD8-B44FA0871C85}" type="sibTrans" cxnId="{C44A31D0-E68E-47DD-AE3B-2AC43151643D}">
      <dgm:prSet/>
      <dgm:spPr/>
      <dgm:t>
        <a:bodyPr/>
        <a:lstStyle/>
        <a:p>
          <a:endParaRPr lang="ru-RU"/>
        </a:p>
      </dgm:t>
    </dgm:pt>
    <dgm:pt modelId="{DBDC1B96-2F02-46F1-B11C-E37A85E18E8C}">
      <dgm:prSet phldrT="[Текст]"/>
      <dgm:spPr/>
      <dgm:t>
        <a:bodyPr/>
        <a:lstStyle/>
        <a:p>
          <a:r>
            <a:rPr lang="uk-UA" dirty="0" smtClean="0"/>
            <a:t>Виступала за </a:t>
          </a:r>
          <a:r>
            <a:rPr lang="uk-UA" dirty="0" err="1" smtClean="0"/>
            <a:t>шановливе</a:t>
          </a:r>
          <a:r>
            <a:rPr lang="uk-UA" dirty="0" smtClean="0"/>
            <a:t> ставлення до української мови та національних традицій, застерігала українських робітників від співпраці та єднання з російськими і польськими пролетарями. </a:t>
          </a:r>
          <a:endParaRPr lang="ru-RU" dirty="0"/>
        </a:p>
      </dgm:t>
    </dgm:pt>
    <dgm:pt modelId="{A0B89B9A-C159-4CEC-B2DB-43C45AA33119}" type="parTrans" cxnId="{CB205167-2692-4AB8-8031-989385D4F069}">
      <dgm:prSet/>
      <dgm:spPr/>
      <dgm:t>
        <a:bodyPr/>
        <a:lstStyle/>
        <a:p>
          <a:endParaRPr lang="ru-RU"/>
        </a:p>
      </dgm:t>
    </dgm:pt>
    <dgm:pt modelId="{4D8979B0-246B-4371-A6AB-35A35F4802A1}" type="sibTrans" cxnId="{CB205167-2692-4AB8-8031-989385D4F069}">
      <dgm:prSet/>
      <dgm:spPr/>
      <dgm:t>
        <a:bodyPr/>
        <a:lstStyle/>
        <a:p>
          <a:endParaRPr lang="ru-RU"/>
        </a:p>
      </dgm:t>
    </dgm:pt>
    <dgm:pt modelId="{761803CE-3D24-49F3-BB5B-30464D9D3B23}">
      <dgm:prSet phldrT="[Текст]"/>
      <dgm:spPr/>
      <dgm:t>
        <a:bodyPr/>
        <a:lstStyle/>
        <a:p>
          <a:r>
            <a:rPr lang="uk-UA" dirty="0" smtClean="0"/>
            <a:t>Передбачала націоналізацію землі шляхом позбавлення земельної власності іноземців (росіян, поляків, німців та ін.) без компенсації, а українських поміщиків – з компенсаційними виплатами. Українські селяни отримували землю в користування стільки скільки могли обробити, не використовуючи найману працю. </a:t>
          </a:r>
          <a:endParaRPr lang="ru-RU" dirty="0"/>
        </a:p>
      </dgm:t>
    </dgm:pt>
    <dgm:pt modelId="{8E2ABFCF-EF20-4C7B-9194-EB0C6FA31B54}" type="parTrans" cxnId="{0AD518EA-B788-46D2-9F7F-95B9349473FB}">
      <dgm:prSet/>
      <dgm:spPr/>
      <dgm:t>
        <a:bodyPr/>
        <a:lstStyle/>
        <a:p>
          <a:endParaRPr lang="ru-RU"/>
        </a:p>
      </dgm:t>
    </dgm:pt>
    <dgm:pt modelId="{730418D4-64E9-4745-8D50-A134F79D0416}" type="sibTrans" cxnId="{0AD518EA-B788-46D2-9F7F-95B9349473FB}">
      <dgm:prSet/>
      <dgm:spPr/>
      <dgm:t>
        <a:bodyPr/>
        <a:lstStyle/>
        <a:p>
          <a:endParaRPr lang="ru-RU"/>
        </a:p>
      </dgm:t>
    </dgm:pt>
    <dgm:pt modelId="{017E1762-EF07-403F-8C6A-C1DC12B16D58}" type="pres">
      <dgm:prSet presAssocID="{4D8347D2-02E3-4028-B3EC-7827524ECD03}" presName="Name0" presStyleCnt="0">
        <dgm:presLayoutVars>
          <dgm:dir/>
          <dgm:resizeHandles val="exact"/>
        </dgm:presLayoutVars>
      </dgm:prSet>
      <dgm:spPr/>
    </dgm:pt>
    <dgm:pt modelId="{9A549700-9C76-4C7E-AC23-A90EF79B016D}" type="pres">
      <dgm:prSet presAssocID="{4D8347D2-02E3-4028-B3EC-7827524ECD03}" presName="fgShape" presStyleLbl="fgShp" presStyleIdx="0" presStyleCnt="1"/>
      <dgm:spPr/>
    </dgm:pt>
    <dgm:pt modelId="{D32A8381-BD28-4A1D-BD10-A23B2FC8BCFB}" type="pres">
      <dgm:prSet presAssocID="{4D8347D2-02E3-4028-B3EC-7827524ECD03}" presName="linComp" presStyleCnt="0"/>
      <dgm:spPr/>
    </dgm:pt>
    <dgm:pt modelId="{92E4C2F9-231B-4E80-8FCF-83F5A6B55A8B}" type="pres">
      <dgm:prSet presAssocID="{3BDE3E49-9285-4B06-8EDA-36F8543F6116}" presName="compNode" presStyleCnt="0"/>
      <dgm:spPr/>
    </dgm:pt>
    <dgm:pt modelId="{95432328-5FFE-434D-AD26-AAE67898D6DE}" type="pres">
      <dgm:prSet presAssocID="{3BDE3E49-9285-4B06-8EDA-36F8543F6116}" presName="bkgdShape" presStyleLbl="node1" presStyleIdx="0" presStyleCnt="3" custLinFactNeighborX="150" custLinFactNeighborY="687"/>
      <dgm:spPr/>
      <dgm:t>
        <a:bodyPr/>
        <a:lstStyle/>
        <a:p>
          <a:endParaRPr lang="ru-RU"/>
        </a:p>
      </dgm:t>
    </dgm:pt>
    <dgm:pt modelId="{2B000F6B-76DC-418A-B5B7-E8F0A23E4955}" type="pres">
      <dgm:prSet presAssocID="{3BDE3E49-9285-4B06-8EDA-36F8543F611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DBF58-B46F-4EB5-B2F7-EFC6CF5A0D5C}" type="pres">
      <dgm:prSet presAssocID="{3BDE3E49-9285-4B06-8EDA-36F8543F6116}" presName="invisiNode" presStyleLbl="node1" presStyleIdx="0" presStyleCnt="3"/>
      <dgm:spPr/>
    </dgm:pt>
    <dgm:pt modelId="{4AFFA732-5C0D-420B-AA3C-46CFCC162FB3}" type="pres">
      <dgm:prSet presAssocID="{3BDE3E49-9285-4B06-8EDA-36F8543F611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936235-6A2D-483B-A32E-FFEC30DC82C8}" type="pres">
      <dgm:prSet presAssocID="{6FFA02B5-0B06-4044-AAD8-B44FA0871C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51F4CE-052A-4D9E-80D5-86C0123F9625}" type="pres">
      <dgm:prSet presAssocID="{DBDC1B96-2F02-46F1-B11C-E37A85E18E8C}" presName="compNode" presStyleCnt="0"/>
      <dgm:spPr/>
    </dgm:pt>
    <dgm:pt modelId="{DCD5FB69-02E3-418F-BACB-427D72E238D1}" type="pres">
      <dgm:prSet presAssocID="{DBDC1B96-2F02-46F1-B11C-E37A85E18E8C}" presName="bkgdShape" presStyleLbl="node1" presStyleIdx="1" presStyleCnt="3"/>
      <dgm:spPr/>
      <dgm:t>
        <a:bodyPr/>
        <a:lstStyle/>
        <a:p>
          <a:endParaRPr lang="ru-RU"/>
        </a:p>
      </dgm:t>
    </dgm:pt>
    <dgm:pt modelId="{CBE9987D-F029-4E40-B2B0-87DA71D659D4}" type="pres">
      <dgm:prSet presAssocID="{DBDC1B96-2F02-46F1-B11C-E37A85E18E8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15298-BC90-43D9-B0AC-D66332CC5E89}" type="pres">
      <dgm:prSet presAssocID="{DBDC1B96-2F02-46F1-B11C-E37A85E18E8C}" presName="invisiNode" presStyleLbl="node1" presStyleIdx="1" presStyleCnt="3"/>
      <dgm:spPr/>
    </dgm:pt>
    <dgm:pt modelId="{970C7BE0-F0A8-4C09-A4AC-698BB54E219E}" type="pres">
      <dgm:prSet presAssocID="{DBDC1B96-2F02-46F1-B11C-E37A85E18E8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7D8D8F4-FE0E-49F5-95F6-709D088C5FFB}" type="pres">
      <dgm:prSet presAssocID="{4D8979B0-246B-4371-A6AB-35A35F4802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9C7570-9C8B-4195-AEBF-69D1F0A06E7E}" type="pres">
      <dgm:prSet presAssocID="{761803CE-3D24-49F3-BB5B-30464D9D3B23}" presName="compNode" presStyleCnt="0"/>
      <dgm:spPr/>
    </dgm:pt>
    <dgm:pt modelId="{752805E8-BCF4-4438-B59E-8C9DA51AE39F}" type="pres">
      <dgm:prSet presAssocID="{761803CE-3D24-49F3-BB5B-30464D9D3B23}" presName="bkgdShape" presStyleLbl="node1" presStyleIdx="2" presStyleCnt="3"/>
      <dgm:spPr/>
      <dgm:t>
        <a:bodyPr/>
        <a:lstStyle/>
        <a:p>
          <a:endParaRPr lang="ru-RU"/>
        </a:p>
      </dgm:t>
    </dgm:pt>
    <dgm:pt modelId="{F4C99AB5-A021-49D6-821C-C4C188A05F66}" type="pres">
      <dgm:prSet presAssocID="{761803CE-3D24-49F3-BB5B-30464D9D3B2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F977A-000D-42C8-B0D2-9E64805455F7}" type="pres">
      <dgm:prSet presAssocID="{761803CE-3D24-49F3-BB5B-30464D9D3B23}" presName="invisiNode" presStyleLbl="node1" presStyleIdx="2" presStyleCnt="3"/>
      <dgm:spPr/>
    </dgm:pt>
    <dgm:pt modelId="{F2E36992-2419-4DE9-B41B-F65AC06297F1}" type="pres">
      <dgm:prSet presAssocID="{761803CE-3D24-49F3-BB5B-30464D9D3B23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D243FE-1FAF-4285-9C45-8E951F57095F}" type="presOf" srcId="{DBDC1B96-2F02-46F1-B11C-E37A85E18E8C}" destId="{DCD5FB69-02E3-418F-BACB-427D72E238D1}" srcOrd="0" destOrd="0" presId="urn:microsoft.com/office/officeart/2005/8/layout/hList7"/>
    <dgm:cxn modelId="{0AD518EA-B788-46D2-9F7F-95B9349473FB}" srcId="{4D8347D2-02E3-4028-B3EC-7827524ECD03}" destId="{761803CE-3D24-49F3-BB5B-30464D9D3B23}" srcOrd="2" destOrd="0" parTransId="{8E2ABFCF-EF20-4C7B-9194-EB0C6FA31B54}" sibTransId="{730418D4-64E9-4745-8D50-A134F79D0416}"/>
    <dgm:cxn modelId="{2F24EA89-FD97-4689-996E-62B54DBE4C68}" type="presOf" srcId="{4D8979B0-246B-4371-A6AB-35A35F4802A1}" destId="{37D8D8F4-FE0E-49F5-95F6-709D088C5FFB}" srcOrd="0" destOrd="0" presId="urn:microsoft.com/office/officeart/2005/8/layout/hList7"/>
    <dgm:cxn modelId="{B94CDC46-CE23-423E-8862-0278867667AF}" type="presOf" srcId="{6FFA02B5-0B06-4044-AAD8-B44FA0871C85}" destId="{4C936235-6A2D-483B-A32E-FFEC30DC82C8}" srcOrd="0" destOrd="0" presId="urn:microsoft.com/office/officeart/2005/8/layout/hList7"/>
    <dgm:cxn modelId="{F54F4CBE-3D3B-411E-A612-468129BF0428}" type="presOf" srcId="{3BDE3E49-9285-4B06-8EDA-36F8543F6116}" destId="{95432328-5FFE-434D-AD26-AAE67898D6DE}" srcOrd="0" destOrd="0" presId="urn:microsoft.com/office/officeart/2005/8/layout/hList7"/>
    <dgm:cxn modelId="{5FCA5779-CB6E-42A2-B11F-629B448E3471}" type="presOf" srcId="{761803CE-3D24-49F3-BB5B-30464D9D3B23}" destId="{F4C99AB5-A021-49D6-821C-C4C188A05F66}" srcOrd="1" destOrd="0" presId="urn:microsoft.com/office/officeart/2005/8/layout/hList7"/>
    <dgm:cxn modelId="{5F827764-80E1-412F-A3E7-7A4ED426AEEF}" type="presOf" srcId="{761803CE-3D24-49F3-BB5B-30464D9D3B23}" destId="{752805E8-BCF4-4438-B59E-8C9DA51AE39F}" srcOrd="0" destOrd="0" presId="urn:microsoft.com/office/officeart/2005/8/layout/hList7"/>
    <dgm:cxn modelId="{9E9B9A3F-3405-42D2-B80A-C37CACB812E3}" type="presOf" srcId="{DBDC1B96-2F02-46F1-B11C-E37A85E18E8C}" destId="{CBE9987D-F029-4E40-B2B0-87DA71D659D4}" srcOrd="1" destOrd="0" presId="urn:microsoft.com/office/officeart/2005/8/layout/hList7"/>
    <dgm:cxn modelId="{C44A31D0-E68E-47DD-AE3B-2AC43151643D}" srcId="{4D8347D2-02E3-4028-B3EC-7827524ECD03}" destId="{3BDE3E49-9285-4B06-8EDA-36F8543F6116}" srcOrd="0" destOrd="0" parTransId="{C56F1D33-21A6-4C20-8A50-7645A1242AC9}" sibTransId="{6FFA02B5-0B06-4044-AAD8-B44FA0871C85}"/>
    <dgm:cxn modelId="{BE149321-0CF2-48B6-8A48-E2A0F652FEE4}" type="presOf" srcId="{3BDE3E49-9285-4B06-8EDA-36F8543F6116}" destId="{2B000F6B-76DC-418A-B5B7-E8F0A23E4955}" srcOrd="1" destOrd="0" presId="urn:microsoft.com/office/officeart/2005/8/layout/hList7"/>
    <dgm:cxn modelId="{CB205167-2692-4AB8-8031-989385D4F069}" srcId="{4D8347D2-02E3-4028-B3EC-7827524ECD03}" destId="{DBDC1B96-2F02-46F1-B11C-E37A85E18E8C}" srcOrd="1" destOrd="0" parTransId="{A0B89B9A-C159-4CEC-B2DB-43C45AA33119}" sibTransId="{4D8979B0-246B-4371-A6AB-35A35F4802A1}"/>
    <dgm:cxn modelId="{62B23984-F74D-489D-BA9C-F5DF7B72DF44}" type="presOf" srcId="{4D8347D2-02E3-4028-B3EC-7827524ECD03}" destId="{017E1762-EF07-403F-8C6A-C1DC12B16D58}" srcOrd="0" destOrd="0" presId="urn:microsoft.com/office/officeart/2005/8/layout/hList7"/>
    <dgm:cxn modelId="{516EB134-F48C-4065-825C-F9540F97BC91}" type="presParOf" srcId="{017E1762-EF07-403F-8C6A-C1DC12B16D58}" destId="{9A549700-9C76-4C7E-AC23-A90EF79B016D}" srcOrd="0" destOrd="0" presId="urn:microsoft.com/office/officeart/2005/8/layout/hList7"/>
    <dgm:cxn modelId="{F9C7B534-A4BB-43D5-AC07-AB97272A66EE}" type="presParOf" srcId="{017E1762-EF07-403F-8C6A-C1DC12B16D58}" destId="{D32A8381-BD28-4A1D-BD10-A23B2FC8BCFB}" srcOrd="1" destOrd="0" presId="urn:microsoft.com/office/officeart/2005/8/layout/hList7"/>
    <dgm:cxn modelId="{DB44C25C-AFB3-4E9D-AE2C-825B841EF4AC}" type="presParOf" srcId="{D32A8381-BD28-4A1D-BD10-A23B2FC8BCFB}" destId="{92E4C2F9-231B-4E80-8FCF-83F5A6B55A8B}" srcOrd="0" destOrd="0" presId="urn:microsoft.com/office/officeart/2005/8/layout/hList7"/>
    <dgm:cxn modelId="{DEC51F6C-F9CA-4A4A-BB0F-2CBF60A869E6}" type="presParOf" srcId="{92E4C2F9-231B-4E80-8FCF-83F5A6B55A8B}" destId="{95432328-5FFE-434D-AD26-AAE67898D6DE}" srcOrd="0" destOrd="0" presId="urn:microsoft.com/office/officeart/2005/8/layout/hList7"/>
    <dgm:cxn modelId="{243D9622-F9AE-4CDB-9544-091D9DE2820C}" type="presParOf" srcId="{92E4C2F9-231B-4E80-8FCF-83F5A6B55A8B}" destId="{2B000F6B-76DC-418A-B5B7-E8F0A23E4955}" srcOrd="1" destOrd="0" presId="urn:microsoft.com/office/officeart/2005/8/layout/hList7"/>
    <dgm:cxn modelId="{3042FAC4-3B7B-4969-A7EB-6CE73A118DFE}" type="presParOf" srcId="{92E4C2F9-231B-4E80-8FCF-83F5A6B55A8B}" destId="{221DBF58-B46F-4EB5-B2F7-EFC6CF5A0D5C}" srcOrd="2" destOrd="0" presId="urn:microsoft.com/office/officeart/2005/8/layout/hList7"/>
    <dgm:cxn modelId="{BFAC877A-E30B-474A-923A-DFC48FA954AE}" type="presParOf" srcId="{92E4C2F9-231B-4E80-8FCF-83F5A6B55A8B}" destId="{4AFFA732-5C0D-420B-AA3C-46CFCC162FB3}" srcOrd="3" destOrd="0" presId="urn:microsoft.com/office/officeart/2005/8/layout/hList7"/>
    <dgm:cxn modelId="{09DD3302-C4FE-486A-BBFF-7729D68CB2E2}" type="presParOf" srcId="{D32A8381-BD28-4A1D-BD10-A23B2FC8BCFB}" destId="{4C936235-6A2D-483B-A32E-FFEC30DC82C8}" srcOrd="1" destOrd="0" presId="urn:microsoft.com/office/officeart/2005/8/layout/hList7"/>
    <dgm:cxn modelId="{BF28204E-13F6-4391-BC7C-9D52A012F79C}" type="presParOf" srcId="{D32A8381-BD28-4A1D-BD10-A23B2FC8BCFB}" destId="{DE51F4CE-052A-4D9E-80D5-86C0123F9625}" srcOrd="2" destOrd="0" presId="urn:microsoft.com/office/officeart/2005/8/layout/hList7"/>
    <dgm:cxn modelId="{C6DB574E-3583-48FC-862A-C6F6D03AE998}" type="presParOf" srcId="{DE51F4CE-052A-4D9E-80D5-86C0123F9625}" destId="{DCD5FB69-02E3-418F-BACB-427D72E238D1}" srcOrd="0" destOrd="0" presId="urn:microsoft.com/office/officeart/2005/8/layout/hList7"/>
    <dgm:cxn modelId="{E2C2BCF4-B29B-4AC7-BE09-C3A356EC4666}" type="presParOf" srcId="{DE51F4CE-052A-4D9E-80D5-86C0123F9625}" destId="{CBE9987D-F029-4E40-B2B0-87DA71D659D4}" srcOrd="1" destOrd="0" presId="urn:microsoft.com/office/officeart/2005/8/layout/hList7"/>
    <dgm:cxn modelId="{E56ED27A-ED92-4A4A-A43F-A304B17444AF}" type="presParOf" srcId="{DE51F4CE-052A-4D9E-80D5-86C0123F9625}" destId="{77C15298-BC90-43D9-B0AC-D66332CC5E89}" srcOrd="2" destOrd="0" presId="urn:microsoft.com/office/officeart/2005/8/layout/hList7"/>
    <dgm:cxn modelId="{BE005B6A-C24F-4E67-BB49-E907D37A1A47}" type="presParOf" srcId="{DE51F4CE-052A-4D9E-80D5-86C0123F9625}" destId="{970C7BE0-F0A8-4C09-A4AC-698BB54E219E}" srcOrd="3" destOrd="0" presId="urn:microsoft.com/office/officeart/2005/8/layout/hList7"/>
    <dgm:cxn modelId="{B8220053-9D0B-400A-8C59-F7D512AB48C8}" type="presParOf" srcId="{D32A8381-BD28-4A1D-BD10-A23B2FC8BCFB}" destId="{37D8D8F4-FE0E-49F5-95F6-709D088C5FFB}" srcOrd="3" destOrd="0" presId="urn:microsoft.com/office/officeart/2005/8/layout/hList7"/>
    <dgm:cxn modelId="{5298F7E2-AAD2-4C73-89E0-CA7A1B860BF6}" type="presParOf" srcId="{D32A8381-BD28-4A1D-BD10-A23B2FC8BCFB}" destId="{0D9C7570-9C8B-4195-AEBF-69D1F0A06E7E}" srcOrd="4" destOrd="0" presId="urn:microsoft.com/office/officeart/2005/8/layout/hList7"/>
    <dgm:cxn modelId="{7FB39EFA-1E4D-4994-A270-1B62297218B1}" type="presParOf" srcId="{0D9C7570-9C8B-4195-AEBF-69D1F0A06E7E}" destId="{752805E8-BCF4-4438-B59E-8C9DA51AE39F}" srcOrd="0" destOrd="0" presId="urn:microsoft.com/office/officeart/2005/8/layout/hList7"/>
    <dgm:cxn modelId="{5FB2A7A2-B44A-442C-92BC-B488EE51EEF2}" type="presParOf" srcId="{0D9C7570-9C8B-4195-AEBF-69D1F0A06E7E}" destId="{F4C99AB5-A021-49D6-821C-C4C188A05F66}" srcOrd="1" destOrd="0" presId="urn:microsoft.com/office/officeart/2005/8/layout/hList7"/>
    <dgm:cxn modelId="{B80CFB32-B2F3-4786-B469-98091B26DFFD}" type="presParOf" srcId="{0D9C7570-9C8B-4195-AEBF-69D1F0A06E7E}" destId="{FF3F977A-000D-42C8-B0D2-9E64805455F7}" srcOrd="2" destOrd="0" presId="urn:microsoft.com/office/officeart/2005/8/layout/hList7"/>
    <dgm:cxn modelId="{7EC0FE54-7DA6-45D9-A195-F03E52AAE157}" type="presParOf" srcId="{0D9C7570-9C8B-4195-AEBF-69D1F0A06E7E}" destId="{F2E36992-2419-4DE9-B41B-F65AC06297F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A842B73-0C6F-4540-8170-62C008BC07FE}" type="doc">
      <dgm:prSet loTypeId="urn:microsoft.com/office/officeart/2005/8/layout/StepDownProcess" loCatId="process" qsTypeId="urn:microsoft.com/office/officeart/2005/8/quickstyle/simple1#18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B56AFEB-AEB5-4C1C-BFBE-7B6E349AE5A6}">
      <dgm:prSet phldrT="[Текст]" custT="1"/>
      <dgm:spPr/>
      <dgm:t>
        <a:bodyPr/>
        <a:lstStyle/>
        <a:p>
          <a:r>
            <a:rPr lang="uk-UA" sz="1600" dirty="0" smtClean="0"/>
            <a:t>Гасло «Україна для українців». </a:t>
          </a:r>
          <a:endParaRPr lang="ru-RU" sz="1600" dirty="0"/>
        </a:p>
      </dgm:t>
    </dgm:pt>
    <dgm:pt modelId="{51FC3CA8-E959-4953-82DA-BBD0979B94CE}" type="parTrans" cxnId="{19B29396-64BB-4669-A637-90F9DC179D7F}">
      <dgm:prSet/>
      <dgm:spPr/>
      <dgm:t>
        <a:bodyPr/>
        <a:lstStyle/>
        <a:p>
          <a:endParaRPr lang="ru-RU"/>
        </a:p>
      </dgm:t>
    </dgm:pt>
    <dgm:pt modelId="{E2B75D2E-57E1-4C08-A3D8-0922F0094B13}" type="sibTrans" cxnId="{19B29396-64BB-4669-A637-90F9DC179D7F}">
      <dgm:prSet/>
      <dgm:spPr/>
      <dgm:t>
        <a:bodyPr/>
        <a:lstStyle/>
        <a:p>
          <a:endParaRPr lang="ru-RU"/>
        </a:p>
      </dgm:t>
    </dgm:pt>
    <dgm:pt modelId="{88A2C259-5670-4676-B73F-F77559BC4AF1}">
      <dgm:prSet phldrT="[Текст]" custT="1"/>
      <dgm:spPr/>
      <dgm:t>
        <a:bodyPr/>
        <a:lstStyle/>
        <a:p>
          <a:pPr algn="l"/>
          <a:r>
            <a:rPr lang="ru-RU" sz="1600" dirty="0" smtClean="0"/>
            <a:t>«Десять </a:t>
          </a:r>
          <a:r>
            <a:rPr lang="ru-RU" sz="1600" dirty="0" err="1" smtClean="0"/>
            <a:t>заповідей</a:t>
          </a:r>
          <a:r>
            <a:rPr lang="ru-RU" sz="1600" dirty="0" smtClean="0"/>
            <a:t> УНП»  </a:t>
          </a:r>
          <a:r>
            <a:rPr lang="ru-RU" sz="1600" dirty="0" err="1" smtClean="0"/>
            <a:t>спрямовані</a:t>
          </a:r>
          <a:r>
            <a:rPr lang="ru-RU" sz="1600" dirty="0" smtClean="0"/>
            <a:t> </a:t>
          </a:r>
          <a:r>
            <a:rPr lang="ru-RU" sz="1600" dirty="0" err="1" smtClean="0"/>
            <a:t>проти</a:t>
          </a:r>
          <a:r>
            <a:rPr lang="ru-RU" sz="1600" dirty="0" smtClean="0"/>
            <a:t> </a:t>
          </a:r>
          <a:r>
            <a:rPr lang="ru-RU" sz="1600" dirty="0" err="1" smtClean="0"/>
            <a:t>інонаціональної</a:t>
          </a:r>
          <a:r>
            <a:rPr lang="ru-RU" sz="1600" dirty="0" smtClean="0"/>
            <a:t> </a:t>
          </a:r>
          <a:r>
            <a:rPr lang="ru-RU" sz="1600" dirty="0" err="1" smtClean="0"/>
            <a:t>чи</a:t>
          </a:r>
          <a:r>
            <a:rPr lang="ru-RU" sz="1600" dirty="0" smtClean="0"/>
            <a:t> </a:t>
          </a:r>
          <a:r>
            <a:rPr lang="ru-RU" sz="1600" dirty="0" err="1" smtClean="0"/>
            <a:t>зрусифікованої</a:t>
          </a:r>
          <a:r>
            <a:rPr lang="ru-RU" sz="1600" dirty="0" smtClean="0"/>
            <a:t> </a:t>
          </a:r>
          <a:r>
            <a:rPr lang="ru-RU" sz="1600" dirty="0" err="1" smtClean="0"/>
            <a:t>еліти</a:t>
          </a:r>
          <a:r>
            <a:rPr lang="ru-RU" sz="1600" dirty="0" smtClean="0"/>
            <a:t> в </a:t>
          </a:r>
          <a:r>
            <a:rPr lang="ru-RU" sz="1600" dirty="0" err="1" smtClean="0"/>
            <a:t>Україні</a:t>
          </a:r>
          <a:r>
            <a:rPr lang="ru-RU" sz="1600" dirty="0" smtClean="0"/>
            <a:t>, </a:t>
          </a:r>
          <a:r>
            <a:rPr lang="ru-RU" sz="1600" dirty="0" err="1" smtClean="0"/>
            <a:t>які</a:t>
          </a:r>
          <a:r>
            <a:rPr lang="ru-RU" sz="1600" dirty="0" smtClean="0"/>
            <a:t> </a:t>
          </a:r>
          <a:r>
            <a:rPr lang="ru-RU" sz="1600" dirty="0" err="1" smtClean="0"/>
            <a:t>експлуатували</a:t>
          </a:r>
          <a:r>
            <a:rPr lang="ru-RU" sz="1600" dirty="0" smtClean="0"/>
            <a:t> </a:t>
          </a:r>
          <a:r>
            <a:rPr lang="ru-RU" sz="1600" dirty="0" err="1" smtClean="0"/>
            <a:t>український</a:t>
          </a:r>
          <a:r>
            <a:rPr lang="ru-RU" sz="1600" dirty="0" smtClean="0"/>
            <a:t> народ, </a:t>
          </a:r>
          <a:r>
            <a:rPr lang="ru-RU" sz="1600" dirty="0" err="1" smtClean="0"/>
            <a:t>прагнули</a:t>
          </a:r>
          <a:r>
            <a:rPr lang="ru-RU" sz="1600" dirty="0" smtClean="0"/>
            <a:t> </a:t>
          </a:r>
          <a:r>
            <a:rPr lang="ru-RU" sz="1600" dirty="0" err="1" smtClean="0"/>
            <a:t>позбавити</a:t>
          </a:r>
          <a:r>
            <a:rPr lang="ru-RU" sz="1600" dirty="0" smtClean="0"/>
            <a:t> </a:t>
          </a:r>
          <a:r>
            <a:rPr lang="ru-RU" sz="1600" dirty="0" err="1" smtClean="0"/>
            <a:t>його</a:t>
          </a:r>
          <a:r>
            <a:rPr lang="ru-RU" sz="1600" dirty="0" smtClean="0"/>
            <a:t> </a:t>
          </a:r>
          <a:r>
            <a:rPr lang="ru-RU" sz="1600" dirty="0" err="1" smtClean="0"/>
            <a:t>національних</a:t>
          </a:r>
          <a:r>
            <a:rPr lang="ru-RU" sz="1600" dirty="0" smtClean="0"/>
            <a:t> </a:t>
          </a:r>
          <a:r>
            <a:rPr lang="ru-RU" sz="1600" dirty="0" err="1" smtClean="0"/>
            <a:t>коренів</a:t>
          </a:r>
          <a:r>
            <a:rPr lang="ru-RU" sz="1600" dirty="0" smtClean="0"/>
            <a:t> і </a:t>
          </a:r>
          <a:r>
            <a:rPr lang="ru-RU" sz="1600" dirty="0" err="1" smtClean="0"/>
            <a:t>відтіснити</a:t>
          </a:r>
          <a:r>
            <a:rPr lang="ru-RU" sz="1600" dirty="0" smtClean="0"/>
            <a:t> </a:t>
          </a:r>
          <a:r>
            <a:rPr lang="ru-RU" sz="1600" dirty="0" err="1" smtClean="0"/>
            <a:t>від</a:t>
          </a:r>
          <a:r>
            <a:rPr lang="ru-RU" sz="1600" dirty="0" smtClean="0"/>
            <a:t> </a:t>
          </a:r>
          <a:r>
            <a:rPr lang="ru-RU" sz="1600" dirty="0" err="1" smtClean="0"/>
            <a:t>політики</a:t>
          </a:r>
          <a:r>
            <a:rPr lang="ru-RU" sz="1600" dirty="0" smtClean="0"/>
            <a:t>, </a:t>
          </a:r>
          <a:r>
            <a:rPr lang="ru-RU" sz="1600" dirty="0" err="1" smtClean="0"/>
            <a:t>економіки</a:t>
          </a:r>
          <a:r>
            <a:rPr lang="ru-RU" sz="1600" dirty="0" smtClean="0"/>
            <a:t>, </a:t>
          </a:r>
          <a:r>
            <a:rPr lang="ru-RU" sz="1600" dirty="0" err="1" smtClean="0"/>
            <a:t>культури</a:t>
          </a:r>
          <a:r>
            <a:rPr lang="ru-RU" sz="1600" dirty="0" smtClean="0"/>
            <a:t>.</a:t>
          </a:r>
          <a:endParaRPr lang="ru-RU" sz="1600" dirty="0"/>
        </a:p>
      </dgm:t>
    </dgm:pt>
    <dgm:pt modelId="{C7644C63-00ED-4190-8EF9-B74DFE25FAD1}" type="parTrans" cxnId="{082C2A74-BF9B-4F8D-99A5-C234FE5A20D6}">
      <dgm:prSet/>
      <dgm:spPr/>
      <dgm:t>
        <a:bodyPr/>
        <a:lstStyle/>
        <a:p>
          <a:endParaRPr lang="ru-RU"/>
        </a:p>
      </dgm:t>
    </dgm:pt>
    <dgm:pt modelId="{F6618F9E-D9A6-42A6-8759-C3E8FFD6FB8E}" type="sibTrans" cxnId="{082C2A74-BF9B-4F8D-99A5-C234FE5A20D6}">
      <dgm:prSet/>
      <dgm:spPr/>
      <dgm:t>
        <a:bodyPr/>
        <a:lstStyle/>
        <a:p>
          <a:endParaRPr lang="ru-RU"/>
        </a:p>
      </dgm:t>
    </dgm:pt>
    <dgm:pt modelId="{F0001A87-6EE0-4F92-B40D-561B33F3C224}" type="pres">
      <dgm:prSet presAssocID="{5A842B73-0C6F-4540-8170-62C008BC07F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5913AF-F899-4B26-B7AA-0EAD613C1843}" type="pres">
      <dgm:prSet presAssocID="{EB56AFEB-AEB5-4C1C-BFBE-7B6E349AE5A6}" presName="composite" presStyleCnt="0"/>
      <dgm:spPr/>
    </dgm:pt>
    <dgm:pt modelId="{2EAB417B-04CF-4684-A53E-EBC2487C9D4A}" type="pres">
      <dgm:prSet presAssocID="{EB56AFEB-AEB5-4C1C-BFBE-7B6E349AE5A6}" presName="bentUpArrow1" presStyleLbl="alignImgPlace1" presStyleIdx="0" presStyleCnt="1" custScaleX="66385" custLinFactNeighborX="-24134" custLinFactNeighborY="-13278"/>
      <dgm:spPr/>
    </dgm:pt>
    <dgm:pt modelId="{E00A01F2-BAFA-42D0-B801-7054CC3CA9AE}" type="pres">
      <dgm:prSet presAssocID="{EB56AFEB-AEB5-4C1C-BFBE-7B6E349AE5A6}" presName="ParentText" presStyleLbl="node1" presStyleIdx="0" presStyleCnt="2" custScaleX="148135" custScaleY="1156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81545-1758-4C39-B95B-61B48014DE83}" type="pres">
      <dgm:prSet presAssocID="{EB56AFEB-AEB5-4C1C-BFBE-7B6E349AE5A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20AAB-26AE-4C37-AB69-2DF02AB6F612}" type="pres">
      <dgm:prSet presAssocID="{E2B75D2E-57E1-4C08-A3D8-0922F0094B13}" presName="sibTrans" presStyleCnt="0"/>
      <dgm:spPr/>
    </dgm:pt>
    <dgm:pt modelId="{B34964FB-FE7D-4686-B52B-96D0482C7E97}" type="pres">
      <dgm:prSet presAssocID="{88A2C259-5670-4676-B73F-F77559BC4AF1}" presName="composite" presStyleCnt="0"/>
      <dgm:spPr/>
    </dgm:pt>
    <dgm:pt modelId="{DEE25239-BE25-459F-BD5E-9F6CA563F784}" type="pres">
      <dgm:prSet presAssocID="{88A2C259-5670-4676-B73F-F77559BC4AF1}" presName="ParentText" presStyleLbl="node1" presStyleIdx="1" presStyleCnt="2" custScaleX="149197" custScaleY="323893" custLinFactNeighborX="24499" custLinFactNeighborY="15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C2A74-BF9B-4F8D-99A5-C234FE5A20D6}" srcId="{5A842B73-0C6F-4540-8170-62C008BC07FE}" destId="{88A2C259-5670-4676-B73F-F77559BC4AF1}" srcOrd="1" destOrd="0" parTransId="{C7644C63-00ED-4190-8EF9-B74DFE25FAD1}" sibTransId="{F6618F9E-D9A6-42A6-8759-C3E8FFD6FB8E}"/>
    <dgm:cxn modelId="{19B29396-64BB-4669-A637-90F9DC179D7F}" srcId="{5A842B73-0C6F-4540-8170-62C008BC07FE}" destId="{EB56AFEB-AEB5-4C1C-BFBE-7B6E349AE5A6}" srcOrd="0" destOrd="0" parTransId="{51FC3CA8-E959-4953-82DA-BBD0979B94CE}" sibTransId="{E2B75D2E-57E1-4C08-A3D8-0922F0094B13}"/>
    <dgm:cxn modelId="{618D8540-26B3-4FD7-A28F-F5A397E6C445}" type="presOf" srcId="{88A2C259-5670-4676-B73F-F77559BC4AF1}" destId="{DEE25239-BE25-459F-BD5E-9F6CA563F784}" srcOrd="0" destOrd="0" presId="urn:microsoft.com/office/officeart/2005/8/layout/StepDownProcess"/>
    <dgm:cxn modelId="{957F0C4F-5F6A-4D00-8165-4EFC1254AB30}" type="presOf" srcId="{EB56AFEB-AEB5-4C1C-BFBE-7B6E349AE5A6}" destId="{E00A01F2-BAFA-42D0-B801-7054CC3CA9AE}" srcOrd="0" destOrd="0" presId="urn:microsoft.com/office/officeart/2005/8/layout/StepDownProcess"/>
    <dgm:cxn modelId="{779814B7-62ED-4715-90C9-25DCB73B4E16}" type="presOf" srcId="{5A842B73-0C6F-4540-8170-62C008BC07FE}" destId="{F0001A87-6EE0-4F92-B40D-561B33F3C224}" srcOrd="0" destOrd="0" presId="urn:microsoft.com/office/officeart/2005/8/layout/StepDownProcess"/>
    <dgm:cxn modelId="{2D6576C5-E48C-4ED1-8F3E-D54541DA86DD}" type="presParOf" srcId="{F0001A87-6EE0-4F92-B40D-561B33F3C224}" destId="{155913AF-F899-4B26-B7AA-0EAD613C1843}" srcOrd="0" destOrd="0" presId="urn:microsoft.com/office/officeart/2005/8/layout/StepDownProcess"/>
    <dgm:cxn modelId="{2552321B-2B4B-44A0-A6F1-D8123DF1AAB5}" type="presParOf" srcId="{155913AF-F899-4B26-B7AA-0EAD613C1843}" destId="{2EAB417B-04CF-4684-A53E-EBC2487C9D4A}" srcOrd="0" destOrd="0" presId="urn:microsoft.com/office/officeart/2005/8/layout/StepDownProcess"/>
    <dgm:cxn modelId="{D0654E9A-22E1-46F7-86C4-D04E53DB2D10}" type="presParOf" srcId="{155913AF-F899-4B26-B7AA-0EAD613C1843}" destId="{E00A01F2-BAFA-42D0-B801-7054CC3CA9AE}" srcOrd="1" destOrd="0" presId="urn:microsoft.com/office/officeart/2005/8/layout/StepDownProcess"/>
    <dgm:cxn modelId="{A7F526C2-A74C-47F6-AE3A-4DBD5BDF572B}" type="presParOf" srcId="{155913AF-F899-4B26-B7AA-0EAD613C1843}" destId="{9F181545-1758-4C39-B95B-61B48014DE83}" srcOrd="2" destOrd="0" presId="urn:microsoft.com/office/officeart/2005/8/layout/StepDownProcess"/>
    <dgm:cxn modelId="{BE02E659-58FC-44B0-97A1-523B344B0CAD}" type="presParOf" srcId="{F0001A87-6EE0-4F92-B40D-561B33F3C224}" destId="{38420AAB-26AE-4C37-AB69-2DF02AB6F612}" srcOrd="1" destOrd="0" presId="urn:microsoft.com/office/officeart/2005/8/layout/StepDownProcess"/>
    <dgm:cxn modelId="{43D0E4C9-1714-4EC9-A7D5-48291AC0D482}" type="presParOf" srcId="{F0001A87-6EE0-4F92-B40D-561B33F3C224}" destId="{B34964FB-FE7D-4686-B52B-96D0482C7E97}" srcOrd="2" destOrd="0" presId="urn:microsoft.com/office/officeart/2005/8/layout/StepDownProcess"/>
    <dgm:cxn modelId="{98D7F504-04C0-49A1-A7E7-0408FFDA33E3}" type="presParOf" srcId="{B34964FB-FE7D-4686-B52B-96D0482C7E97}" destId="{DEE25239-BE25-459F-BD5E-9F6CA563F78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44DAD16-75BA-4F1A-A2DE-3F7FD6CAF243}" type="doc">
      <dgm:prSet loTypeId="urn:microsoft.com/office/officeart/2008/layout/HorizontalMultiLevelHierarchy" loCatId="hierarchy" qsTypeId="urn:microsoft.com/office/officeart/2005/8/quickstyle/simple1#19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FC63CF9-0CEE-4F81-A541-79D1A1FCF944}">
      <dgm:prSet phldrT="[Текст]"/>
      <dgm:spPr/>
      <dgm:t>
        <a:bodyPr/>
        <a:lstStyle/>
        <a:p>
          <a:r>
            <a:rPr lang="uk-UA" dirty="0" smtClean="0"/>
            <a:t>Практична діяльність УНП</a:t>
          </a:r>
          <a:endParaRPr lang="ru-RU" dirty="0"/>
        </a:p>
      </dgm:t>
    </dgm:pt>
    <dgm:pt modelId="{24D3E551-892B-445B-87E6-39E3150DDCFA}" type="parTrans" cxnId="{9E59BFFF-623E-4CC5-8151-F024E83215B7}">
      <dgm:prSet/>
      <dgm:spPr/>
      <dgm:t>
        <a:bodyPr/>
        <a:lstStyle/>
        <a:p>
          <a:endParaRPr lang="ru-RU"/>
        </a:p>
      </dgm:t>
    </dgm:pt>
    <dgm:pt modelId="{B1EC47CD-4448-412E-8FFB-782F86BD2C55}" type="sibTrans" cxnId="{9E59BFFF-623E-4CC5-8151-F024E83215B7}">
      <dgm:prSet/>
      <dgm:spPr/>
      <dgm:t>
        <a:bodyPr/>
        <a:lstStyle/>
        <a:p>
          <a:endParaRPr lang="ru-RU"/>
        </a:p>
      </dgm:t>
    </dgm:pt>
    <dgm:pt modelId="{6508DA45-C822-438F-8A33-79767906D993}">
      <dgm:prSet phldrT="[Текст]"/>
      <dgm:spPr/>
      <dgm:t>
        <a:bodyPr/>
        <a:lstStyle/>
        <a:p>
          <a:r>
            <a:rPr lang="uk-UA" b="0" dirty="0" smtClean="0"/>
            <a:t>Захищали права української мови та культури.</a:t>
          </a:r>
          <a:endParaRPr lang="ru-RU" dirty="0"/>
        </a:p>
      </dgm:t>
    </dgm:pt>
    <dgm:pt modelId="{B06C2A2F-0805-41BD-A0DC-F4F2690DC31D}" type="parTrans" cxnId="{CFA487AE-B1F9-4278-AD0F-73DFE810E4A3}">
      <dgm:prSet/>
      <dgm:spPr/>
      <dgm:t>
        <a:bodyPr/>
        <a:lstStyle/>
        <a:p>
          <a:endParaRPr lang="ru-RU"/>
        </a:p>
      </dgm:t>
    </dgm:pt>
    <dgm:pt modelId="{2CA813B0-9BE0-4054-89A0-85B4EED6A531}" type="sibTrans" cxnId="{CFA487AE-B1F9-4278-AD0F-73DFE810E4A3}">
      <dgm:prSet/>
      <dgm:spPr/>
      <dgm:t>
        <a:bodyPr/>
        <a:lstStyle/>
        <a:p>
          <a:endParaRPr lang="ru-RU"/>
        </a:p>
      </dgm:t>
    </dgm:pt>
    <dgm:pt modelId="{D529CCB0-612A-4583-AB11-3F4959321DD3}">
      <dgm:prSet phldrT="[Текст]"/>
      <dgm:spPr/>
      <dgm:t>
        <a:bodyPr/>
        <a:lstStyle/>
        <a:p>
          <a:r>
            <a:rPr lang="uk-UA" b="0" dirty="0" smtClean="0"/>
            <a:t>Спроба підірвати пам’ятник О. Пушкіну в Харкові. </a:t>
          </a:r>
          <a:endParaRPr lang="ru-RU" dirty="0"/>
        </a:p>
      </dgm:t>
    </dgm:pt>
    <dgm:pt modelId="{AF095F18-5836-49F5-B5A9-746AE3FCDF83}" type="parTrans" cxnId="{C374D0DE-8911-4CFB-848E-BE9BD4D47E61}">
      <dgm:prSet/>
      <dgm:spPr/>
      <dgm:t>
        <a:bodyPr/>
        <a:lstStyle/>
        <a:p>
          <a:endParaRPr lang="ru-RU"/>
        </a:p>
      </dgm:t>
    </dgm:pt>
    <dgm:pt modelId="{A5B77696-28AF-4FFF-B166-25B00BD66BCD}" type="sibTrans" cxnId="{C374D0DE-8911-4CFB-848E-BE9BD4D47E61}">
      <dgm:prSet/>
      <dgm:spPr/>
      <dgm:t>
        <a:bodyPr/>
        <a:lstStyle/>
        <a:p>
          <a:endParaRPr lang="ru-RU"/>
        </a:p>
      </dgm:t>
    </dgm:pt>
    <dgm:pt modelId="{1C1AC5A7-3310-49A9-A573-1F1C3A5848BC}">
      <dgm:prSet phldrT="[Текст]"/>
      <dgm:spPr/>
      <dgm:t>
        <a:bodyPr/>
        <a:lstStyle/>
        <a:p>
          <a:r>
            <a:rPr lang="uk-UA" dirty="0" smtClean="0"/>
            <a:t>Видавнича діяльність: </a:t>
          </a:r>
          <a:endParaRPr lang="uk-UA" b="0" dirty="0" smtClean="0"/>
        </a:p>
        <a:p>
          <a:r>
            <a:rPr lang="uk-UA" b="0" dirty="0" smtClean="0"/>
            <a:t> «10 заповідей УНП», «Справа української інтелігенції в програмі УНП», «Робітниче </a:t>
          </a:r>
          <a:r>
            <a:rPr lang="uk-UA" b="0" dirty="0" err="1" smtClean="0"/>
            <a:t>світо</a:t>
          </a:r>
          <a:r>
            <a:rPr lang="uk-UA" b="0" dirty="0" smtClean="0"/>
            <a:t> 1 </a:t>
          </a:r>
          <a:r>
            <a:rPr lang="uk-UA" b="0" dirty="0" err="1" smtClean="0"/>
            <a:t>Мая</a:t>
          </a:r>
          <a:r>
            <a:rPr lang="uk-UA" b="0" dirty="0" smtClean="0"/>
            <a:t>».</a:t>
          </a:r>
          <a:endParaRPr lang="ru-RU" dirty="0"/>
        </a:p>
      </dgm:t>
    </dgm:pt>
    <dgm:pt modelId="{56042CE6-43CF-42B0-BF74-9E20CF92283A}" type="parTrans" cxnId="{0117EA81-D9C6-4BCE-99E2-970C5F42F3D0}">
      <dgm:prSet/>
      <dgm:spPr/>
      <dgm:t>
        <a:bodyPr/>
        <a:lstStyle/>
        <a:p>
          <a:endParaRPr lang="ru-RU"/>
        </a:p>
      </dgm:t>
    </dgm:pt>
    <dgm:pt modelId="{703DB8C9-F8F1-46E3-95B4-C43ABC1562E6}" type="sibTrans" cxnId="{0117EA81-D9C6-4BCE-99E2-970C5F42F3D0}">
      <dgm:prSet/>
      <dgm:spPr/>
      <dgm:t>
        <a:bodyPr/>
        <a:lstStyle/>
        <a:p>
          <a:endParaRPr lang="ru-RU"/>
        </a:p>
      </dgm:t>
    </dgm:pt>
    <dgm:pt modelId="{FBCFF2C4-DD30-4F96-B48B-3E92EF03D116}">
      <dgm:prSet phldrT="[Текст]"/>
      <dgm:spPr/>
      <dgm:t>
        <a:bodyPr/>
        <a:lstStyle/>
        <a:p>
          <a:r>
            <a:rPr lang="uk-UA" dirty="0" smtClean="0"/>
            <a:t>Брали участь у відкритті </a:t>
          </a:r>
          <a:r>
            <a:rPr lang="uk-UA" dirty="0" err="1" smtClean="0"/>
            <a:t>пам</a:t>
          </a:r>
          <a:r>
            <a:rPr lang="en-US" dirty="0" smtClean="0"/>
            <a:t>`</a:t>
          </a:r>
          <a:r>
            <a:rPr lang="uk-UA" dirty="0" err="1" smtClean="0"/>
            <a:t>ятника</a:t>
          </a:r>
          <a:r>
            <a:rPr lang="uk-UA" dirty="0" smtClean="0"/>
            <a:t> М</a:t>
          </a:r>
          <a:r>
            <a:rPr lang="uk-UA" smtClean="0"/>
            <a:t>. Котляревському</a:t>
          </a:r>
          <a:r>
            <a:rPr lang="uk-UA" dirty="0" smtClean="0"/>
            <a:t>.</a:t>
          </a:r>
          <a:endParaRPr lang="ru-RU" dirty="0"/>
        </a:p>
      </dgm:t>
    </dgm:pt>
    <dgm:pt modelId="{3CAE9985-CB2D-4CF0-A59C-72D8BEE1E247}" type="parTrans" cxnId="{2C7E13F3-F6FA-413E-902A-BD1247FBCFB1}">
      <dgm:prSet/>
      <dgm:spPr/>
      <dgm:t>
        <a:bodyPr/>
        <a:lstStyle/>
        <a:p>
          <a:endParaRPr lang="ru-RU"/>
        </a:p>
      </dgm:t>
    </dgm:pt>
    <dgm:pt modelId="{CA2AFECD-5019-40E2-901B-44D58E8C55FA}" type="sibTrans" cxnId="{2C7E13F3-F6FA-413E-902A-BD1247FBCFB1}">
      <dgm:prSet/>
      <dgm:spPr/>
      <dgm:t>
        <a:bodyPr/>
        <a:lstStyle/>
        <a:p>
          <a:endParaRPr lang="ru-RU"/>
        </a:p>
      </dgm:t>
    </dgm:pt>
    <dgm:pt modelId="{1D717DD3-B36F-45E5-988F-89CE62FBBD25}" type="pres">
      <dgm:prSet presAssocID="{244DAD16-75BA-4F1A-A2DE-3F7FD6CAF24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88826-DBAA-4265-B7C8-92CB4FAE290C}" type="pres">
      <dgm:prSet presAssocID="{9FC63CF9-0CEE-4F81-A541-79D1A1FCF944}" presName="root1" presStyleCnt="0"/>
      <dgm:spPr/>
    </dgm:pt>
    <dgm:pt modelId="{91C48F54-67F8-46CA-B53B-2644573033B2}" type="pres">
      <dgm:prSet presAssocID="{9FC63CF9-0CEE-4F81-A541-79D1A1FCF9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5C17D-83DB-4058-9871-BCE0D527AAC9}" type="pres">
      <dgm:prSet presAssocID="{9FC63CF9-0CEE-4F81-A541-79D1A1FCF944}" presName="level2hierChild" presStyleCnt="0"/>
      <dgm:spPr/>
    </dgm:pt>
    <dgm:pt modelId="{5C46949B-5EDE-4BBC-AB11-FECACFCC032D}" type="pres">
      <dgm:prSet presAssocID="{B06C2A2F-0805-41BD-A0DC-F4F2690DC31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4C5F541-B831-4C0F-AD5B-BFCFD1C25C57}" type="pres">
      <dgm:prSet presAssocID="{B06C2A2F-0805-41BD-A0DC-F4F2690DC31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DB002CE-022A-4C54-B3E1-577894AF299C}" type="pres">
      <dgm:prSet presAssocID="{6508DA45-C822-438F-8A33-79767906D993}" presName="root2" presStyleCnt="0"/>
      <dgm:spPr/>
    </dgm:pt>
    <dgm:pt modelId="{6C938AC0-9ADC-43AC-B599-212038804AEE}" type="pres">
      <dgm:prSet presAssocID="{6508DA45-C822-438F-8A33-79767906D993}" presName="LevelTwoTextNode" presStyleLbl="node2" presStyleIdx="0" presStyleCnt="4" custLinFactY="32501" custLinFactNeighborX="-51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20BD0-FDB4-45CC-B5B9-22A01BAE52CF}" type="pres">
      <dgm:prSet presAssocID="{6508DA45-C822-438F-8A33-79767906D993}" presName="level3hierChild" presStyleCnt="0"/>
      <dgm:spPr/>
    </dgm:pt>
    <dgm:pt modelId="{42DDA6BB-46D4-4A1C-B94C-8405306E6EB9}" type="pres">
      <dgm:prSet presAssocID="{AF095F18-5836-49F5-B5A9-746AE3FCDF8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A342A89-3E62-46A3-B69D-921975FEEA9A}" type="pres">
      <dgm:prSet presAssocID="{AF095F18-5836-49F5-B5A9-746AE3FCDF8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B6C4DFD-BC34-4EFD-8D90-69346CB5F0F0}" type="pres">
      <dgm:prSet presAssocID="{D529CCB0-612A-4583-AB11-3F4959321DD3}" presName="root2" presStyleCnt="0"/>
      <dgm:spPr/>
    </dgm:pt>
    <dgm:pt modelId="{2BE75CB4-9521-41AD-913E-574450FAC7DC}" type="pres">
      <dgm:prSet presAssocID="{D529CCB0-612A-4583-AB11-3F4959321DD3}" presName="LevelTwoTextNode" presStyleLbl="node2" presStyleIdx="1" presStyleCnt="4" custLinFactY="100000" custLinFactNeighborX="-2201" custLinFactNeighborY="150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730CE5-4CC1-4629-AD98-D3823DFB33AB}" type="pres">
      <dgm:prSet presAssocID="{D529CCB0-612A-4583-AB11-3F4959321DD3}" presName="level3hierChild" presStyleCnt="0"/>
      <dgm:spPr/>
    </dgm:pt>
    <dgm:pt modelId="{0A34AB78-1C68-4BA1-BBF3-96E541771B92}" type="pres">
      <dgm:prSet presAssocID="{3CAE9985-CB2D-4CF0-A59C-72D8BEE1E247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3839596-81CC-4AED-A989-EDD212BD3F76}" type="pres">
      <dgm:prSet presAssocID="{3CAE9985-CB2D-4CF0-A59C-72D8BEE1E24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BA19046-D68B-4740-AE21-081B9FF01CE9}" type="pres">
      <dgm:prSet presAssocID="{FBCFF2C4-DD30-4F96-B48B-3E92EF03D116}" presName="root2" presStyleCnt="0"/>
      <dgm:spPr/>
    </dgm:pt>
    <dgm:pt modelId="{3CA77873-5A28-42E4-80A0-09440D1DC21C}" type="pres">
      <dgm:prSet presAssocID="{FBCFF2C4-DD30-4F96-B48B-3E92EF03D116}" presName="LevelTwoTextNode" presStyleLbl="node2" presStyleIdx="2" presStyleCnt="4" custLinFactNeighborX="-2201" custLinFactNeighborY="4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F0496A-EBE8-4919-AC4D-538B525DC856}" type="pres">
      <dgm:prSet presAssocID="{FBCFF2C4-DD30-4F96-B48B-3E92EF03D116}" presName="level3hierChild" presStyleCnt="0"/>
      <dgm:spPr/>
    </dgm:pt>
    <dgm:pt modelId="{C3360FDB-FDDE-40DB-8E76-54B77936B57B}" type="pres">
      <dgm:prSet presAssocID="{56042CE6-43CF-42B0-BF74-9E20CF92283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4098C38-99A7-4AE1-BE73-595B3E86E325}" type="pres">
      <dgm:prSet presAssocID="{56042CE6-43CF-42B0-BF74-9E20CF92283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FF344D-F1C8-4BE5-9C6D-4B427D72C386}" type="pres">
      <dgm:prSet presAssocID="{1C1AC5A7-3310-49A9-A573-1F1C3A5848BC}" presName="root2" presStyleCnt="0"/>
      <dgm:spPr/>
    </dgm:pt>
    <dgm:pt modelId="{92BB89A5-0DC7-430E-8D79-CDEEA8C3FAD9}" type="pres">
      <dgm:prSet presAssocID="{1C1AC5A7-3310-49A9-A573-1F1C3A5848BC}" presName="LevelTwoTextNode" presStyleLbl="node2" presStyleIdx="3" presStyleCnt="4" custLinFactY="-164076" custLinFactNeighborX="1169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470A3-79D2-4A09-90DD-2000D931B7E4}" type="pres">
      <dgm:prSet presAssocID="{1C1AC5A7-3310-49A9-A573-1F1C3A5848BC}" presName="level3hierChild" presStyleCnt="0"/>
      <dgm:spPr/>
    </dgm:pt>
  </dgm:ptLst>
  <dgm:cxnLst>
    <dgm:cxn modelId="{8B7F0662-6500-40A9-B400-CAE2E9FBE538}" type="presOf" srcId="{D529CCB0-612A-4583-AB11-3F4959321DD3}" destId="{2BE75CB4-9521-41AD-913E-574450FAC7DC}" srcOrd="0" destOrd="0" presId="urn:microsoft.com/office/officeart/2008/layout/HorizontalMultiLevelHierarchy"/>
    <dgm:cxn modelId="{0117EA81-D9C6-4BCE-99E2-970C5F42F3D0}" srcId="{9FC63CF9-0CEE-4F81-A541-79D1A1FCF944}" destId="{1C1AC5A7-3310-49A9-A573-1F1C3A5848BC}" srcOrd="3" destOrd="0" parTransId="{56042CE6-43CF-42B0-BF74-9E20CF92283A}" sibTransId="{703DB8C9-F8F1-46E3-95B4-C43ABC1562E6}"/>
    <dgm:cxn modelId="{9E59BFFF-623E-4CC5-8151-F024E83215B7}" srcId="{244DAD16-75BA-4F1A-A2DE-3F7FD6CAF243}" destId="{9FC63CF9-0CEE-4F81-A541-79D1A1FCF944}" srcOrd="0" destOrd="0" parTransId="{24D3E551-892B-445B-87E6-39E3150DDCFA}" sibTransId="{B1EC47CD-4448-412E-8FFB-782F86BD2C55}"/>
    <dgm:cxn modelId="{9AF15DCF-508D-4F40-9727-4EACDDB4284A}" type="presOf" srcId="{AF095F18-5836-49F5-B5A9-746AE3FCDF83}" destId="{42DDA6BB-46D4-4A1C-B94C-8405306E6EB9}" srcOrd="0" destOrd="0" presId="urn:microsoft.com/office/officeart/2008/layout/HorizontalMultiLevelHierarchy"/>
    <dgm:cxn modelId="{1BBA5AF6-D67C-4329-8934-A43BF863622B}" type="presOf" srcId="{244DAD16-75BA-4F1A-A2DE-3F7FD6CAF243}" destId="{1D717DD3-B36F-45E5-988F-89CE62FBBD25}" srcOrd="0" destOrd="0" presId="urn:microsoft.com/office/officeart/2008/layout/HorizontalMultiLevelHierarchy"/>
    <dgm:cxn modelId="{E0FF7FDE-76F8-4C41-A022-7C7462F6F2BC}" type="presOf" srcId="{56042CE6-43CF-42B0-BF74-9E20CF92283A}" destId="{C3360FDB-FDDE-40DB-8E76-54B77936B57B}" srcOrd="0" destOrd="0" presId="urn:microsoft.com/office/officeart/2008/layout/HorizontalMultiLevelHierarchy"/>
    <dgm:cxn modelId="{A5A64951-4058-49A0-B6E3-5722F0EC9C59}" type="presOf" srcId="{FBCFF2C4-DD30-4F96-B48B-3E92EF03D116}" destId="{3CA77873-5A28-42E4-80A0-09440D1DC21C}" srcOrd="0" destOrd="0" presId="urn:microsoft.com/office/officeart/2008/layout/HorizontalMultiLevelHierarchy"/>
    <dgm:cxn modelId="{987C08CE-7BFB-49FF-BD8C-E5B14ECDAE4B}" type="presOf" srcId="{1C1AC5A7-3310-49A9-A573-1F1C3A5848BC}" destId="{92BB89A5-0DC7-430E-8D79-CDEEA8C3FAD9}" srcOrd="0" destOrd="0" presId="urn:microsoft.com/office/officeart/2008/layout/HorizontalMultiLevelHierarchy"/>
    <dgm:cxn modelId="{83675402-2F7C-4AFE-89C6-883FD778B576}" type="presOf" srcId="{AF095F18-5836-49F5-B5A9-746AE3FCDF83}" destId="{DA342A89-3E62-46A3-B69D-921975FEEA9A}" srcOrd="1" destOrd="0" presId="urn:microsoft.com/office/officeart/2008/layout/HorizontalMultiLevelHierarchy"/>
    <dgm:cxn modelId="{FAA3193D-8010-4567-B0AB-5DF145588F20}" type="presOf" srcId="{3CAE9985-CB2D-4CF0-A59C-72D8BEE1E247}" destId="{03839596-81CC-4AED-A989-EDD212BD3F76}" srcOrd="1" destOrd="0" presId="urn:microsoft.com/office/officeart/2008/layout/HorizontalMultiLevelHierarchy"/>
    <dgm:cxn modelId="{55806926-38B8-4F27-B2C2-2785B07182DC}" type="presOf" srcId="{B06C2A2F-0805-41BD-A0DC-F4F2690DC31D}" destId="{5C46949B-5EDE-4BBC-AB11-FECACFCC032D}" srcOrd="0" destOrd="0" presId="urn:microsoft.com/office/officeart/2008/layout/HorizontalMultiLevelHierarchy"/>
    <dgm:cxn modelId="{406B66EC-4ACD-45BF-9AF2-3C73D813AA1E}" type="presOf" srcId="{56042CE6-43CF-42B0-BF74-9E20CF92283A}" destId="{44098C38-99A7-4AE1-BE73-595B3E86E325}" srcOrd="1" destOrd="0" presId="urn:microsoft.com/office/officeart/2008/layout/HorizontalMultiLevelHierarchy"/>
    <dgm:cxn modelId="{9F7D495F-8E0B-498B-BCFB-ADD3A7265816}" type="presOf" srcId="{9FC63CF9-0CEE-4F81-A541-79D1A1FCF944}" destId="{91C48F54-67F8-46CA-B53B-2644573033B2}" srcOrd="0" destOrd="0" presId="urn:microsoft.com/office/officeart/2008/layout/HorizontalMultiLevelHierarchy"/>
    <dgm:cxn modelId="{27BB2129-D76B-497B-B4E8-90B2BAAF03FD}" type="presOf" srcId="{B06C2A2F-0805-41BD-A0DC-F4F2690DC31D}" destId="{24C5F541-B831-4C0F-AD5B-BFCFD1C25C57}" srcOrd="1" destOrd="0" presId="urn:microsoft.com/office/officeart/2008/layout/HorizontalMultiLevelHierarchy"/>
    <dgm:cxn modelId="{DBB1A40E-C921-4F08-93A0-153A34CD93F6}" type="presOf" srcId="{3CAE9985-CB2D-4CF0-A59C-72D8BEE1E247}" destId="{0A34AB78-1C68-4BA1-BBF3-96E541771B92}" srcOrd="0" destOrd="0" presId="urn:microsoft.com/office/officeart/2008/layout/HorizontalMultiLevelHierarchy"/>
    <dgm:cxn modelId="{2C7E13F3-F6FA-413E-902A-BD1247FBCFB1}" srcId="{9FC63CF9-0CEE-4F81-A541-79D1A1FCF944}" destId="{FBCFF2C4-DD30-4F96-B48B-3E92EF03D116}" srcOrd="2" destOrd="0" parTransId="{3CAE9985-CB2D-4CF0-A59C-72D8BEE1E247}" sibTransId="{CA2AFECD-5019-40E2-901B-44D58E8C55FA}"/>
    <dgm:cxn modelId="{CFA487AE-B1F9-4278-AD0F-73DFE810E4A3}" srcId="{9FC63CF9-0CEE-4F81-A541-79D1A1FCF944}" destId="{6508DA45-C822-438F-8A33-79767906D993}" srcOrd="0" destOrd="0" parTransId="{B06C2A2F-0805-41BD-A0DC-F4F2690DC31D}" sibTransId="{2CA813B0-9BE0-4054-89A0-85B4EED6A531}"/>
    <dgm:cxn modelId="{EF0AB879-2C96-4E77-BB5A-07CD0765D878}" type="presOf" srcId="{6508DA45-C822-438F-8A33-79767906D993}" destId="{6C938AC0-9ADC-43AC-B599-212038804AEE}" srcOrd="0" destOrd="0" presId="urn:microsoft.com/office/officeart/2008/layout/HorizontalMultiLevelHierarchy"/>
    <dgm:cxn modelId="{C374D0DE-8911-4CFB-848E-BE9BD4D47E61}" srcId="{9FC63CF9-0CEE-4F81-A541-79D1A1FCF944}" destId="{D529CCB0-612A-4583-AB11-3F4959321DD3}" srcOrd="1" destOrd="0" parTransId="{AF095F18-5836-49F5-B5A9-746AE3FCDF83}" sibTransId="{A5B77696-28AF-4FFF-B166-25B00BD66BCD}"/>
    <dgm:cxn modelId="{6950BCC1-1341-40ED-BEC5-5E96D8ADF842}" type="presParOf" srcId="{1D717DD3-B36F-45E5-988F-89CE62FBBD25}" destId="{57D88826-DBAA-4265-B7C8-92CB4FAE290C}" srcOrd="0" destOrd="0" presId="urn:microsoft.com/office/officeart/2008/layout/HorizontalMultiLevelHierarchy"/>
    <dgm:cxn modelId="{0560A1B1-6D11-4CC5-8BC1-D836974CA493}" type="presParOf" srcId="{57D88826-DBAA-4265-B7C8-92CB4FAE290C}" destId="{91C48F54-67F8-46CA-B53B-2644573033B2}" srcOrd="0" destOrd="0" presId="urn:microsoft.com/office/officeart/2008/layout/HorizontalMultiLevelHierarchy"/>
    <dgm:cxn modelId="{E8E2784D-8414-4C00-BA5A-B15F6C394C0C}" type="presParOf" srcId="{57D88826-DBAA-4265-B7C8-92CB4FAE290C}" destId="{A195C17D-83DB-4058-9871-BCE0D527AAC9}" srcOrd="1" destOrd="0" presId="urn:microsoft.com/office/officeart/2008/layout/HorizontalMultiLevelHierarchy"/>
    <dgm:cxn modelId="{D94511BE-9DCA-4C20-A159-04AC2F255310}" type="presParOf" srcId="{A195C17D-83DB-4058-9871-BCE0D527AAC9}" destId="{5C46949B-5EDE-4BBC-AB11-FECACFCC032D}" srcOrd="0" destOrd="0" presId="urn:microsoft.com/office/officeart/2008/layout/HorizontalMultiLevelHierarchy"/>
    <dgm:cxn modelId="{F41E48C6-BA52-481B-9D0A-86533C27B66C}" type="presParOf" srcId="{5C46949B-5EDE-4BBC-AB11-FECACFCC032D}" destId="{24C5F541-B831-4C0F-AD5B-BFCFD1C25C57}" srcOrd="0" destOrd="0" presId="urn:microsoft.com/office/officeart/2008/layout/HorizontalMultiLevelHierarchy"/>
    <dgm:cxn modelId="{559A40F7-DF7B-40AB-8140-FAD49B17D300}" type="presParOf" srcId="{A195C17D-83DB-4058-9871-BCE0D527AAC9}" destId="{FDB002CE-022A-4C54-B3E1-577894AF299C}" srcOrd="1" destOrd="0" presId="urn:microsoft.com/office/officeart/2008/layout/HorizontalMultiLevelHierarchy"/>
    <dgm:cxn modelId="{FCD9B326-4D19-45C2-8B22-CEBC29B7AA2B}" type="presParOf" srcId="{FDB002CE-022A-4C54-B3E1-577894AF299C}" destId="{6C938AC0-9ADC-43AC-B599-212038804AEE}" srcOrd="0" destOrd="0" presId="urn:microsoft.com/office/officeart/2008/layout/HorizontalMultiLevelHierarchy"/>
    <dgm:cxn modelId="{ED05B36E-1016-4802-9C81-655E0545BD53}" type="presParOf" srcId="{FDB002CE-022A-4C54-B3E1-577894AF299C}" destId="{0A820BD0-FDB4-45CC-B5B9-22A01BAE52CF}" srcOrd="1" destOrd="0" presId="urn:microsoft.com/office/officeart/2008/layout/HorizontalMultiLevelHierarchy"/>
    <dgm:cxn modelId="{5BF8E692-F21C-4031-8BDF-4C9416538EC6}" type="presParOf" srcId="{A195C17D-83DB-4058-9871-BCE0D527AAC9}" destId="{42DDA6BB-46D4-4A1C-B94C-8405306E6EB9}" srcOrd="2" destOrd="0" presId="urn:microsoft.com/office/officeart/2008/layout/HorizontalMultiLevelHierarchy"/>
    <dgm:cxn modelId="{A6E8FFBA-7D3F-4903-B04A-3E174089B9B3}" type="presParOf" srcId="{42DDA6BB-46D4-4A1C-B94C-8405306E6EB9}" destId="{DA342A89-3E62-46A3-B69D-921975FEEA9A}" srcOrd="0" destOrd="0" presId="urn:microsoft.com/office/officeart/2008/layout/HorizontalMultiLevelHierarchy"/>
    <dgm:cxn modelId="{977F1D92-2E07-4CD1-923E-FCAD16E6656D}" type="presParOf" srcId="{A195C17D-83DB-4058-9871-BCE0D527AAC9}" destId="{DB6C4DFD-BC34-4EFD-8D90-69346CB5F0F0}" srcOrd="3" destOrd="0" presId="urn:microsoft.com/office/officeart/2008/layout/HorizontalMultiLevelHierarchy"/>
    <dgm:cxn modelId="{94033AD5-E90F-4D1D-AE17-D5734EC45574}" type="presParOf" srcId="{DB6C4DFD-BC34-4EFD-8D90-69346CB5F0F0}" destId="{2BE75CB4-9521-41AD-913E-574450FAC7DC}" srcOrd="0" destOrd="0" presId="urn:microsoft.com/office/officeart/2008/layout/HorizontalMultiLevelHierarchy"/>
    <dgm:cxn modelId="{C921565C-6083-4513-AF9D-D63598A3226D}" type="presParOf" srcId="{DB6C4DFD-BC34-4EFD-8D90-69346CB5F0F0}" destId="{FA730CE5-4CC1-4629-AD98-D3823DFB33AB}" srcOrd="1" destOrd="0" presId="urn:microsoft.com/office/officeart/2008/layout/HorizontalMultiLevelHierarchy"/>
    <dgm:cxn modelId="{CCACE383-87F3-46A0-81D2-A56D16303EFB}" type="presParOf" srcId="{A195C17D-83DB-4058-9871-BCE0D527AAC9}" destId="{0A34AB78-1C68-4BA1-BBF3-96E541771B92}" srcOrd="4" destOrd="0" presId="urn:microsoft.com/office/officeart/2008/layout/HorizontalMultiLevelHierarchy"/>
    <dgm:cxn modelId="{BA56BDF4-59AA-49DF-AE8C-E62406DDFDD3}" type="presParOf" srcId="{0A34AB78-1C68-4BA1-BBF3-96E541771B92}" destId="{03839596-81CC-4AED-A989-EDD212BD3F76}" srcOrd="0" destOrd="0" presId="urn:microsoft.com/office/officeart/2008/layout/HorizontalMultiLevelHierarchy"/>
    <dgm:cxn modelId="{E2F54EC9-5E8C-4A64-A42B-E039E9312C97}" type="presParOf" srcId="{A195C17D-83DB-4058-9871-BCE0D527AAC9}" destId="{5BA19046-D68B-4740-AE21-081B9FF01CE9}" srcOrd="5" destOrd="0" presId="urn:microsoft.com/office/officeart/2008/layout/HorizontalMultiLevelHierarchy"/>
    <dgm:cxn modelId="{F7C7F578-6504-427C-B24F-F7DA95F6F91C}" type="presParOf" srcId="{5BA19046-D68B-4740-AE21-081B9FF01CE9}" destId="{3CA77873-5A28-42E4-80A0-09440D1DC21C}" srcOrd="0" destOrd="0" presId="urn:microsoft.com/office/officeart/2008/layout/HorizontalMultiLevelHierarchy"/>
    <dgm:cxn modelId="{77C99978-12CD-4FF2-B839-289B124AEAE6}" type="presParOf" srcId="{5BA19046-D68B-4740-AE21-081B9FF01CE9}" destId="{9FF0496A-EBE8-4919-AC4D-538B525DC856}" srcOrd="1" destOrd="0" presId="urn:microsoft.com/office/officeart/2008/layout/HorizontalMultiLevelHierarchy"/>
    <dgm:cxn modelId="{92C0B95E-6A0A-44EB-9BF5-F6694F95105E}" type="presParOf" srcId="{A195C17D-83DB-4058-9871-BCE0D527AAC9}" destId="{C3360FDB-FDDE-40DB-8E76-54B77936B57B}" srcOrd="6" destOrd="0" presId="urn:microsoft.com/office/officeart/2008/layout/HorizontalMultiLevelHierarchy"/>
    <dgm:cxn modelId="{56583938-669F-44DF-B82B-1B7444F60B33}" type="presParOf" srcId="{C3360FDB-FDDE-40DB-8E76-54B77936B57B}" destId="{44098C38-99A7-4AE1-BE73-595B3E86E325}" srcOrd="0" destOrd="0" presId="urn:microsoft.com/office/officeart/2008/layout/HorizontalMultiLevelHierarchy"/>
    <dgm:cxn modelId="{F5F7EE91-E151-467A-A01C-6B0CC7669B67}" type="presParOf" srcId="{A195C17D-83DB-4058-9871-BCE0D527AAC9}" destId="{58FF344D-F1C8-4BE5-9C6D-4B427D72C386}" srcOrd="7" destOrd="0" presId="urn:microsoft.com/office/officeart/2008/layout/HorizontalMultiLevelHierarchy"/>
    <dgm:cxn modelId="{4881A0BE-0B8B-47DE-A9B4-C810F11BFE87}" type="presParOf" srcId="{58FF344D-F1C8-4BE5-9C6D-4B427D72C386}" destId="{92BB89A5-0DC7-430E-8D79-CDEEA8C3FAD9}" srcOrd="0" destOrd="0" presId="urn:microsoft.com/office/officeart/2008/layout/HorizontalMultiLevelHierarchy"/>
    <dgm:cxn modelId="{A5047907-D5B8-42D8-B5F8-1656B5E1C492}" type="presParOf" srcId="{58FF344D-F1C8-4BE5-9C6D-4B427D72C386}" destId="{B42470A3-79D2-4A09-90DD-2000D931B7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485E0-89B1-4EE1-8D21-F1E179C39E93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C001DC5-269C-44D6-8DEC-254FBE53F512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Політична партія</a:t>
          </a:r>
          <a:endParaRPr lang="ru-RU" b="1" dirty="0">
            <a:solidFill>
              <a:srgbClr val="7030A0"/>
            </a:solidFill>
          </a:endParaRPr>
        </a:p>
      </dgm:t>
    </dgm:pt>
    <dgm:pt modelId="{DA183839-0EB1-4661-8AB6-3CB1D62016D0}" type="parTrans" cxnId="{03E93EF2-5B31-45EB-85C4-7DC610E1590C}">
      <dgm:prSet/>
      <dgm:spPr/>
      <dgm:t>
        <a:bodyPr/>
        <a:lstStyle/>
        <a:p>
          <a:endParaRPr lang="ru-RU"/>
        </a:p>
      </dgm:t>
    </dgm:pt>
    <dgm:pt modelId="{6B9F20D1-3FFC-46BD-A4F3-AB817586F524}" type="sibTrans" cxnId="{03E93EF2-5B31-45EB-85C4-7DC610E1590C}">
      <dgm:prSet/>
      <dgm:spPr/>
      <dgm:t>
        <a:bodyPr/>
        <a:lstStyle/>
        <a:p>
          <a:endParaRPr lang="ru-RU"/>
        </a:p>
      </dgm:t>
    </dgm:pt>
    <dgm:pt modelId="{EAC2C8D5-C91F-4B8A-9E58-A2CE43C25AE9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accent6"/>
              </a:solidFill>
            </a:rPr>
            <a:t>– Партія – це організація, тобто достатньо тривале у часі діюче об'єднання людей;</a:t>
          </a:r>
          <a:endParaRPr lang="ru-RU" sz="1800" dirty="0" smtClean="0">
            <a:solidFill>
              <a:schemeClr val="accent6"/>
            </a:solidFill>
          </a:endParaRPr>
        </a:p>
        <a:p>
          <a:r>
            <a:rPr lang="uk-UA" sz="1800" dirty="0" smtClean="0">
              <a:solidFill>
                <a:schemeClr val="accent6"/>
              </a:solidFill>
            </a:rPr>
            <a:t>– існування стійких місцевих організацій, які підтримують регулярні зв'язки з національним керівництвом;</a:t>
          </a:r>
          <a:endParaRPr lang="ru-RU" sz="1800" dirty="0" smtClean="0">
            <a:solidFill>
              <a:schemeClr val="accent6"/>
            </a:solidFill>
          </a:endParaRPr>
        </a:p>
        <a:p>
          <a:r>
            <a:rPr lang="uk-UA" sz="1800" dirty="0" smtClean="0">
              <a:solidFill>
                <a:schemeClr val="accent6"/>
              </a:solidFill>
            </a:rPr>
            <a:t>– мета партії – завоювання і здійснення влади;</a:t>
          </a:r>
          <a:endParaRPr lang="ru-RU" sz="1800" dirty="0" smtClean="0">
            <a:solidFill>
              <a:schemeClr val="accent6"/>
            </a:solidFill>
          </a:endParaRPr>
        </a:p>
        <a:p>
          <a:r>
            <a:rPr lang="uk-UA" sz="1800" dirty="0" smtClean="0">
              <a:solidFill>
                <a:schemeClr val="accent6"/>
              </a:solidFill>
            </a:rPr>
            <a:t>– існування партії забезпечується народною підтримкою, починаючи від голосування і завершуючи активним членством в партії.</a:t>
          </a:r>
          <a:endParaRPr lang="ru-RU" sz="1800" dirty="0">
            <a:solidFill>
              <a:schemeClr val="accent6"/>
            </a:solidFill>
          </a:endParaRPr>
        </a:p>
      </dgm:t>
    </dgm:pt>
    <dgm:pt modelId="{3572E7EF-3D25-4CB1-AEFA-494D08343B2A}" type="parTrans" cxnId="{091F4E0F-68AA-4EBF-AEB8-A933B0096CBF}">
      <dgm:prSet/>
      <dgm:spPr/>
      <dgm:t>
        <a:bodyPr/>
        <a:lstStyle/>
        <a:p>
          <a:endParaRPr lang="ru-RU"/>
        </a:p>
      </dgm:t>
    </dgm:pt>
    <dgm:pt modelId="{E75CC91E-9296-4E06-B0A0-38E12B6FE927}" type="sibTrans" cxnId="{091F4E0F-68AA-4EBF-AEB8-A933B0096CBF}">
      <dgm:prSet/>
      <dgm:spPr/>
      <dgm:t>
        <a:bodyPr/>
        <a:lstStyle/>
        <a:p>
          <a:endParaRPr lang="ru-RU"/>
        </a:p>
      </dgm:t>
    </dgm:pt>
    <dgm:pt modelId="{07C6BF09-1192-4753-8306-542AAA5F5BD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6"/>
              </a:solidFill>
            </a:rPr>
            <a:t>Ознаки партії</a:t>
          </a:r>
          <a:r>
            <a:rPr lang="uk-UA" sz="1800" dirty="0" smtClean="0">
              <a:solidFill>
                <a:schemeClr val="accent6"/>
              </a:solidFill>
            </a:rPr>
            <a:t>:</a:t>
          </a:r>
          <a:endParaRPr lang="ru-RU" sz="1800" dirty="0" smtClean="0">
            <a:solidFill>
              <a:schemeClr val="accent6"/>
            </a:solidFill>
          </a:endParaRPr>
        </a:p>
        <a:p>
          <a:r>
            <a:rPr lang="uk-UA" sz="1800" dirty="0" err="1" smtClean="0">
              <a:solidFill>
                <a:schemeClr val="accent6"/>
              </a:solidFill>
            </a:rPr>
            <a:t>– довготриваліс</a:t>
          </a:r>
          <a:r>
            <a:rPr lang="uk-UA" sz="1800" dirty="0" smtClean="0">
              <a:solidFill>
                <a:schemeClr val="accent6"/>
              </a:solidFill>
            </a:rPr>
            <a:t>ть дії;</a:t>
          </a:r>
          <a:endParaRPr lang="ru-RU" sz="1800" dirty="0" smtClean="0">
            <a:solidFill>
              <a:schemeClr val="accent6"/>
            </a:solidFill>
          </a:endParaRPr>
        </a:p>
        <a:p>
          <a:r>
            <a:rPr lang="uk-UA" sz="1800" dirty="0" err="1" smtClean="0">
              <a:solidFill>
                <a:schemeClr val="accent6"/>
              </a:solidFill>
            </a:rPr>
            <a:t>– повномасштабніс</a:t>
          </a:r>
          <a:r>
            <a:rPr lang="uk-UA" sz="1800" dirty="0" smtClean="0">
              <a:solidFill>
                <a:schemeClr val="accent6"/>
              </a:solidFill>
            </a:rPr>
            <a:t>ть організації;</a:t>
          </a:r>
          <a:endParaRPr lang="ru-RU" sz="1800" dirty="0" smtClean="0">
            <a:solidFill>
              <a:schemeClr val="accent6"/>
            </a:solidFill>
          </a:endParaRPr>
        </a:p>
        <a:p>
          <a:r>
            <a:rPr lang="uk-UA" sz="1800" dirty="0" smtClean="0">
              <a:solidFill>
                <a:schemeClr val="accent6"/>
              </a:solidFill>
            </a:rPr>
            <a:t>– прагнення до здійснення влади (мета партії –  оволодіння владою або участь в її здійсненні);</a:t>
          </a:r>
          <a:endParaRPr lang="ru-RU" sz="1800" dirty="0" smtClean="0">
            <a:solidFill>
              <a:schemeClr val="accent6"/>
            </a:solidFill>
          </a:endParaRPr>
        </a:p>
        <a:p>
          <a:r>
            <a:rPr lang="uk-UA" sz="1800" dirty="0" smtClean="0">
              <a:solidFill>
                <a:schemeClr val="accent6"/>
              </a:solidFill>
            </a:rPr>
            <a:t>– пошук народної підтримки, особливо шляхом виборів.</a:t>
          </a:r>
          <a:endParaRPr lang="ru-RU" sz="1800" dirty="0">
            <a:solidFill>
              <a:schemeClr val="accent6"/>
            </a:solidFill>
          </a:endParaRPr>
        </a:p>
      </dgm:t>
    </dgm:pt>
    <dgm:pt modelId="{AD45C602-D401-42EC-A560-BDD72949BFAB}" type="parTrans" cxnId="{DD5E02BC-8CD1-4D74-8242-5FE4C575875C}">
      <dgm:prSet/>
      <dgm:spPr/>
      <dgm:t>
        <a:bodyPr/>
        <a:lstStyle/>
        <a:p>
          <a:endParaRPr lang="ru-RU"/>
        </a:p>
      </dgm:t>
    </dgm:pt>
    <dgm:pt modelId="{BB992082-957E-46A9-90A4-CF3DB4D913F4}" type="sibTrans" cxnId="{DD5E02BC-8CD1-4D74-8242-5FE4C575875C}">
      <dgm:prSet/>
      <dgm:spPr/>
      <dgm:t>
        <a:bodyPr/>
        <a:lstStyle/>
        <a:p>
          <a:endParaRPr lang="ru-RU"/>
        </a:p>
      </dgm:t>
    </dgm:pt>
    <dgm:pt modelId="{A0DB0D25-3A74-45D6-8067-376F89E35110}">
      <dgm:prSet phldrT="[Текст]" custT="1"/>
      <dgm:spPr/>
      <dgm:t>
        <a:bodyPr/>
        <a:lstStyle/>
        <a:p>
          <a:r>
            <a:rPr lang="uk-UA" sz="1800" i="0" dirty="0" smtClean="0">
              <a:solidFill>
                <a:schemeClr val="accent6"/>
              </a:solidFill>
            </a:rPr>
            <a:t>Політична партія - це безперервно діюча організація, що існує як на національному, так і на місцевому рівні, спрямована на здобуття та здійснення влади і потребує задля цього народної підтримки.</a:t>
          </a:r>
          <a:endParaRPr lang="ru-RU" sz="1800" i="0" dirty="0">
            <a:solidFill>
              <a:schemeClr val="accent6"/>
            </a:solidFill>
          </a:endParaRPr>
        </a:p>
      </dgm:t>
    </dgm:pt>
    <dgm:pt modelId="{360525CA-8423-4CB3-B9C6-F59F6189B5B0}" type="parTrans" cxnId="{81E90BA7-B37F-4B70-B4F3-2CD42B712636}">
      <dgm:prSet/>
      <dgm:spPr/>
      <dgm:t>
        <a:bodyPr/>
        <a:lstStyle/>
        <a:p>
          <a:endParaRPr lang="ru-RU"/>
        </a:p>
      </dgm:t>
    </dgm:pt>
    <dgm:pt modelId="{A33FEEF7-E9C0-4CD2-800C-69CA457AA7C3}" type="sibTrans" cxnId="{81E90BA7-B37F-4B70-B4F3-2CD42B712636}">
      <dgm:prSet/>
      <dgm:spPr/>
      <dgm:t>
        <a:bodyPr/>
        <a:lstStyle/>
        <a:p>
          <a:endParaRPr lang="ru-RU"/>
        </a:p>
      </dgm:t>
    </dgm:pt>
    <dgm:pt modelId="{1831B479-6C11-45AB-A362-988A8D443BE9}" type="pres">
      <dgm:prSet presAssocID="{DC1485E0-89B1-4EE1-8D21-F1E179C39E9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FE74C8-B568-493E-ADE3-0995733F1291}" type="pres">
      <dgm:prSet presAssocID="{0C001DC5-269C-44D6-8DEC-254FBE53F512}" presName="singleCycle" presStyleCnt="0"/>
      <dgm:spPr/>
    </dgm:pt>
    <dgm:pt modelId="{B38AEF8E-4B2A-4995-ADAE-07A922B65296}" type="pres">
      <dgm:prSet presAssocID="{0C001DC5-269C-44D6-8DEC-254FBE53F512}" presName="singleCenter" presStyleLbl="node1" presStyleIdx="0" presStyleCnt="4" custLinFactNeighborX="1411" custLinFactNeighborY="-9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F4CB58F-EE83-4534-A66E-761786571137}" type="pres">
      <dgm:prSet presAssocID="{3572E7EF-3D25-4CB1-AEFA-494D08343B2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0E7F530-1ED7-4B98-9E18-7EB1B1D6C674}" type="pres">
      <dgm:prSet presAssocID="{EAC2C8D5-C91F-4B8A-9E58-A2CE43C25AE9}" presName="text0" presStyleLbl="node1" presStyleIdx="1" presStyleCnt="4" custScaleX="544642" custScaleY="181448" custRadScaleRad="91910" custRadScaleInc="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5A78B-D131-43DD-923B-6F58AFADE8AE}" type="pres">
      <dgm:prSet presAssocID="{AD45C602-D401-42EC-A560-BDD72949BFAB}" presName="Name56" presStyleLbl="parChTrans1D2" presStyleIdx="1" presStyleCnt="3"/>
      <dgm:spPr/>
      <dgm:t>
        <a:bodyPr/>
        <a:lstStyle/>
        <a:p>
          <a:endParaRPr lang="ru-RU"/>
        </a:p>
      </dgm:t>
    </dgm:pt>
    <dgm:pt modelId="{9A01D8FD-91EA-4306-ABD0-1B3336549A90}" type="pres">
      <dgm:prSet presAssocID="{07C6BF09-1192-4753-8306-542AAA5F5BD1}" presName="text0" presStyleLbl="node1" presStyleIdx="2" presStyleCnt="4" custScaleX="246573" custScaleY="268204" custRadScaleRad="112438" custRadScaleInc="-36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26C61-1CA5-4377-9DA4-F85EE0C77340}" type="pres">
      <dgm:prSet presAssocID="{360525CA-8423-4CB3-B9C6-F59F6189B5B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C3E72EB7-A8A0-44A7-89FB-FC0B98EF96A0}" type="pres">
      <dgm:prSet presAssocID="{A0DB0D25-3A74-45D6-8067-376F89E35110}" presName="text0" presStyleLbl="node1" presStyleIdx="3" presStyleCnt="4" custScaleX="189657" custScaleY="252506" custRadScaleRad="116652" custRadScaleInc="32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90BA7-B37F-4B70-B4F3-2CD42B712636}" srcId="{0C001DC5-269C-44D6-8DEC-254FBE53F512}" destId="{A0DB0D25-3A74-45D6-8067-376F89E35110}" srcOrd="2" destOrd="0" parTransId="{360525CA-8423-4CB3-B9C6-F59F6189B5B0}" sibTransId="{A33FEEF7-E9C0-4CD2-800C-69CA457AA7C3}"/>
    <dgm:cxn modelId="{2DB58758-4366-4ED0-8DD3-0D44FB1F89BA}" type="presOf" srcId="{360525CA-8423-4CB3-B9C6-F59F6189B5B0}" destId="{51326C61-1CA5-4377-9DA4-F85EE0C77340}" srcOrd="0" destOrd="0" presId="urn:microsoft.com/office/officeart/2008/layout/RadialCluster"/>
    <dgm:cxn modelId="{1A0F4985-486A-4D3A-A89B-A1F1C8854D3C}" type="presOf" srcId="{A0DB0D25-3A74-45D6-8067-376F89E35110}" destId="{C3E72EB7-A8A0-44A7-89FB-FC0B98EF96A0}" srcOrd="0" destOrd="0" presId="urn:microsoft.com/office/officeart/2008/layout/RadialCluster"/>
    <dgm:cxn modelId="{CDA968F1-69D7-4697-A977-22242F13C1DD}" type="presOf" srcId="{07C6BF09-1192-4753-8306-542AAA5F5BD1}" destId="{9A01D8FD-91EA-4306-ABD0-1B3336549A90}" srcOrd="0" destOrd="0" presId="urn:microsoft.com/office/officeart/2008/layout/RadialCluster"/>
    <dgm:cxn modelId="{B13372AC-2195-454B-9099-AE6F0DDD12FD}" type="presOf" srcId="{EAC2C8D5-C91F-4B8A-9E58-A2CE43C25AE9}" destId="{D0E7F530-1ED7-4B98-9E18-7EB1B1D6C674}" srcOrd="0" destOrd="0" presId="urn:microsoft.com/office/officeart/2008/layout/RadialCluster"/>
    <dgm:cxn modelId="{E528E32F-D4EC-4D03-9C2A-8119CF4D6081}" type="presOf" srcId="{0C001DC5-269C-44D6-8DEC-254FBE53F512}" destId="{B38AEF8E-4B2A-4995-ADAE-07A922B65296}" srcOrd="0" destOrd="0" presId="urn:microsoft.com/office/officeart/2008/layout/RadialCluster"/>
    <dgm:cxn modelId="{CF43937C-5152-4CBD-AB9E-974DA865480E}" type="presOf" srcId="{DC1485E0-89B1-4EE1-8D21-F1E179C39E93}" destId="{1831B479-6C11-45AB-A362-988A8D443BE9}" srcOrd="0" destOrd="0" presId="urn:microsoft.com/office/officeart/2008/layout/RadialCluster"/>
    <dgm:cxn modelId="{EA5953D5-423B-47E7-AC5D-A7DF3893BB03}" type="presOf" srcId="{AD45C602-D401-42EC-A560-BDD72949BFAB}" destId="{B225A78B-D131-43DD-923B-6F58AFADE8AE}" srcOrd="0" destOrd="0" presId="urn:microsoft.com/office/officeart/2008/layout/RadialCluster"/>
    <dgm:cxn modelId="{03E93EF2-5B31-45EB-85C4-7DC610E1590C}" srcId="{DC1485E0-89B1-4EE1-8D21-F1E179C39E93}" destId="{0C001DC5-269C-44D6-8DEC-254FBE53F512}" srcOrd="0" destOrd="0" parTransId="{DA183839-0EB1-4661-8AB6-3CB1D62016D0}" sibTransId="{6B9F20D1-3FFC-46BD-A4F3-AB817586F524}"/>
    <dgm:cxn modelId="{DD5E02BC-8CD1-4D74-8242-5FE4C575875C}" srcId="{0C001DC5-269C-44D6-8DEC-254FBE53F512}" destId="{07C6BF09-1192-4753-8306-542AAA5F5BD1}" srcOrd="1" destOrd="0" parTransId="{AD45C602-D401-42EC-A560-BDD72949BFAB}" sibTransId="{BB992082-957E-46A9-90A4-CF3DB4D913F4}"/>
    <dgm:cxn modelId="{091F4E0F-68AA-4EBF-AEB8-A933B0096CBF}" srcId="{0C001DC5-269C-44D6-8DEC-254FBE53F512}" destId="{EAC2C8D5-C91F-4B8A-9E58-A2CE43C25AE9}" srcOrd="0" destOrd="0" parTransId="{3572E7EF-3D25-4CB1-AEFA-494D08343B2A}" sibTransId="{E75CC91E-9296-4E06-B0A0-38E12B6FE927}"/>
    <dgm:cxn modelId="{633224E7-C14B-4D93-A39B-D5CF54A5BA80}" type="presOf" srcId="{3572E7EF-3D25-4CB1-AEFA-494D08343B2A}" destId="{0F4CB58F-EE83-4534-A66E-761786571137}" srcOrd="0" destOrd="0" presId="urn:microsoft.com/office/officeart/2008/layout/RadialCluster"/>
    <dgm:cxn modelId="{1C3B02D0-BD3C-4217-AC1F-BCC0EC01AA0F}" type="presParOf" srcId="{1831B479-6C11-45AB-A362-988A8D443BE9}" destId="{B8FE74C8-B568-493E-ADE3-0995733F1291}" srcOrd="0" destOrd="0" presId="urn:microsoft.com/office/officeart/2008/layout/RadialCluster"/>
    <dgm:cxn modelId="{C9794153-CC11-432A-9545-0D449971A1E1}" type="presParOf" srcId="{B8FE74C8-B568-493E-ADE3-0995733F1291}" destId="{B38AEF8E-4B2A-4995-ADAE-07A922B65296}" srcOrd="0" destOrd="0" presId="urn:microsoft.com/office/officeart/2008/layout/RadialCluster"/>
    <dgm:cxn modelId="{9CA3CDD9-A972-4B63-AC99-A76ED851085C}" type="presParOf" srcId="{B8FE74C8-B568-493E-ADE3-0995733F1291}" destId="{0F4CB58F-EE83-4534-A66E-761786571137}" srcOrd="1" destOrd="0" presId="urn:microsoft.com/office/officeart/2008/layout/RadialCluster"/>
    <dgm:cxn modelId="{60ABC4EB-D172-4B01-B4AE-6D2604F2C872}" type="presParOf" srcId="{B8FE74C8-B568-493E-ADE3-0995733F1291}" destId="{D0E7F530-1ED7-4B98-9E18-7EB1B1D6C674}" srcOrd="2" destOrd="0" presId="urn:microsoft.com/office/officeart/2008/layout/RadialCluster"/>
    <dgm:cxn modelId="{5C97BEBA-9FA9-4C18-86E8-4FC228CA3D86}" type="presParOf" srcId="{B8FE74C8-B568-493E-ADE3-0995733F1291}" destId="{B225A78B-D131-43DD-923B-6F58AFADE8AE}" srcOrd="3" destOrd="0" presId="urn:microsoft.com/office/officeart/2008/layout/RadialCluster"/>
    <dgm:cxn modelId="{4F596F9A-B739-4335-892A-51907BF290A1}" type="presParOf" srcId="{B8FE74C8-B568-493E-ADE3-0995733F1291}" destId="{9A01D8FD-91EA-4306-ABD0-1B3336549A90}" srcOrd="4" destOrd="0" presId="urn:microsoft.com/office/officeart/2008/layout/RadialCluster"/>
    <dgm:cxn modelId="{4FC196B5-F0EA-4F61-97C8-19E5B4434FA2}" type="presParOf" srcId="{B8FE74C8-B568-493E-ADE3-0995733F1291}" destId="{51326C61-1CA5-4377-9DA4-F85EE0C77340}" srcOrd="5" destOrd="0" presId="urn:microsoft.com/office/officeart/2008/layout/RadialCluster"/>
    <dgm:cxn modelId="{5376DA11-60BD-4E2F-8F98-7295CC0B895D}" type="presParOf" srcId="{B8FE74C8-B568-493E-ADE3-0995733F1291}" destId="{C3E72EB7-A8A0-44A7-89FB-FC0B98EF96A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4D709-A01C-4086-9D67-733F628EB967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9F313C3-BF4E-4527-B6E0-EBF402718D6D}">
      <dgm:prSet phldrT="[Текст]"/>
      <dgm:spPr/>
      <dgm:t>
        <a:bodyPr/>
        <a:lstStyle/>
        <a:p>
          <a:r>
            <a:rPr lang="uk-UA" dirty="0" smtClean="0"/>
            <a:t>Типологія загальноімперських політичних партій О.</a:t>
          </a:r>
          <a:r>
            <a:rPr lang="uk-UA" dirty="0" err="1" smtClean="0"/>
            <a:t>Завєлєва</a:t>
          </a:r>
          <a:endParaRPr lang="ru-RU" dirty="0"/>
        </a:p>
      </dgm:t>
    </dgm:pt>
    <dgm:pt modelId="{84E6E0EC-3E43-4BD8-8B16-8951D290C5AA}" type="parTrans" cxnId="{2E969113-2BEC-4848-8889-E22908F0E0A8}">
      <dgm:prSet/>
      <dgm:spPr/>
      <dgm:t>
        <a:bodyPr/>
        <a:lstStyle/>
        <a:p>
          <a:endParaRPr lang="ru-RU"/>
        </a:p>
      </dgm:t>
    </dgm:pt>
    <dgm:pt modelId="{0759F302-B891-471A-89DB-3F58B08E02E0}" type="sibTrans" cxnId="{2E969113-2BEC-4848-8889-E22908F0E0A8}">
      <dgm:prSet/>
      <dgm:spPr/>
      <dgm:t>
        <a:bodyPr/>
        <a:lstStyle/>
        <a:p>
          <a:endParaRPr lang="ru-RU"/>
        </a:p>
      </dgm:t>
    </dgm:pt>
    <dgm:pt modelId="{D6B67374-D1E0-4469-84A3-FED9825A55E5}">
      <dgm:prSet phldrT="[Текст]"/>
      <dgm:spPr/>
      <dgm:t>
        <a:bodyPr/>
        <a:lstStyle/>
        <a:p>
          <a:r>
            <a:rPr lang="uk-UA" u="none" dirty="0" smtClean="0"/>
            <a:t>Партії і рухи соціалістичної і демократичної орієнтації</a:t>
          </a:r>
          <a:endParaRPr lang="ru-RU" u="none" dirty="0"/>
        </a:p>
      </dgm:t>
    </dgm:pt>
    <dgm:pt modelId="{C873ABAF-4264-473E-AD85-DD71EEF1CA40}" type="parTrans" cxnId="{E5BC54A2-9AFD-4A18-9E4E-C89A732F502D}">
      <dgm:prSet/>
      <dgm:spPr/>
      <dgm:t>
        <a:bodyPr/>
        <a:lstStyle/>
        <a:p>
          <a:endParaRPr lang="ru-RU"/>
        </a:p>
      </dgm:t>
    </dgm:pt>
    <dgm:pt modelId="{B7A4B8B1-1DC7-499B-9D2C-00171D225D9B}" type="sibTrans" cxnId="{E5BC54A2-9AFD-4A18-9E4E-C89A732F502D}">
      <dgm:prSet/>
      <dgm:spPr/>
      <dgm:t>
        <a:bodyPr/>
        <a:lstStyle/>
        <a:p>
          <a:endParaRPr lang="ru-RU"/>
        </a:p>
      </dgm:t>
    </dgm:pt>
    <dgm:pt modelId="{857E5CF4-F5B6-47F7-B7FD-7F78C0DF77E8}">
      <dgm:prSet phldrT="[Текст]"/>
      <dgm:spPr/>
      <dgm:t>
        <a:bodyPr/>
        <a:lstStyle/>
        <a:p>
          <a:r>
            <a:rPr lang="uk-UA" u="none" dirty="0" smtClean="0"/>
            <a:t>Партії і рухи ліберально-просвітницького плану</a:t>
          </a:r>
          <a:endParaRPr lang="ru-RU" u="none" dirty="0"/>
        </a:p>
      </dgm:t>
    </dgm:pt>
    <dgm:pt modelId="{E2D770A2-A9DB-4D81-ACDE-8B548B1973AF}" type="parTrans" cxnId="{245E4112-A861-43C7-9109-0B353F857F6B}">
      <dgm:prSet/>
      <dgm:spPr/>
      <dgm:t>
        <a:bodyPr/>
        <a:lstStyle/>
        <a:p>
          <a:endParaRPr lang="ru-RU"/>
        </a:p>
      </dgm:t>
    </dgm:pt>
    <dgm:pt modelId="{7FE6ADF2-82F6-4D9A-ACE7-BC8DDA0ACA35}" type="sibTrans" cxnId="{245E4112-A861-43C7-9109-0B353F857F6B}">
      <dgm:prSet/>
      <dgm:spPr/>
      <dgm:t>
        <a:bodyPr/>
        <a:lstStyle/>
        <a:p>
          <a:endParaRPr lang="ru-RU"/>
        </a:p>
      </dgm:t>
    </dgm:pt>
    <dgm:pt modelId="{E112E81C-1C7B-4022-8DCB-BA6F3F2B9401}">
      <dgm:prSet phldrT="[Текст]"/>
      <dgm:spPr/>
      <dgm:t>
        <a:bodyPr/>
        <a:lstStyle/>
        <a:p>
          <a:r>
            <a:rPr lang="uk-UA" u="none" dirty="0" smtClean="0"/>
            <a:t>Націоналістичні, релігійні і консервативні партії</a:t>
          </a:r>
          <a:endParaRPr lang="ru-RU" u="none" dirty="0"/>
        </a:p>
      </dgm:t>
    </dgm:pt>
    <dgm:pt modelId="{7352C774-AD6F-4792-B128-F8BE696BEA18}" type="parTrans" cxnId="{EB86FE34-469C-4788-A924-1820B7D90586}">
      <dgm:prSet/>
      <dgm:spPr/>
      <dgm:t>
        <a:bodyPr/>
        <a:lstStyle/>
        <a:p>
          <a:endParaRPr lang="ru-RU"/>
        </a:p>
      </dgm:t>
    </dgm:pt>
    <dgm:pt modelId="{0E3BA8CD-17E3-4A61-BCEF-AA2F2C3A33F0}" type="sibTrans" cxnId="{EB86FE34-469C-4788-A924-1820B7D90586}">
      <dgm:prSet/>
      <dgm:spPr/>
      <dgm:t>
        <a:bodyPr/>
        <a:lstStyle/>
        <a:p>
          <a:endParaRPr lang="ru-RU"/>
        </a:p>
      </dgm:t>
    </dgm:pt>
    <dgm:pt modelId="{E4060A4F-A383-4D59-B0AE-DB5E02E5007C}" type="pres">
      <dgm:prSet presAssocID="{F774D709-A01C-4086-9D67-733F628EB9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E8BB6C-9ECB-48CC-AB08-D722AAA82BD5}" type="pres">
      <dgm:prSet presAssocID="{79F313C3-BF4E-4527-B6E0-EBF402718D6D}" presName="root1" presStyleCnt="0"/>
      <dgm:spPr/>
    </dgm:pt>
    <dgm:pt modelId="{D740224F-0071-4137-A298-F1A0D70A0408}" type="pres">
      <dgm:prSet presAssocID="{79F313C3-BF4E-4527-B6E0-EBF402718D6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49C6A6-1030-4EB8-AACC-ED21F9EAB4CC}" type="pres">
      <dgm:prSet presAssocID="{79F313C3-BF4E-4527-B6E0-EBF402718D6D}" presName="level2hierChild" presStyleCnt="0"/>
      <dgm:spPr/>
    </dgm:pt>
    <dgm:pt modelId="{B6AD754A-1640-4BA7-9D02-0EC8B20C1798}" type="pres">
      <dgm:prSet presAssocID="{C873ABAF-4264-473E-AD85-DD71EEF1CA4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3C272A6-9E94-4CA1-AABD-2AD48DEA7865}" type="pres">
      <dgm:prSet presAssocID="{C873ABAF-4264-473E-AD85-DD71EEF1CA4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8BEA308-F4AE-47A0-9177-D2485D7748B8}" type="pres">
      <dgm:prSet presAssocID="{D6B67374-D1E0-4469-84A3-FED9825A55E5}" presName="root2" presStyleCnt="0"/>
      <dgm:spPr/>
    </dgm:pt>
    <dgm:pt modelId="{6A7D79B1-DB85-412A-BADA-6A595258D0C2}" type="pres">
      <dgm:prSet presAssocID="{D6B67374-D1E0-4469-84A3-FED9825A55E5}" presName="LevelTwoTextNode" presStyleLbl="node2" presStyleIdx="0" presStyleCnt="3" custScaleX="217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4896B9-B8D4-47AD-B574-D9F18DFBBF22}" type="pres">
      <dgm:prSet presAssocID="{D6B67374-D1E0-4469-84A3-FED9825A55E5}" presName="level3hierChild" presStyleCnt="0"/>
      <dgm:spPr/>
    </dgm:pt>
    <dgm:pt modelId="{90516057-9E75-4E03-90A4-847099766B96}" type="pres">
      <dgm:prSet presAssocID="{E2D770A2-A9DB-4D81-ACDE-8B548B1973A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27629D6-E132-4C2D-9B99-E163A4E9E0EE}" type="pres">
      <dgm:prSet presAssocID="{E2D770A2-A9DB-4D81-ACDE-8B548B1973A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94E27F8-F5AC-4AE6-A8DB-01717643B6EB}" type="pres">
      <dgm:prSet presAssocID="{857E5CF4-F5B6-47F7-B7FD-7F78C0DF77E8}" presName="root2" presStyleCnt="0"/>
      <dgm:spPr/>
    </dgm:pt>
    <dgm:pt modelId="{2FA981ED-7F4A-4499-931D-6A35820235EC}" type="pres">
      <dgm:prSet presAssocID="{857E5CF4-F5B6-47F7-B7FD-7F78C0DF77E8}" presName="LevelTwoTextNode" presStyleLbl="node2" presStyleIdx="1" presStyleCnt="3" custScaleX="217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9B356A-3FDB-43A3-9843-DD03821C97DE}" type="pres">
      <dgm:prSet presAssocID="{857E5CF4-F5B6-47F7-B7FD-7F78C0DF77E8}" presName="level3hierChild" presStyleCnt="0"/>
      <dgm:spPr/>
    </dgm:pt>
    <dgm:pt modelId="{9061F6BA-BA0F-4E50-AD2A-1435A38F7C9C}" type="pres">
      <dgm:prSet presAssocID="{7352C774-AD6F-4792-B128-F8BE696BEA1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4C40015-EFAA-4F3A-8BC0-FE2D740AB535}" type="pres">
      <dgm:prSet presAssocID="{7352C774-AD6F-4792-B128-F8BE696BEA1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6B7E544-2AD6-4C92-B04B-6C005BAF0AD4}" type="pres">
      <dgm:prSet presAssocID="{E112E81C-1C7B-4022-8DCB-BA6F3F2B9401}" presName="root2" presStyleCnt="0"/>
      <dgm:spPr/>
    </dgm:pt>
    <dgm:pt modelId="{64E1B134-8EFD-4757-8BC0-80087BA142C4}" type="pres">
      <dgm:prSet presAssocID="{E112E81C-1C7B-4022-8DCB-BA6F3F2B9401}" presName="LevelTwoTextNode" presStyleLbl="node2" presStyleIdx="2" presStyleCnt="3" custScaleX="217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05D14-CAB5-4F59-99B5-227031000C25}" type="pres">
      <dgm:prSet presAssocID="{E112E81C-1C7B-4022-8DCB-BA6F3F2B9401}" presName="level3hierChild" presStyleCnt="0"/>
      <dgm:spPr/>
    </dgm:pt>
  </dgm:ptLst>
  <dgm:cxnLst>
    <dgm:cxn modelId="{FE149BF5-31B3-43B3-8B68-5494054C5CA3}" type="presOf" srcId="{E2D770A2-A9DB-4D81-ACDE-8B548B1973AF}" destId="{027629D6-E132-4C2D-9B99-E163A4E9E0EE}" srcOrd="1" destOrd="0" presId="urn:microsoft.com/office/officeart/2008/layout/HorizontalMultiLevelHierarchy"/>
    <dgm:cxn modelId="{954AA941-3224-4295-A977-B61F39E87CC8}" type="presOf" srcId="{E2D770A2-A9DB-4D81-ACDE-8B548B1973AF}" destId="{90516057-9E75-4E03-90A4-847099766B96}" srcOrd="0" destOrd="0" presId="urn:microsoft.com/office/officeart/2008/layout/HorizontalMultiLevelHierarchy"/>
    <dgm:cxn modelId="{7E1A1F96-7ABF-4318-8880-CEEFD2CD3AA6}" type="presOf" srcId="{C873ABAF-4264-473E-AD85-DD71EEF1CA40}" destId="{13C272A6-9E94-4CA1-AABD-2AD48DEA7865}" srcOrd="1" destOrd="0" presId="urn:microsoft.com/office/officeart/2008/layout/HorizontalMultiLevelHierarchy"/>
    <dgm:cxn modelId="{4E7CCEBC-C0EF-4D2F-B60D-9338CED5048F}" type="presOf" srcId="{E112E81C-1C7B-4022-8DCB-BA6F3F2B9401}" destId="{64E1B134-8EFD-4757-8BC0-80087BA142C4}" srcOrd="0" destOrd="0" presId="urn:microsoft.com/office/officeart/2008/layout/HorizontalMultiLevelHierarchy"/>
    <dgm:cxn modelId="{B8696D07-E25C-4B83-87F2-2C3DC8F9FA9D}" type="presOf" srcId="{F774D709-A01C-4086-9D67-733F628EB967}" destId="{E4060A4F-A383-4D59-B0AE-DB5E02E5007C}" srcOrd="0" destOrd="0" presId="urn:microsoft.com/office/officeart/2008/layout/HorizontalMultiLevelHierarchy"/>
    <dgm:cxn modelId="{2E969113-2BEC-4848-8889-E22908F0E0A8}" srcId="{F774D709-A01C-4086-9D67-733F628EB967}" destId="{79F313C3-BF4E-4527-B6E0-EBF402718D6D}" srcOrd="0" destOrd="0" parTransId="{84E6E0EC-3E43-4BD8-8B16-8951D290C5AA}" sibTransId="{0759F302-B891-471A-89DB-3F58B08E02E0}"/>
    <dgm:cxn modelId="{E5BC54A2-9AFD-4A18-9E4E-C89A732F502D}" srcId="{79F313C3-BF4E-4527-B6E0-EBF402718D6D}" destId="{D6B67374-D1E0-4469-84A3-FED9825A55E5}" srcOrd="0" destOrd="0" parTransId="{C873ABAF-4264-473E-AD85-DD71EEF1CA40}" sibTransId="{B7A4B8B1-1DC7-499B-9D2C-00171D225D9B}"/>
    <dgm:cxn modelId="{EB86FE34-469C-4788-A924-1820B7D90586}" srcId="{79F313C3-BF4E-4527-B6E0-EBF402718D6D}" destId="{E112E81C-1C7B-4022-8DCB-BA6F3F2B9401}" srcOrd="2" destOrd="0" parTransId="{7352C774-AD6F-4792-B128-F8BE696BEA18}" sibTransId="{0E3BA8CD-17E3-4A61-BCEF-AA2F2C3A33F0}"/>
    <dgm:cxn modelId="{C3838BCC-2D05-450A-8F70-85E2377631C0}" type="presOf" srcId="{7352C774-AD6F-4792-B128-F8BE696BEA18}" destId="{04C40015-EFAA-4F3A-8BC0-FE2D740AB535}" srcOrd="1" destOrd="0" presId="urn:microsoft.com/office/officeart/2008/layout/HorizontalMultiLevelHierarchy"/>
    <dgm:cxn modelId="{0E611151-4246-4845-AC74-E1237CFBE9A3}" type="presOf" srcId="{857E5CF4-F5B6-47F7-B7FD-7F78C0DF77E8}" destId="{2FA981ED-7F4A-4499-931D-6A35820235EC}" srcOrd="0" destOrd="0" presId="urn:microsoft.com/office/officeart/2008/layout/HorizontalMultiLevelHierarchy"/>
    <dgm:cxn modelId="{B1BF9757-57E4-490C-A7FB-2877C6A31394}" type="presOf" srcId="{79F313C3-BF4E-4527-B6E0-EBF402718D6D}" destId="{D740224F-0071-4137-A298-F1A0D70A0408}" srcOrd="0" destOrd="0" presId="urn:microsoft.com/office/officeart/2008/layout/HorizontalMultiLevelHierarchy"/>
    <dgm:cxn modelId="{2D16126B-B281-45BD-888A-B980DAD0130B}" type="presOf" srcId="{C873ABAF-4264-473E-AD85-DD71EEF1CA40}" destId="{B6AD754A-1640-4BA7-9D02-0EC8B20C1798}" srcOrd="0" destOrd="0" presId="urn:microsoft.com/office/officeart/2008/layout/HorizontalMultiLevelHierarchy"/>
    <dgm:cxn modelId="{245E4112-A861-43C7-9109-0B353F857F6B}" srcId="{79F313C3-BF4E-4527-B6E0-EBF402718D6D}" destId="{857E5CF4-F5B6-47F7-B7FD-7F78C0DF77E8}" srcOrd="1" destOrd="0" parTransId="{E2D770A2-A9DB-4D81-ACDE-8B548B1973AF}" sibTransId="{7FE6ADF2-82F6-4D9A-ACE7-BC8DDA0ACA35}"/>
    <dgm:cxn modelId="{8312B70F-34C2-4773-A712-51170CA5937F}" type="presOf" srcId="{7352C774-AD6F-4792-B128-F8BE696BEA18}" destId="{9061F6BA-BA0F-4E50-AD2A-1435A38F7C9C}" srcOrd="0" destOrd="0" presId="urn:microsoft.com/office/officeart/2008/layout/HorizontalMultiLevelHierarchy"/>
    <dgm:cxn modelId="{6C7B65BE-5C85-4236-9ED3-48F26FB87731}" type="presOf" srcId="{D6B67374-D1E0-4469-84A3-FED9825A55E5}" destId="{6A7D79B1-DB85-412A-BADA-6A595258D0C2}" srcOrd="0" destOrd="0" presId="urn:microsoft.com/office/officeart/2008/layout/HorizontalMultiLevelHierarchy"/>
    <dgm:cxn modelId="{3D455105-5298-4258-8F6D-C3B2DE8504D1}" type="presParOf" srcId="{E4060A4F-A383-4D59-B0AE-DB5E02E5007C}" destId="{E4E8BB6C-9ECB-48CC-AB08-D722AAA82BD5}" srcOrd="0" destOrd="0" presId="urn:microsoft.com/office/officeart/2008/layout/HorizontalMultiLevelHierarchy"/>
    <dgm:cxn modelId="{B6C29590-08B0-4975-A4A7-544A075EF7E2}" type="presParOf" srcId="{E4E8BB6C-9ECB-48CC-AB08-D722AAA82BD5}" destId="{D740224F-0071-4137-A298-F1A0D70A0408}" srcOrd="0" destOrd="0" presId="urn:microsoft.com/office/officeart/2008/layout/HorizontalMultiLevelHierarchy"/>
    <dgm:cxn modelId="{85DC2F19-AE25-4234-88C4-0842E4ED8103}" type="presParOf" srcId="{E4E8BB6C-9ECB-48CC-AB08-D722AAA82BD5}" destId="{D949C6A6-1030-4EB8-AACC-ED21F9EAB4CC}" srcOrd="1" destOrd="0" presId="urn:microsoft.com/office/officeart/2008/layout/HorizontalMultiLevelHierarchy"/>
    <dgm:cxn modelId="{B847E3D4-4678-4CEB-A186-4B627A0D285C}" type="presParOf" srcId="{D949C6A6-1030-4EB8-AACC-ED21F9EAB4CC}" destId="{B6AD754A-1640-4BA7-9D02-0EC8B20C1798}" srcOrd="0" destOrd="0" presId="urn:microsoft.com/office/officeart/2008/layout/HorizontalMultiLevelHierarchy"/>
    <dgm:cxn modelId="{EB4FA222-E205-46D6-BD27-1EBB0BFE6EAC}" type="presParOf" srcId="{B6AD754A-1640-4BA7-9D02-0EC8B20C1798}" destId="{13C272A6-9E94-4CA1-AABD-2AD48DEA7865}" srcOrd="0" destOrd="0" presId="urn:microsoft.com/office/officeart/2008/layout/HorizontalMultiLevelHierarchy"/>
    <dgm:cxn modelId="{0D9D03A8-2E21-4C41-A615-71753A590D71}" type="presParOf" srcId="{D949C6A6-1030-4EB8-AACC-ED21F9EAB4CC}" destId="{88BEA308-F4AE-47A0-9177-D2485D7748B8}" srcOrd="1" destOrd="0" presId="urn:microsoft.com/office/officeart/2008/layout/HorizontalMultiLevelHierarchy"/>
    <dgm:cxn modelId="{5749A34E-DC43-47C3-B8FE-EA52373E9569}" type="presParOf" srcId="{88BEA308-F4AE-47A0-9177-D2485D7748B8}" destId="{6A7D79B1-DB85-412A-BADA-6A595258D0C2}" srcOrd="0" destOrd="0" presId="urn:microsoft.com/office/officeart/2008/layout/HorizontalMultiLevelHierarchy"/>
    <dgm:cxn modelId="{EB465C03-461D-47E2-8145-0DE3D7E9AFE9}" type="presParOf" srcId="{88BEA308-F4AE-47A0-9177-D2485D7748B8}" destId="{104896B9-B8D4-47AD-B574-D9F18DFBBF22}" srcOrd="1" destOrd="0" presId="urn:microsoft.com/office/officeart/2008/layout/HorizontalMultiLevelHierarchy"/>
    <dgm:cxn modelId="{A4C3C122-B6F1-4A4A-85D2-14F293F3791D}" type="presParOf" srcId="{D949C6A6-1030-4EB8-AACC-ED21F9EAB4CC}" destId="{90516057-9E75-4E03-90A4-847099766B96}" srcOrd="2" destOrd="0" presId="urn:microsoft.com/office/officeart/2008/layout/HorizontalMultiLevelHierarchy"/>
    <dgm:cxn modelId="{A2522F7E-096C-48A9-A2C4-A5980C15C980}" type="presParOf" srcId="{90516057-9E75-4E03-90A4-847099766B96}" destId="{027629D6-E132-4C2D-9B99-E163A4E9E0EE}" srcOrd="0" destOrd="0" presId="urn:microsoft.com/office/officeart/2008/layout/HorizontalMultiLevelHierarchy"/>
    <dgm:cxn modelId="{88AEC549-0B8E-4E70-AF6A-57DB5E5AF123}" type="presParOf" srcId="{D949C6A6-1030-4EB8-AACC-ED21F9EAB4CC}" destId="{C94E27F8-F5AC-4AE6-A8DB-01717643B6EB}" srcOrd="3" destOrd="0" presId="urn:microsoft.com/office/officeart/2008/layout/HorizontalMultiLevelHierarchy"/>
    <dgm:cxn modelId="{0CD176A8-04B9-4311-85F8-9870038A49AE}" type="presParOf" srcId="{C94E27F8-F5AC-4AE6-A8DB-01717643B6EB}" destId="{2FA981ED-7F4A-4499-931D-6A35820235EC}" srcOrd="0" destOrd="0" presId="urn:microsoft.com/office/officeart/2008/layout/HorizontalMultiLevelHierarchy"/>
    <dgm:cxn modelId="{13FF082E-E257-4E13-A102-EE327E7F9B57}" type="presParOf" srcId="{C94E27F8-F5AC-4AE6-A8DB-01717643B6EB}" destId="{FB9B356A-3FDB-43A3-9843-DD03821C97DE}" srcOrd="1" destOrd="0" presId="urn:microsoft.com/office/officeart/2008/layout/HorizontalMultiLevelHierarchy"/>
    <dgm:cxn modelId="{92F14223-44BF-4965-832C-AEEE8FF8408B}" type="presParOf" srcId="{D949C6A6-1030-4EB8-AACC-ED21F9EAB4CC}" destId="{9061F6BA-BA0F-4E50-AD2A-1435A38F7C9C}" srcOrd="4" destOrd="0" presId="urn:microsoft.com/office/officeart/2008/layout/HorizontalMultiLevelHierarchy"/>
    <dgm:cxn modelId="{DEA7A04F-DB9C-413C-88DB-9400470FE332}" type="presParOf" srcId="{9061F6BA-BA0F-4E50-AD2A-1435A38F7C9C}" destId="{04C40015-EFAA-4F3A-8BC0-FE2D740AB535}" srcOrd="0" destOrd="0" presId="urn:microsoft.com/office/officeart/2008/layout/HorizontalMultiLevelHierarchy"/>
    <dgm:cxn modelId="{7B98DAC2-F65A-4FDB-9339-5E72F8CFB846}" type="presParOf" srcId="{D949C6A6-1030-4EB8-AACC-ED21F9EAB4CC}" destId="{86B7E544-2AD6-4C92-B04B-6C005BAF0AD4}" srcOrd="5" destOrd="0" presId="urn:microsoft.com/office/officeart/2008/layout/HorizontalMultiLevelHierarchy"/>
    <dgm:cxn modelId="{0F4D9A36-B2D9-4C5A-A2B2-DE4246DFC226}" type="presParOf" srcId="{86B7E544-2AD6-4C92-B04B-6C005BAF0AD4}" destId="{64E1B134-8EFD-4757-8BC0-80087BA142C4}" srcOrd="0" destOrd="0" presId="urn:microsoft.com/office/officeart/2008/layout/HorizontalMultiLevelHierarchy"/>
    <dgm:cxn modelId="{C71A3731-0736-4461-8D58-BBF2D179F82D}" type="presParOf" srcId="{86B7E544-2AD6-4C92-B04B-6C005BAF0AD4}" destId="{77305D14-CAB5-4F59-99B5-227031000C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79D51A-BB41-4CF3-8B08-A8987E77327B}" type="doc">
      <dgm:prSet loTypeId="urn:microsoft.com/office/officeart/2005/8/layout/arrow3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442B236F-1FE5-4815-8280-6A6080237D92}">
      <dgm:prSet phldrT="[Текст]" custT="1"/>
      <dgm:spPr/>
      <dgm:t>
        <a:bodyPr/>
        <a:lstStyle/>
        <a:p>
          <a:r>
            <a:rPr lang="uk-UA" sz="3200" b="1" u="sng" dirty="0" err="1" smtClean="0"/>
            <a:t>Автономістичні</a:t>
          </a:r>
          <a:r>
            <a:rPr lang="uk-UA" sz="3200" b="1" dirty="0" smtClean="0"/>
            <a:t>:</a:t>
          </a:r>
        </a:p>
        <a:p>
          <a:r>
            <a:rPr lang="uk-UA" sz="2100" dirty="0" smtClean="0"/>
            <a:t> РУП (з 1903 р.), УСДРП, «Спілка», УПСР, УДП, УРП, УДРП</a:t>
          </a:r>
          <a:endParaRPr lang="ru-RU" sz="2100" dirty="0"/>
        </a:p>
      </dgm:t>
    </dgm:pt>
    <dgm:pt modelId="{3E998BE0-C399-419C-B2DD-991A430E1578}" type="parTrans" cxnId="{21EB64A0-871B-4F22-AFF4-6F2A401A2B7C}">
      <dgm:prSet/>
      <dgm:spPr/>
      <dgm:t>
        <a:bodyPr/>
        <a:lstStyle/>
        <a:p>
          <a:endParaRPr lang="ru-RU"/>
        </a:p>
      </dgm:t>
    </dgm:pt>
    <dgm:pt modelId="{A01943EF-D29D-4639-B252-E4030D8A5D72}" type="sibTrans" cxnId="{21EB64A0-871B-4F22-AFF4-6F2A401A2B7C}">
      <dgm:prSet/>
      <dgm:spPr/>
      <dgm:t>
        <a:bodyPr/>
        <a:lstStyle/>
        <a:p>
          <a:endParaRPr lang="ru-RU"/>
        </a:p>
      </dgm:t>
    </dgm:pt>
    <dgm:pt modelId="{4F2041A2-D954-4E77-B40A-A6791D04F30E}">
      <dgm:prSet phldrT="[Текст]" custT="1"/>
      <dgm:spPr/>
      <dgm:t>
        <a:bodyPr/>
        <a:lstStyle/>
        <a:p>
          <a:r>
            <a:rPr lang="uk-UA" sz="3200" b="1" u="sng" dirty="0" smtClean="0"/>
            <a:t>Самостійницькі</a:t>
          </a:r>
          <a:r>
            <a:rPr lang="uk-UA" sz="3200" b="1" dirty="0" smtClean="0"/>
            <a:t>: </a:t>
          </a:r>
        </a:p>
        <a:p>
          <a:r>
            <a:rPr lang="uk-UA" sz="2100" dirty="0" smtClean="0"/>
            <a:t>УНП, РУП (до 1903 р.).</a:t>
          </a:r>
          <a:endParaRPr lang="ru-RU" sz="2100" dirty="0"/>
        </a:p>
      </dgm:t>
    </dgm:pt>
    <dgm:pt modelId="{92F674EE-400A-476E-92C4-0521E2A05AA8}" type="parTrans" cxnId="{E5A8D26A-4A5F-43E2-A84E-61C49656F78B}">
      <dgm:prSet/>
      <dgm:spPr/>
      <dgm:t>
        <a:bodyPr/>
        <a:lstStyle/>
        <a:p>
          <a:endParaRPr lang="ru-RU"/>
        </a:p>
      </dgm:t>
    </dgm:pt>
    <dgm:pt modelId="{ECEF9E56-BF30-4C4D-BA9F-ABAF11DDBA72}" type="sibTrans" cxnId="{E5A8D26A-4A5F-43E2-A84E-61C49656F78B}">
      <dgm:prSet/>
      <dgm:spPr/>
      <dgm:t>
        <a:bodyPr/>
        <a:lstStyle/>
        <a:p>
          <a:endParaRPr lang="ru-RU"/>
        </a:p>
      </dgm:t>
    </dgm:pt>
    <dgm:pt modelId="{FBDED6E8-2E80-44EA-BB77-A13910373037}">
      <dgm:prSet/>
      <dgm:spPr/>
      <dgm:t>
        <a:bodyPr/>
        <a:lstStyle/>
        <a:p>
          <a:endParaRPr lang="ru-RU"/>
        </a:p>
      </dgm:t>
    </dgm:pt>
    <dgm:pt modelId="{98A876D6-AF4D-4036-944B-AADCF5238561}" type="parTrans" cxnId="{7D780E54-FAF8-4DB9-B462-7AAC427EF7A5}">
      <dgm:prSet/>
      <dgm:spPr/>
      <dgm:t>
        <a:bodyPr/>
        <a:lstStyle/>
        <a:p>
          <a:endParaRPr lang="ru-RU"/>
        </a:p>
      </dgm:t>
    </dgm:pt>
    <dgm:pt modelId="{36E20542-4CF5-41EA-B7CB-57857701CDB9}" type="sibTrans" cxnId="{7D780E54-FAF8-4DB9-B462-7AAC427EF7A5}">
      <dgm:prSet/>
      <dgm:spPr/>
      <dgm:t>
        <a:bodyPr/>
        <a:lstStyle/>
        <a:p>
          <a:endParaRPr lang="ru-RU"/>
        </a:p>
      </dgm:t>
    </dgm:pt>
    <dgm:pt modelId="{2A9AC7EA-B881-44AF-A25D-BA63EA2E9FFF}" type="pres">
      <dgm:prSet presAssocID="{8079D51A-BB41-4CF3-8B08-A8987E7732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4546D-0A1E-4608-AFC3-DEB9BB5F1E34}" type="pres">
      <dgm:prSet presAssocID="{8079D51A-BB41-4CF3-8B08-A8987E77327B}" presName="divider" presStyleLbl="fgShp" presStyleIdx="0" presStyleCnt="1"/>
      <dgm:spPr/>
    </dgm:pt>
    <dgm:pt modelId="{E1FF9955-87E2-46CD-B789-76C1CBE0B502}" type="pres">
      <dgm:prSet presAssocID="{442B236F-1FE5-4815-8280-6A6080237D92}" presName="downArrow" presStyleLbl="node1" presStyleIdx="0" presStyleCnt="2"/>
      <dgm:spPr/>
    </dgm:pt>
    <dgm:pt modelId="{C4E67A69-089E-4FF0-A672-2FA8B637E261}" type="pres">
      <dgm:prSet presAssocID="{442B236F-1FE5-4815-8280-6A6080237D92}" presName="downArrowText" presStyleLbl="revTx" presStyleIdx="0" presStyleCnt="2" custScaleX="137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6F6CF-CD83-4439-8F36-B4765BAF2AD6}" type="pres">
      <dgm:prSet presAssocID="{4F2041A2-D954-4E77-B40A-A6791D04F30E}" presName="upArrow" presStyleLbl="node1" presStyleIdx="1" presStyleCnt="2"/>
      <dgm:spPr/>
    </dgm:pt>
    <dgm:pt modelId="{51BDD110-7FAB-40A3-AEF0-AA94D127F756}" type="pres">
      <dgm:prSet presAssocID="{4F2041A2-D954-4E77-B40A-A6791D04F30E}" presName="upArrowText" presStyleLbl="revTx" presStyleIdx="1" presStyleCnt="2" custScaleX="134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80E54-FAF8-4DB9-B462-7AAC427EF7A5}" srcId="{8079D51A-BB41-4CF3-8B08-A8987E77327B}" destId="{FBDED6E8-2E80-44EA-BB77-A13910373037}" srcOrd="2" destOrd="0" parTransId="{98A876D6-AF4D-4036-944B-AADCF5238561}" sibTransId="{36E20542-4CF5-41EA-B7CB-57857701CDB9}"/>
    <dgm:cxn modelId="{E5A8D26A-4A5F-43E2-A84E-61C49656F78B}" srcId="{8079D51A-BB41-4CF3-8B08-A8987E77327B}" destId="{4F2041A2-D954-4E77-B40A-A6791D04F30E}" srcOrd="1" destOrd="0" parTransId="{92F674EE-400A-476E-92C4-0521E2A05AA8}" sibTransId="{ECEF9E56-BF30-4C4D-BA9F-ABAF11DDBA72}"/>
    <dgm:cxn modelId="{B1469DEA-C6B8-4DB7-9D2A-8F03109D8674}" type="presOf" srcId="{4F2041A2-D954-4E77-B40A-A6791D04F30E}" destId="{51BDD110-7FAB-40A3-AEF0-AA94D127F756}" srcOrd="0" destOrd="0" presId="urn:microsoft.com/office/officeart/2005/8/layout/arrow3"/>
    <dgm:cxn modelId="{AC858919-1C73-4D21-920C-D2C0F5F4FA77}" type="presOf" srcId="{8079D51A-BB41-4CF3-8B08-A8987E77327B}" destId="{2A9AC7EA-B881-44AF-A25D-BA63EA2E9FFF}" srcOrd="0" destOrd="0" presId="urn:microsoft.com/office/officeart/2005/8/layout/arrow3"/>
    <dgm:cxn modelId="{B9E66AE6-ACB1-4BF6-BD77-AD3DD6E14947}" type="presOf" srcId="{442B236F-1FE5-4815-8280-6A6080237D92}" destId="{C4E67A69-089E-4FF0-A672-2FA8B637E261}" srcOrd="0" destOrd="0" presId="urn:microsoft.com/office/officeart/2005/8/layout/arrow3"/>
    <dgm:cxn modelId="{21EB64A0-871B-4F22-AFF4-6F2A401A2B7C}" srcId="{8079D51A-BB41-4CF3-8B08-A8987E77327B}" destId="{442B236F-1FE5-4815-8280-6A6080237D92}" srcOrd="0" destOrd="0" parTransId="{3E998BE0-C399-419C-B2DD-991A430E1578}" sibTransId="{A01943EF-D29D-4639-B252-E4030D8A5D72}"/>
    <dgm:cxn modelId="{2B5B3F72-711A-47F4-BE14-758980F06EC2}" type="presParOf" srcId="{2A9AC7EA-B881-44AF-A25D-BA63EA2E9FFF}" destId="{0F74546D-0A1E-4608-AFC3-DEB9BB5F1E34}" srcOrd="0" destOrd="0" presId="urn:microsoft.com/office/officeart/2005/8/layout/arrow3"/>
    <dgm:cxn modelId="{5C0059C1-8252-45C1-A05E-3394032C0724}" type="presParOf" srcId="{2A9AC7EA-B881-44AF-A25D-BA63EA2E9FFF}" destId="{E1FF9955-87E2-46CD-B789-76C1CBE0B502}" srcOrd="1" destOrd="0" presId="urn:microsoft.com/office/officeart/2005/8/layout/arrow3"/>
    <dgm:cxn modelId="{197D8FBF-DF5E-41F7-AB5A-D43877CD2955}" type="presParOf" srcId="{2A9AC7EA-B881-44AF-A25D-BA63EA2E9FFF}" destId="{C4E67A69-089E-4FF0-A672-2FA8B637E261}" srcOrd="2" destOrd="0" presId="urn:microsoft.com/office/officeart/2005/8/layout/arrow3"/>
    <dgm:cxn modelId="{AA7684F3-4F3D-4D9B-9C3A-F4547DC14445}" type="presParOf" srcId="{2A9AC7EA-B881-44AF-A25D-BA63EA2E9FFF}" destId="{50D6F6CF-CD83-4439-8F36-B4765BAF2AD6}" srcOrd="3" destOrd="0" presId="urn:microsoft.com/office/officeart/2005/8/layout/arrow3"/>
    <dgm:cxn modelId="{D7C9C543-FC5E-41C3-ACF2-7BE544278F73}" type="presParOf" srcId="{2A9AC7EA-B881-44AF-A25D-BA63EA2E9FFF}" destId="{51BDD110-7FAB-40A3-AEF0-AA94D127F75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7E7C76-2EE3-43D3-B455-B56AA951EB8D}" type="doc">
      <dgm:prSet loTypeId="urn:microsoft.com/office/officeart/2008/layout/LinedList" loCatId="hierarchy" qsTypeId="urn:microsoft.com/office/officeart/2005/8/quickstyle/simple1#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003E57B-56CD-4C4B-833E-42696BD230A4}">
      <dgm:prSet phldrT="[Текст]" custT="1"/>
      <dgm:spPr/>
      <dgm:t>
        <a:bodyPr/>
        <a:lstStyle/>
        <a:p>
          <a:pPr algn="ctr"/>
          <a:r>
            <a:rPr lang="uk-UA" sz="3200" b="1" dirty="0" smtClean="0">
              <a:solidFill>
                <a:srgbClr val="C00000"/>
              </a:solidFill>
            </a:rPr>
            <a:t>РУП </a:t>
          </a:r>
        </a:p>
        <a:p>
          <a:pPr algn="ctr"/>
          <a:r>
            <a:rPr lang="uk-UA" sz="3200" b="1" dirty="0" smtClean="0">
              <a:solidFill>
                <a:srgbClr val="C00000"/>
              </a:solidFill>
            </a:rPr>
            <a:t>(з 1903), УСДРП, </a:t>
          </a:r>
        </a:p>
        <a:p>
          <a:pPr algn="ctr"/>
          <a:r>
            <a:rPr lang="uk-UA" sz="3200" b="1" dirty="0" smtClean="0">
              <a:solidFill>
                <a:srgbClr val="C00000"/>
              </a:solidFill>
            </a:rPr>
            <a:t>«Спілка», УПСР </a:t>
          </a:r>
          <a:endParaRPr lang="ru-RU" sz="3200" dirty="0">
            <a:solidFill>
              <a:srgbClr val="C00000"/>
            </a:solidFill>
          </a:endParaRPr>
        </a:p>
      </dgm:t>
    </dgm:pt>
    <dgm:pt modelId="{A97CBFD2-1321-4E18-B0A9-53526306F774}" type="parTrans" cxnId="{C6D011A1-9A55-44C7-9807-59C78BAB0087}">
      <dgm:prSet/>
      <dgm:spPr/>
      <dgm:t>
        <a:bodyPr/>
        <a:lstStyle/>
        <a:p>
          <a:endParaRPr lang="ru-RU"/>
        </a:p>
      </dgm:t>
    </dgm:pt>
    <dgm:pt modelId="{09F8D52D-1CD8-4DFA-91B0-D59A96AA6EFE}" type="sibTrans" cxnId="{C6D011A1-9A55-44C7-9807-59C78BAB0087}">
      <dgm:prSet/>
      <dgm:spPr/>
      <dgm:t>
        <a:bodyPr/>
        <a:lstStyle/>
        <a:p>
          <a:endParaRPr lang="ru-RU"/>
        </a:p>
      </dgm:t>
    </dgm:pt>
    <dgm:pt modelId="{25738868-A705-425B-B08D-ACFBF5ADACB2}">
      <dgm:prSet phldrT="[Текст]" custT="1"/>
      <dgm:spPr/>
      <dgm:t>
        <a:bodyPr/>
        <a:lstStyle/>
        <a:p>
          <a:r>
            <a:rPr lang="uk-UA" sz="3300" dirty="0" smtClean="0"/>
            <a:t>Виступали за соціалізм європейського зразка.</a:t>
          </a:r>
          <a:endParaRPr lang="ru-RU" sz="3300" dirty="0"/>
        </a:p>
      </dgm:t>
    </dgm:pt>
    <dgm:pt modelId="{02D6D970-1E3D-491A-993C-6E34921053DB}" type="parTrans" cxnId="{B453C30A-72B3-4E4B-A764-61BD7C663FA3}">
      <dgm:prSet/>
      <dgm:spPr/>
      <dgm:t>
        <a:bodyPr/>
        <a:lstStyle/>
        <a:p>
          <a:endParaRPr lang="ru-RU"/>
        </a:p>
      </dgm:t>
    </dgm:pt>
    <dgm:pt modelId="{1AA16B3D-00CC-4EA1-94F5-D101191C3F7E}" type="sibTrans" cxnId="{B453C30A-72B3-4E4B-A764-61BD7C663FA3}">
      <dgm:prSet/>
      <dgm:spPr/>
      <dgm:t>
        <a:bodyPr/>
        <a:lstStyle/>
        <a:p>
          <a:endParaRPr lang="ru-RU"/>
        </a:p>
      </dgm:t>
    </dgm:pt>
    <dgm:pt modelId="{DFF00D71-69CB-48D0-A16B-8B0F3A1CC57F}">
      <dgm:prSet phldrT="[Текст]" custT="1"/>
      <dgm:spPr/>
      <dgm:t>
        <a:bodyPr/>
        <a:lstStyle/>
        <a:p>
          <a:r>
            <a:rPr lang="uk-UA" sz="3300" dirty="0" smtClean="0"/>
            <a:t>Вірили в побудову соціалізму шляхом реформ.</a:t>
          </a:r>
          <a:endParaRPr lang="ru-RU" sz="3300" dirty="0"/>
        </a:p>
      </dgm:t>
    </dgm:pt>
    <dgm:pt modelId="{FB0451C4-3C32-48F6-8074-5B081CBC5C15}" type="parTrans" cxnId="{4B23B5DD-A0E4-4B66-8860-F4C3BB5C4B3D}">
      <dgm:prSet/>
      <dgm:spPr/>
      <dgm:t>
        <a:bodyPr/>
        <a:lstStyle/>
        <a:p>
          <a:endParaRPr lang="ru-RU"/>
        </a:p>
      </dgm:t>
    </dgm:pt>
    <dgm:pt modelId="{FDC4070E-37C0-400C-B66B-B03122821425}" type="sibTrans" cxnId="{4B23B5DD-A0E4-4B66-8860-F4C3BB5C4B3D}">
      <dgm:prSet/>
      <dgm:spPr/>
      <dgm:t>
        <a:bodyPr/>
        <a:lstStyle/>
        <a:p>
          <a:endParaRPr lang="ru-RU"/>
        </a:p>
      </dgm:t>
    </dgm:pt>
    <dgm:pt modelId="{F382ECF4-8788-496D-936A-99DD59BE0BFB}">
      <dgm:prSet phldrT="[Текст]" custT="1"/>
      <dgm:spPr/>
      <dgm:t>
        <a:bodyPr/>
        <a:lstStyle/>
        <a:p>
          <a:r>
            <a:rPr lang="uk-UA" sz="3300" dirty="0" smtClean="0"/>
            <a:t>Вимагали наділення селян землею без викупу.</a:t>
          </a:r>
          <a:endParaRPr lang="ru-RU" sz="3300" dirty="0"/>
        </a:p>
      </dgm:t>
    </dgm:pt>
    <dgm:pt modelId="{78323CC1-5547-4D42-BB4B-D94C65F8B8AD}" type="parTrans" cxnId="{E1F294EB-9E69-46A6-8099-F3AF1EBE4A12}">
      <dgm:prSet/>
      <dgm:spPr/>
      <dgm:t>
        <a:bodyPr/>
        <a:lstStyle/>
        <a:p>
          <a:endParaRPr lang="ru-RU"/>
        </a:p>
      </dgm:t>
    </dgm:pt>
    <dgm:pt modelId="{9522438C-D6C2-4DC9-BB10-DCBCCBE97347}" type="sibTrans" cxnId="{E1F294EB-9E69-46A6-8099-F3AF1EBE4A12}">
      <dgm:prSet/>
      <dgm:spPr/>
      <dgm:t>
        <a:bodyPr/>
        <a:lstStyle/>
        <a:p>
          <a:endParaRPr lang="ru-RU"/>
        </a:p>
      </dgm:t>
    </dgm:pt>
    <dgm:pt modelId="{00D48E42-799C-4E95-858A-EE9B4748E6F4}" type="pres">
      <dgm:prSet presAssocID="{EF7E7C76-2EE3-43D3-B455-B56AA951EB8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989188-FD3F-4DA0-B1BD-17A46BABD50B}" type="pres">
      <dgm:prSet presAssocID="{4003E57B-56CD-4C4B-833E-42696BD230A4}" presName="thickLine" presStyleLbl="alignNode1" presStyleIdx="0" presStyleCnt="1"/>
      <dgm:spPr/>
    </dgm:pt>
    <dgm:pt modelId="{CF68434C-A36B-4E72-BA02-51A36D8DC745}" type="pres">
      <dgm:prSet presAssocID="{4003E57B-56CD-4C4B-833E-42696BD230A4}" presName="horz1" presStyleCnt="0"/>
      <dgm:spPr/>
    </dgm:pt>
    <dgm:pt modelId="{E2980C5B-A869-445A-BB8B-0B6E358780B3}" type="pres">
      <dgm:prSet presAssocID="{4003E57B-56CD-4C4B-833E-42696BD230A4}" presName="tx1" presStyleLbl="revTx" presStyleIdx="0" presStyleCnt="4" custScaleX="127079"/>
      <dgm:spPr/>
      <dgm:t>
        <a:bodyPr/>
        <a:lstStyle/>
        <a:p>
          <a:endParaRPr lang="ru-RU"/>
        </a:p>
      </dgm:t>
    </dgm:pt>
    <dgm:pt modelId="{EC8953E9-EB9E-402C-B544-D26784F08861}" type="pres">
      <dgm:prSet presAssocID="{4003E57B-56CD-4C4B-833E-42696BD230A4}" presName="vert1" presStyleCnt="0"/>
      <dgm:spPr/>
    </dgm:pt>
    <dgm:pt modelId="{5C404FA1-F3C4-4D58-90A6-6E941A59F49D}" type="pres">
      <dgm:prSet presAssocID="{25738868-A705-425B-B08D-ACFBF5ADACB2}" presName="vertSpace2a" presStyleCnt="0"/>
      <dgm:spPr/>
    </dgm:pt>
    <dgm:pt modelId="{484FFF9C-2D62-4A73-9C9E-31911FF2A9A0}" type="pres">
      <dgm:prSet presAssocID="{25738868-A705-425B-B08D-ACFBF5ADACB2}" presName="horz2" presStyleCnt="0"/>
      <dgm:spPr/>
    </dgm:pt>
    <dgm:pt modelId="{9D0A62B0-9DD7-4838-AD51-586A41A733EA}" type="pres">
      <dgm:prSet presAssocID="{25738868-A705-425B-B08D-ACFBF5ADACB2}" presName="horzSpace2" presStyleCnt="0"/>
      <dgm:spPr/>
    </dgm:pt>
    <dgm:pt modelId="{D7441E14-1025-47E7-9121-F4C9F24CBB1E}" type="pres">
      <dgm:prSet presAssocID="{25738868-A705-425B-B08D-ACFBF5ADACB2}" presName="tx2" presStyleLbl="revTx" presStyleIdx="1" presStyleCnt="4"/>
      <dgm:spPr/>
      <dgm:t>
        <a:bodyPr/>
        <a:lstStyle/>
        <a:p>
          <a:endParaRPr lang="ru-RU"/>
        </a:p>
      </dgm:t>
    </dgm:pt>
    <dgm:pt modelId="{599997A0-6B75-4D4E-A3B9-764045EFADBC}" type="pres">
      <dgm:prSet presAssocID="{25738868-A705-425B-B08D-ACFBF5ADACB2}" presName="vert2" presStyleCnt="0"/>
      <dgm:spPr/>
    </dgm:pt>
    <dgm:pt modelId="{2D2584FA-BEEE-4BBF-88FB-0CB3EA1F31FB}" type="pres">
      <dgm:prSet presAssocID="{25738868-A705-425B-B08D-ACFBF5ADACB2}" presName="thinLine2b" presStyleLbl="callout" presStyleIdx="0" presStyleCnt="3" custLinFactY="-100000" custLinFactNeighborX="46" custLinFactNeighborY="-115532"/>
      <dgm:spPr/>
    </dgm:pt>
    <dgm:pt modelId="{FF30FC62-89DF-440F-9A70-B0CE42947CC8}" type="pres">
      <dgm:prSet presAssocID="{25738868-A705-425B-B08D-ACFBF5ADACB2}" presName="vertSpace2b" presStyleCnt="0"/>
      <dgm:spPr/>
    </dgm:pt>
    <dgm:pt modelId="{E2439DA6-E9DA-4A8C-A80B-0677C55ADAFA}" type="pres">
      <dgm:prSet presAssocID="{DFF00D71-69CB-48D0-A16B-8B0F3A1CC57F}" presName="horz2" presStyleCnt="0"/>
      <dgm:spPr/>
    </dgm:pt>
    <dgm:pt modelId="{6CE103A2-0CC2-448C-BAAA-D4061363B669}" type="pres">
      <dgm:prSet presAssocID="{DFF00D71-69CB-48D0-A16B-8B0F3A1CC57F}" presName="horzSpace2" presStyleCnt="0"/>
      <dgm:spPr/>
    </dgm:pt>
    <dgm:pt modelId="{4CB145A0-A4E9-4B4D-ABEF-2974EC2D54CB}" type="pres">
      <dgm:prSet presAssocID="{DFF00D71-69CB-48D0-A16B-8B0F3A1CC57F}" presName="tx2" presStyleLbl="revTx" presStyleIdx="2" presStyleCnt="4" custLinFactNeighborX="-206" custLinFactNeighborY="-11227"/>
      <dgm:spPr/>
      <dgm:t>
        <a:bodyPr/>
        <a:lstStyle/>
        <a:p>
          <a:endParaRPr lang="ru-RU"/>
        </a:p>
      </dgm:t>
    </dgm:pt>
    <dgm:pt modelId="{B42BB506-B5A9-41C2-9CF5-A95BE20624E7}" type="pres">
      <dgm:prSet presAssocID="{DFF00D71-69CB-48D0-A16B-8B0F3A1CC57F}" presName="vert2" presStyleCnt="0"/>
      <dgm:spPr/>
    </dgm:pt>
    <dgm:pt modelId="{844BD550-1784-4AE0-924F-10AC0DED0740}" type="pres">
      <dgm:prSet presAssocID="{DFF00D71-69CB-48D0-A16B-8B0F3A1CC57F}" presName="thinLine2b" presStyleLbl="callout" presStyleIdx="1" presStyleCnt="3" custLinFactY="-200000" custLinFactNeighborX="-354" custLinFactNeighborY="-296772"/>
      <dgm:spPr/>
    </dgm:pt>
    <dgm:pt modelId="{125D06AA-9E0F-469D-93F2-88D3469F36F6}" type="pres">
      <dgm:prSet presAssocID="{DFF00D71-69CB-48D0-A16B-8B0F3A1CC57F}" presName="vertSpace2b" presStyleCnt="0"/>
      <dgm:spPr/>
    </dgm:pt>
    <dgm:pt modelId="{36305236-EA10-4042-B940-479BD2B642AD}" type="pres">
      <dgm:prSet presAssocID="{F382ECF4-8788-496D-936A-99DD59BE0BFB}" presName="horz2" presStyleCnt="0"/>
      <dgm:spPr/>
    </dgm:pt>
    <dgm:pt modelId="{179ED8AE-59EB-4DA1-A9B8-AD28401BE313}" type="pres">
      <dgm:prSet presAssocID="{F382ECF4-8788-496D-936A-99DD59BE0BFB}" presName="horzSpace2" presStyleCnt="0"/>
      <dgm:spPr/>
    </dgm:pt>
    <dgm:pt modelId="{D8E314BF-E5AC-4BEE-A663-BA0886A7E3F1}" type="pres">
      <dgm:prSet presAssocID="{F382ECF4-8788-496D-936A-99DD59BE0BFB}" presName="tx2" presStyleLbl="revTx" presStyleIdx="3" presStyleCnt="4" custLinFactNeighborX="-206" custLinFactNeighborY="-25508"/>
      <dgm:spPr/>
      <dgm:t>
        <a:bodyPr/>
        <a:lstStyle/>
        <a:p>
          <a:endParaRPr lang="ru-RU"/>
        </a:p>
      </dgm:t>
    </dgm:pt>
    <dgm:pt modelId="{DC1ED8E6-D7C9-4FEC-8020-9A64199B68D9}" type="pres">
      <dgm:prSet presAssocID="{F382ECF4-8788-496D-936A-99DD59BE0BFB}" presName="vert2" presStyleCnt="0"/>
      <dgm:spPr/>
    </dgm:pt>
    <dgm:pt modelId="{4A46373D-1678-48F4-8651-9D937F5956F8}" type="pres">
      <dgm:prSet presAssocID="{F382ECF4-8788-496D-936A-99DD59BE0BFB}" presName="thinLine2b" presStyleLbl="callout" presStyleIdx="2" presStyleCnt="3" custLinFactY="-298070" custLinFactNeighborX="-354" custLinFactNeighborY="-300000"/>
      <dgm:spPr/>
    </dgm:pt>
    <dgm:pt modelId="{12322B63-37D1-437D-B70E-5009B23C549D}" type="pres">
      <dgm:prSet presAssocID="{F382ECF4-8788-496D-936A-99DD59BE0BFB}" presName="vertSpace2b" presStyleCnt="0"/>
      <dgm:spPr/>
    </dgm:pt>
  </dgm:ptLst>
  <dgm:cxnLst>
    <dgm:cxn modelId="{4B23B5DD-A0E4-4B66-8860-F4C3BB5C4B3D}" srcId="{4003E57B-56CD-4C4B-833E-42696BD230A4}" destId="{DFF00D71-69CB-48D0-A16B-8B0F3A1CC57F}" srcOrd="1" destOrd="0" parTransId="{FB0451C4-3C32-48F6-8074-5B081CBC5C15}" sibTransId="{FDC4070E-37C0-400C-B66B-B03122821425}"/>
    <dgm:cxn modelId="{E1F294EB-9E69-46A6-8099-F3AF1EBE4A12}" srcId="{4003E57B-56CD-4C4B-833E-42696BD230A4}" destId="{F382ECF4-8788-496D-936A-99DD59BE0BFB}" srcOrd="2" destOrd="0" parTransId="{78323CC1-5547-4D42-BB4B-D94C65F8B8AD}" sibTransId="{9522438C-D6C2-4DC9-BB10-DCBCCBE97347}"/>
    <dgm:cxn modelId="{4DB7B14C-4B46-4613-BB0B-8ADF6C93CF56}" type="presOf" srcId="{EF7E7C76-2EE3-43D3-B455-B56AA951EB8D}" destId="{00D48E42-799C-4E95-858A-EE9B4748E6F4}" srcOrd="0" destOrd="0" presId="urn:microsoft.com/office/officeart/2008/layout/LinedList"/>
    <dgm:cxn modelId="{B453C30A-72B3-4E4B-A764-61BD7C663FA3}" srcId="{4003E57B-56CD-4C4B-833E-42696BD230A4}" destId="{25738868-A705-425B-B08D-ACFBF5ADACB2}" srcOrd="0" destOrd="0" parTransId="{02D6D970-1E3D-491A-993C-6E34921053DB}" sibTransId="{1AA16B3D-00CC-4EA1-94F5-D101191C3F7E}"/>
    <dgm:cxn modelId="{C6D011A1-9A55-44C7-9807-59C78BAB0087}" srcId="{EF7E7C76-2EE3-43D3-B455-B56AA951EB8D}" destId="{4003E57B-56CD-4C4B-833E-42696BD230A4}" srcOrd="0" destOrd="0" parTransId="{A97CBFD2-1321-4E18-B0A9-53526306F774}" sibTransId="{09F8D52D-1CD8-4DFA-91B0-D59A96AA6EFE}"/>
    <dgm:cxn modelId="{3609B813-C8A1-4CC1-BC08-96CA4E75D6A3}" type="presOf" srcId="{F382ECF4-8788-496D-936A-99DD59BE0BFB}" destId="{D8E314BF-E5AC-4BEE-A663-BA0886A7E3F1}" srcOrd="0" destOrd="0" presId="urn:microsoft.com/office/officeart/2008/layout/LinedList"/>
    <dgm:cxn modelId="{83606F93-2AFD-4B17-87DE-90BEF09FE91D}" type="presOf" srcId="{DFF00D71-69CB-48D0-A16B-8B0F3A1CC57F}" destId="{4CB145A0-A4E9-4B4D-ABEF-2974EC2D54CB}" srcOrd="0" destOrd="0" presId="urn:microsoft.com/office/officeart/2008/layout/LinedList"/>
    <dgm:cxn modelId="{F656900C-E362-45E8-A730-539FDC6F0816}" type="presOf" srcId="{4003E57B-56CD-4C4B-833E-42696BD230A4}" destId="{E2980C5B-A869-445A-BB8B-0B6E358780B3}" srcOrd="0" destOrd="0" presId="urn:microsoft.com/office/officeart/2008/layout/LinedList"/>
    <dgm:cxn modelId="{2615779B-4960-4FCB-8705-A4670A7CB391}" type="presOf" srcId="{25738868-A705-425B-B08D-ACFBF5ADACB2}" destId="{D7441E14-1025-47E7-9121-F4C9F24CBB1E}" srcOrd="0" destOrd="0" presId="urn:microsoft.com/office/officeart/2008/layout/LinedList"/>
    <dgm:cxn modelId="{AFA49459-866B-4869-9FF5-EA5B218A863E}" type="presParOf" srcId="{00D48E42-799C-4E95-858A-EE9B4748E6F4}" destId="{0B989188-FD3F-4DA0-B1BD-17A46BABD50B}" srcOrd="0" destOrd="0" presId="urn:microsoft.com/office/officeart/2008/layout/LinedList"/>
    <dgm:cxn modelId="{04800B2B-18CB-46CB-9C72-6D83FAE24646}" type="presParOf" srcId="{00D48E42-799C-4E95-858A-EE9B4748E6F4}" destId="{CF68434C-A36B-4E72-BA02-51A36D8DC745}" srcOrd="1" destOrd="0" presId="urn:microsoft.com/office/officeart/2008/layout/LinedList"/>
    <dgm:cxn modelId="{CC29A00F-BFC4-421F-A3EA-C52379C1AC66}" type="presParOf" srcId="{CF68434C-A36B-4E72-BA02-51A36D8DC745}" destId="{E2980C5B-A869-445A-BB8B-0B6E358780B3}" srcOrd="0" destOrd="0" presId="urn:microsoft.com/office/officeart/2008/layout/LinedList"/>
    <dgm:cxn modelId="{6AC055C2-C322-4F65-B5D3-B40B44C11050}" type="presParOf" srcId="{CF68434C-A36B-4E72-BA02-51A36D8DC745}" destId="{EC8953E9-EB9E-402C-B544-D26784F08861}" srcOrd="1" destOrd="0" presId="urn:microsoft.com/office/officeart/2008/layout/LinedList"/>
    <dgm:cxn modelId="{0FE6EB5D-26C6-4160-A2D8-E67E88BCF92F}" type="presParOf" srcId="{EC8953E9-EB9E-402C-B544-D26784F08861}" destId="{5C404FA1-F3C4-4D58-90A6-6E941A59F49D}" srcOrd="0" destOrd="0" presId="urn:microsoft.com/office/officeart/2008/layout/LinedList"/>
    <dgm:cxn modelId="{D0307B5C-BC5C-451B-B65B-DD50AE7CB0F4}" type="presParOf" srcId="{EC8953E9-EB9E-402C-B544-D26784F08861}" destId="{484FFF9C-2D62-4A73-9C9E-31911FF2A9A0}" srcOrd="1" destOrd="0" presId="urn:microsoft.com/office/officeart/2008/layout/LinedList"/>
    <dgm:cxn modelId="{040777F5-F05C-427F-B5B1-2C6FDEBCAD99}" type="presParOf" srcId="{484FFF9C-2D62-4A73-9C9E-31911FF2A9A0}" destId="{9D0A62B0-9DD7-4838-AD51-586A41A733EA}" srcOrd="0" destOrd="0" presId="urn:microsoft.com/office/officeart/2008/layout/LinedList"/>
    <dgm:cxn modelId="{ED509ED6-7316-4753-9AB4-787FE1033B02}" type="presParOf" srcId="{484FFF9C-2D62-4A73-9C9E-31911FF2A9A0}" destId="{D7441E14-1025-47E7-9121-F4C9F24CBB1E}" srcOrd="1" destOrd="0" presId="urn:microsoft.com/office/officeart/2008/layout/LinedList"/>
    <dgm:cxn modelId="{A5488822-503F-4C39-8162-7CEC7B272C29}" type="presParOf" srcId="{484FFF9C-2D62-4A73-9C9E-31911FF2A9A0}" destId="{599997A0-6B75-4D4E-A3B9-764045EFADBC}" srcOrd="2" destOrd="0" presId="urn:microsoft.com/office/officeart/2008/layout/LinedList"/>
    <dgm:cxn modelId="{56D3977B-D665-4481-8425-F97CC78841CF}" type="presParOf" srcId="{EC8953E9-EB9E-402C-B544-D26784F08861}" destId="{2D2584FA-BEEE-4BBF-88FB-0CB3EA1F31FB}" srcOrd="2" destOrd="0" presId="urn:microsoft.com/office/officeart/2008/layout/LinedList"/>
    <dgm:cxn modelId="{5F2E6241-C5C9-4C0C-A28E-B71C8C1247B6}" type="presParOf" srcId="{EC8953E9-EB9E-402C-B544-D26784F08861}" destId="{FF30FC62-89DF-440F-9A70-B0CE42947CC8}" srcOrd="3" destOrd="0" presId="urn:microsoft.com/office/officeart/2008/layout/LinedList"/>
    <dgm:cxn modelId="{D78B6D48-1431-4861-A0F1-F34D4D1C55B0}" type="presParOf" srcId="{EC8953E9-EB9E-402C-B544-D26784F08861}" destId="{E2439DA6-E9DA-4A8C-A80B-0677C55ADAFA}" srcOrd="4" destOrd="0" presId="urn:microsoft.com/office/officeart/2008/layout/LinedList"/>
    <dgm:cxn modelId="{408ED65C-47A6-4B25-BEB7-CBE1759858EA}" type="presParOf" srcId="{E2439DA6-E9DA-4A8C-A80B-0677C55ADAFA}" destId="{6CE103A2-0CC2-448C-BAAA-D4061363B669}" srcOrd="0" destOrd="0" presId="urn:microsoft.com/office/officeart/2008/layout/LinedList"/>
    <dgm:cxn modelId="{0D42609F-81D3-45D6-92C2-850913936D04}" type="presParOf" srcId="{E2439DA6-E9DA-4A8C-A80B-0677C55ADAFA}" destId="{4CB145A0-A4E9-4B4D-ABEF-2974EC2D54CB}" srcOrd="1" destOrd="0" presId="urn:microsoft.com/office/officeart/2008/layout/LinedList"/>
    <dgm:cxn modelId="{0E69BB2C-9120-4459-8CA1-7188627A4CB4}" type="presParOf" srcId="{E2439DA6-E9DA-4A8C-A80B-0677C55ADAFA}" destId="{B42BB506-B5A9-41C2-9CF5-A95BE20624E7}" srcOrd="2" destOrd="0" presId="urn:microsoft.com/office/officeart/2008/layout/LinedList"/>
    <dgm:cxn modelId="{577AF081-06C3-4476-87EB-1FDF9960CD3D}" type="presParOf" srcId="{EC8953E9-EB9E-402C-B544-D26784F08861}" destId="{844BD550-1784-4AE0-924F-10AC0DED0740}" srcOrd="5" destOrd="0" presId="urn:microsoft.com/office/officeart/2008/layout/LinedList"/>
    <dgm:cxn modelId="{DA1C3C97-B717-49B9-9BC6-CF7EB5304418}" type="presParOf" srcId="{EC8953E9-EB9E-402C-B544-D26784F08861}" destId="{125D06AA-9E0F-469D-93F2-88D3469F36F6}" srcOrd="6" destOrd="0" presId="urn:microsoft.com/office/officeart/2008/layout/LinedList"/>
    <dgm:cxn modelId="{FE8D508A-7B07-4972-81C6-3359464C48D1}" type="presParOf" srcId="{EC8953E9-EB9E-402C-B544-D26784F08861}" destId="{36305236-EA10-4042-B940-479BD2B642AD}" srcOrd="7" destOrd="0" presId="urn:microsoft.com/office/officeart/2008/layout/LinedList"/>
    <dgm:cxn modelId="{B680679C-5EC2-4AD1-B81D-E92D6D8C31C7}" type="presParOf" srcId="{36305236-EA10-4042-B940-479BD2B642AD}" destId="{179ED8AE-59EB-4DA1-A9B8-AD28401BE313}" srcOrd="0" destOrd="0" presId="urn:microsoft.com/office/officeart/2008/layout/LinedList"/>
    <dgm:cxn modelId="{DF463917-A65D-4C0C-A079-BD97FE2CD2DD}" type="presParOf" srcId="{36305236-EA10-4042-B940-479BD2B642AD}" destId="{D8E314BF-E5AC-4BEE-A663-BA0886A7E3F1}" srcOrd="1" destOrd="0" presId="urn:microsoft.com/office/officeart/2008/layout/LinedList"/>
    <dgm:cxn modelId="{A563C956-C7FF-4A83-B350-379AA4DCD37A}" type="presParOf" srcId="{36305236-EA10-4042-B940-479BD2B642AD}" destId="{DC1ED8E6-D7C9-4FEC-8020-9A64199B68D9}" srcOrd="2" destOrd="0" presId="urn:microsoft.com/office/officeart/2008/layout/LinedList"/>
    <dgm:cxn modelId="{73DC17E1-6FEE-4F78-AB96-1418E589CFDF}" type="presParOf" srcId="{EC8953E9-EB9E-402C-B544-D26784F08861}" destId="{4A46373D-1678-48F4-8651-9D937F5956F8}" srcOrd="8" destOrd="0" presId="urn:microsoft.com/office/officeart/2008/layout/LinedList"/>
    <dgm:cxn modelId="{3CCC1D50-CFBB-4393-BA1F-0C434CDD2ADD}" type="presParOf" srcId="{EC8953E9-EB9E-402C-B544-D26784F08861}" destId="{12322B63-37D1-437D-B70E-5009B23C549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7E7C76-2EE3-43D3-B455-B56AA951EB8D}" type="doc">
      <dgm:prSet loTypeId="urn:microsoft.com/office/officeart/2008/layout/LinedList" loCatId="hierarchy" qsTypeId="urn:microsoft.com/office/officeart/2005/8/quickstyle/simple1#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003E57B-56CD-4C4B-833E-42696BD230A4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C00000"/>
              </a:solidFill>
            </a:rPr>
            <a:t>УДП, УРП, УДРП, ТУП  </a:t>
          </a:r>
          <a:endParaRPr lang="ru-RU" sz="3600" b="1" dirty="0">
            <a:solidFill>
              <a:srgbClr val="C00000"/>
            </a:solidFill>
          </a:endParaRPr>
        </a:p>
      </dgm:t>
    </dgm:pt>
    <dgm:pt modelId="{A97CBFD2-1321-4E18-B0A9-53526306F774}" type="parTrans" cxnId="{C6D011A1-9A55-44C7-9807-59C78BAB0087}">
      <dgm:prSet/>
      <dgm:spPr/>
      <dgm:t>
        <a:bodyPr/>
        <a:lstStyle/>
        <a:p>
          <a:endParaRPr lang="ru-RU"/>
        </a:p>
      </dgm:t>
    </dgm:pt>
    <dgm:pt modelId="{09F8D52D-1CD8-4DFA-91B0-D59A96AA6EFE}" type="sibTrans" cxnId="{C6D011A1-9A55-44C7-9807-59C78BAB0087}">
      <dgm:prSet/>
      <dgm:spPr/>
      <dgm:t>
        <a:bodyPr/>
        <a:lstStyle/>
        <a:p>
          <a:endParaRPr lang="ru-RU"/>
        </a:p>
      </dgm:t>
    </dgm:pt>
    <dgm:pt modelId="{DFF00D71-69CB-48D0-A16B-8B0F3A1CC57F}">
      <dgm:prSet phldrT="[Текст]" custT="1"/>
      <dgm:spPr/>
      <dgm:t>
        <a:bodyPr/>
        <a:lstStyle/>
        <a:p>
          <a:r>
            <a:rPr lang="uk-UA" sz="3000" dirty="0" smtClean="0"/>
            <a:t>Виступали за парламентську республіку в рамках Росії.</a:t>
          </a:r>
          <a:endParaRPr lang="ru-RU" sz="3000" dirty="0"/>
        </a:p>
      </dgm:t>
    </dgm:pt>
    <dgm:pt modelId="{FB0451C4-3C32-48F6-8074-5B081CBC5C15}" type="parTrans" cxnId="{4B23B5DD-A0E4-4B66-8860-F4C3BB5C4B3D}">
      <dgm:prSet/>
      <dgm:spPr/>
      <dgm:t>
        <a:bodyPr/>
        <a:lstStyle/>
        <a:p>
          <a:endParaRPr lang="ru-RU"/>
        </a:p>
      </dgm:t>
    </dgm:pt>
    <dgm:pt modelId="{FDC4070E-37C0-400C-B66B-B03122821425}" type="sibTrans" cxnId="{4B23B5DD-A0E4-4B66-8860-F4C3BB5C4B3D}">
      <dgm:prSet/>
      <dgm:spPr/>
      <dgm:t>
        <a:bodyPr/>
        <a:lstStyle/>
        <a:p>
          <a:endParaRPr lang="ru-RU"/>
        </a:p>
      </dgm:t>
    </dgm:pt>
    <dgm:pt modelId="{F382ECF4-8788-496D-936A-99DD59BE0BFB}">
      <dgm:prSet phldrT="[Текст]" custT="1"/>
      <dgm:spPr/>
      <dgm:t>
        <a:bodyPr/>
        <a:lstStyle/>
        <a:p>
          <a:r>
            <a:rPr lang="uk-UA" sz="3000" dirty="0" smtClean="0"/>
            <a:t>Проголошували забезпечення                 всіх демократичних прав і свобод громадян.</a:t>
          </a:r>
          <a:endParaRPr lang="ru-RU" sz="3000" dirty="0"/>
        </a:p>
      </dgm:t>
    </dgm:pt>
    <dgm:pt modelId="{78323CC1-5547-4D42-BB4B-D94C65F8B8AD}" type="parTrans" cxnId="{E1F294EB-9E69-46A6-8099-F3AF1EBE4A12}">
      <dgm:prSet/>
      <dgm:spPr/>
      <dgm:t>
        <a:bodyPr/>
        <a:lstStyle/>
        <a:p>
          <a:endParaRPr lang="ru-RU"/>
        </a:p>
      </dgm:t>
    </dgm:pt>
    <dgm:pt modelId="{9522438C-D6C2-4DC9-BB10-DCBCCBE97347}" type="sibTrans" cxnId="{E1F294EB-9E69-46A6-8099-F3AF1EBE4A12}">
      <dgm:prSet/>
      <dgm:spPr/>
      <dgm:t>
        <a:bodyPr/>
        <a:lstStyle/>
        <a:p>
          <a:endParaRPr lang="ru-RU"/>
        </a:p>
      </dgm:t>
    </dgm:pt>
    <dgm:pt modelId="{33F403F4-D417-4B59-9E0A-1789F50634EB}">
      <dgm:prSet phldrT="[Текст]" custT="1"/>
      <dgm:spPr/>
      <dgm:t>
        <a:bodyPr/>
        <a:lstStyle/>
        <a:p>
          <a:r>
            <a:rPr lang="uk-UA" sz="3000" dirty="0" smtClean="0">
              <a:latin typeface="+mn-lt"/>
            </a:rPr>
            <a:t>Аграрне питання вирішували шляхом збереження приватної власності, обмеження великого землеволодіння (за викуп)</a:t>
          </a:r>
          <a:endParaRPr lang="ru-RU" sz="3000" dirty="0">
            <a:latin typeface="+mn-lt"/>
          </a:endParaRPr>
        </a:p>
      </dgm:t>
    </dgm:pt>
    <dgm:pt modelId="{893405F0-9D98-492D-92C2-8241AF699E4B}" type="parTrans" cxnId="{303B6480-BFA3-4453-A03E-BA346B451C20}">
      <dgm:prSet/>
      <dgm:spPr/>
      <dgm:t>
        <a:bodyPr/>
        <a:lstStyle/>
        <a:p>
          <a:endParaRPr lang="ru-RU"/>
        </a:p>
      </dgm:t>
    </dgm:pt>
    <dgm:pt modelId="{DFB07B59-7046-4B4B-BB8D-FA5EA819EF52}" type="sibTrans" cxnId="{303B6480-BFA3-4453-A03E-BA346B451C20}">
      <dgm:prSet/>
      <dgm:spPr/>
      <dgm:t>
        <a:bodyPr/>
        <a:lstStyle/>
        <a:p>
          <a:endParaRPr lang="ru-RU"/>
        </a:p>
      </dgm:t>
    </dgm:pt>
    <dgm:pt modelId="{00D48E42-799C-4E95-858A-EE9B4748E6F4}" type="pres">
      <dgm:prSet presAssocID="{EF7E7C76-2EE3-43D3-B455-B56AA951EB8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989188-FD3F-4DA0-B1BD-17A46BABD50B}" type="pres">
      <dgm:prSet presAssocID="{4003E57B-56CD-4C4B-833E-42696BD230A4}" presName="thickLine" presStyleLbl="alignNode1" presStyleIdx="0" presStyleCnt="1"/>
      <dgm:spPr/>
    </dgm:pt>
    <dgm:pt modelId="{CF68434C-A36B-4E72-BA02-51A36D8DC745}" type="pres">
      <dgm:prSet presAssocID="{4003E57B-56CD-4C4B-833E-42696BD230A4}" presName="horz1" presStyleCnt="0"/>
      <dgm:spPr/>
    </dgm:pt>
    <dgm:pt modelId="{E2980C5B-A869-445A-BB8B-0B6E358780B3}" type="pres">
      <dgm:prSet presAssocID="{4003E57B-56CD-4C4B-833E-42696BD230A4}" presName="tx1" presStyleLbl="revTx" presStyleIdx="0" presStyleCnt="4" custScaleX="102757" custLinFactNeighborX="-38" custLinFactNeighborY="-1521"/>
      <dgm:spPr/>
      <dgm:t>
        <a:bodyPr/>
        <a:lstStyle/>
        <a:p>
          <a:endParaRPr lang="ru-RU"/>
        </a:p>
      </dgm:t>
    </dgm:pt>
    <dgm:pt modelId="{EC8953E9-EB9E-402C-B544-D26784F08861}" type="pres">
      <dgm:prSet presAssocID="{4003E57B-56CD-4C4B-833E-42696BD230A4}" presName="vert1" presStyleCnt="0"/>
      <dgm:spPr/>
    </dgm:pt>
    <dgm:pt modelId="{39DEEA6B-D30F-4CFB-9233-A3DB82C17078}" type="pres">
      <dgm:prSet presAssocID="{33F403F4-D417-4B59-9E0A-1789F50634EB}" presName="vertSpace2a" presStyleCnt="0"/>
      <dgm:spPr/>
    </dgm:pt>
    <dgm:pt modelId="{CC345B5B-59E6-401E-89A0-6DE32E2333D0}" type="pres">
      <dgm:prSet presAssocID="{33F403F4-D417-4B59-9E0A-1789F50634EB}" presName="horz2" presStyleCnt="0"/>
      <dgm:spPr/>
    </dgm:pt>
    <dgm:pt modelId="{E68A9C18-F028-4938-9383-BE6E3E2D3195}" type="pres">
      <dgm:prSet presAssocID="{33F403F4-D417-4B59-9E0A-1789F50634EB}" presName="horzSpace2" presStyleCnt="0"/>
      <dgm:spPr/>
    </dgm:pt>
    <dgm:pt modelId="{32282BC2-B920-4811-9D85-F5B4B98C7E47}" type="pres">
      <dgm:prSet presAssocID="{33F403F4-D417-4B59-9E0A-1789F50634EB}" presName="tx2" presStyleLbl="revTx" presStyleIdx="1" presStyleCnt="4" custLinFactY="78552" custLinFactNeighborX="-2610" custLinFactNeighborY="100000"/>
      <dgm:spPr/>
      <dgm:t>
        <a:bodyPr/>
        <a:lstStyle/>
        <a:p>
          <a:endParaRPr lang="ru-RU"/>
        </a:p>
      </dgm:t>
    </dgm:pt>
    <dgm:pt modelId="{9E501E4D-23B7-4A29-931C-DC6C093DEA2C}" type="pres">
      <dgm:prSet presAssocID="{33F403F4-D417-4B59-9E0A-1789F50634EB}" presName="vert2" presStyleCnt="0"/>
      <dgm:spPr/>
    </dgm:pt>
    <dgm:pt modelId="{D1FD181E-E60B-452C-A4A0-AD858C4B82D5}" type="pres">
      <dgm:prSet presAssocID="{33F403F4-D417-4B59-9E0A-1789F50634EB}" presName="thinLine2b" presStyleLbl="callout" presStyleIdx="0" presStyleCnt="3" custLinFactY="-300000" custLinFactNeighborX="-154" custLinFactNeighborY="-384920"/>
      <dgm:spPr/>
    </dgm:pt>
    <dgm:pt modelId="{13642280-3807-4BA9-9656-7E8E65430BFE}" type="pres">
      <dgm:prSet presAssocID="{33F403F4-D417-4B59-9E0A-1789F50634EB}" presName="vertSpace2b" presStyleCnt="0"/>
      <dgm:spPr/>
    </dgm:pt>
    <dgm:pt modelId="{E2439DA6-E9DA-4A8C-A80B-0677C55ADAFA}" type="pres">
      <dgm:prSet presAssocID="{DFF00D71-69CB-48D0-A16B-8B0F3A1CC57F}" presName="horz2" presStyleCnt="0"/>
      <dgm:spPr/>
    </dgm:pt>
    <dgm:pt modelId="{6CE103A2-0CC2-448C-BAAA-D4061363B669}" type="pres">
      <dgm:prSet presAssocID="{DFF00D71-69CB-48D0-A16B-8B0F3A1CC57F}" presName="horzSpace2" presStyleCnt="0"/>
      <dgm:spPr/>
    </dgm:pt>
    <dgm:pt modelId="{4CB145A0-A4E9-4B4D-ABEF-2974EC2D54CB}" type="pres">
      <dgm:prSet presAssocID="{DFF00D71-69CB-48D0-A16B-8B0F3A1CC57F}" presName="tx2" presStyleLbl="revTx" presStyleIdx="2" presStyleCnt="4" custLinFactY="-10156" custLinFactNeighborX="-1598" custLinFactNeighborY="-100000"/>
      <dgm:spPr/>
      <dgm:t>
        <a:bodyPr/>
        <a:lstStyle/>
        <a:p>
          <a:endParaRPr lang="ru-RU"/>
        </a:p>
      </dgm:t>
    </dgm:pt>
    <dgm:pt modelId="{B42BB506-B5A9-41C2-9CF5-A95BE20624E7}" type="pres">
      <dgm:prSet presAssocID="{DFF00D71-69CB-48D0-A16B-8B0F3A1CC57F}" presName="vert2" presStyleCnt="0"/>
      <dgm:spPr/>
    </dgm:pt>
    <dgm:pt modelId="{844BD550-1784-4AE0-924F-10AC0DED0740}" type="pres">
      <dgm:prSet presAssocID="{DFF00D71-69CB-48D0-A16B-8B0F3A1CC57F}" presName="thinLine2b" presStyleLbl="callout" presStyleIdx="1" presStyleCnt="3" custLinFactY="-300000" custLinFactNeighborX="832" custLinFactNeighborY="-387653"/>
      <dgm:spPr/>
    </dgm:pt>
    <dgm:pt modelId="{125D06AA-9E0F-469D-93F2-88D3469F36F6}" type="pres">
      <dgm:prSet presAssocID="{DFF00D71-69CB-48D0-A16B-8B0F3A1CC57F}" presName="vertSpace2b" presStyleCnt="0"/>
      <dgm:spPr/>
    </dgm:pt>
    <dgm:pt modelId="{36305236-EA10-4042-B940-479BD2B642AD}" type="pres">
      <dgm:prSet presAssocID="{F382ECF4-8788-496D-936A-99DD59BE0BFB}" presName="horz2" presStyleCnt="0"/>
      <dgm:spPr/>
    </dgm:pt>
    <dgm:pt modelId="{179ED8AE-59EB-4DA1-A9B8-AD28401BE313}" type="pres">
      <dgm:prSet presAssocID="{F382ECF4-8788-496D-936A-99DD59BE0BFB}" presName="horzSpace2" presStyleCnt="0"/>
      <dgm:spPr/>
    </dgm:pt>
    <dgm:pt modelId="{D8E314BF-E5AC-4BEE-A663-BA0886A7E3F1}" type="pres">
      <dgm:prSet presAssocID="{F382ECF4-8788-496D-936A-99DD59BE0BFB}" presName="tx2" presStyleLbl="revTx" presStyleIdx="3" presStyleCnt="4" custLinFactY="-30368" custLinFactNeighborX="-2610" custLinFactNeighborY="-100000"/>
      <dgm:spPr/>
      <dgm:t>
        <a:bodyPr/>
        <a:lstStyle/>
        <a:p>
          <a:endParaRPr lang="ru-RU"/>
        </a:p>
      </dgm:t>
    </dgm:pt>
    <dgm:pt modelId="{DC1ED8E6-D7C9-4FEC-8020-9A64199B68D9}" type="pres">
      <dgm:prSet presAssocID="{F382ECF4-8788-496D-936A-99DD59BE0BFB}" presName="vert2" presStyleCnt="0"/>
      <dgm:spPr/>
    </dgm:pt>
    <dgm:pt modelId="{4A46373D-1678-48F4-8651-9D937F5956F8}" type="pres">
      <dgm:prSet presAssocID="{F382ECF4-8788-496D-936A-99DD59BE0BFB}" presName="thinLine2b" presStyleLbl="callout" presStyleIdx="2" presStyleCnt="3" custLinFactY="465993" custLinFactNeighborX="-154" custLinFactNeighborY="500000"/>
      <dgm:spPr/>
    </dgm:pt>
    <dgm:pt modelId="{12322B63-37D1-437D-B70E-5009B23C549D}" type="pres">
      <dgm:prSet presAssocID="{F382ECF4-8788-496D-936A-99DD59BE0BFB}" presName="vertSpace2b" presStyleCnt="0"/>
      <dgm:spPr/>
    </dgm:pt>
  </dgm:ptLst>
  <dgm:cxnLst>
    <dgm:cxn modelId="{4B23B5DD-A0E4-4B66-8860-F4C3BB5C4B3D}" srcId="{4003E57B-56CD-4C4B-833E-42696BD230A4}" destId="{DFF00D71-69CB-48D0-A16B-8B0F3A1CC57F}" srcOrd="1" destOrd="0" parTransId="{FB0451C4-3C32-48F6-8074-5B081CBC5C15}" sibTransId="{FDC4070E-37C0-400C-B66B-B03122821425}"/>
    <dgm:cxn modelId="{96DE22AB-9B74-497E-8FA2-843E686B6394}" type="presOf" srcId="{4003E57B-56CD-4C4B-833E-42696BD230A4}" destId="{E2980C5B-A869-445A-BB8B-0B6E358780B3}" srcOrd="0" destOrd="0" presId="urn:microsoft.com/office/officeart/2008/layout/LinedList"/>
    <dgm:cxn modelId="{E1F294EB-9E69-46A6-8099-F3AF1EBE4A12}" srcId="{4003E57B-56CD-4C4B-833E-42696BD230A4}" destId="{F382ECF4-8788-496D-936A-99DD59BE0BFB}" srcOrd="2" destOrd="0" parTransId="{78323CC1-5547-4D42-BB4B-D94C65F8B8AD}" sibTransId="{9522438C-D6C2-4DC9-BB10-DCBCCBE97347}"/>
    <dgm:cxn modelId="{C6D011A1-9A55-44C7-9807-59C78BAB0087}" srcId="{EF7E7C76-2EE3-43D3-B455-B56AA951EB8D}" destId="{4003E57B-56CD-4C4B-833E-42696BD230A4}" srcOrd="0" destOrd="0" parTransId="{A97CBFD2-1321-4E18-B0A9-53526306F774}" sibTransId="{09F8D52D-1CD8-4DFA-91B0-D59A96AA6EFE}"/>
    <dgm:cxn modelId="{E45BDF81-EAC3-471E-9821-16359D1345F0}" type="presOf" srcId="{DFF00D71-69CB-48D0-A16B-8B0F3A1CC57F}" destId="{4CB145A0-A4E9-4B4D-ABEF-2974EC2D54CB}" srcOrd="0" destOrd="0" presId="urn:microsoft.com/office/officeart/2008/layout/LinedList"/>
    <dgm:cxn modelId="{C3B4BEAE-403C-4BFC-BAE5-0F0870D3D4D4}" type="presOf" srcId="{F382ECF4-8788-496D-936A-99DD59BE0BFB}" destId="{D8E314BF-E5AC-4BEE-A663-BA0886A7E3F1}" srcOrd="0" destOrd="0" presId="urn:microsoft.com/office/officeart/2008/layout/LinedList"/>
    <dgm:cxn modelId="{A3CC48EC-F804-4158-9E3D-A0A9B1B669E0}" type="presOf" srcId="{33F403F4-D417-4B59-9E0A-1789F50634EB}" destId="{32282BC2-B920-4811-9D85-F5B4B98C7E47}" srcOrd="0" destOrd="0" presId="urn:microsoft.com/office/officeart/2008/layout/LinedList"/>
    <dgm:cxn modelId="{303B6480-BFA3-4453-A03E-BA346B451C20}" srcId="{4003E57B-56CD-4C4B-833E-42696BD230A4}" destId="{33F403F4-D417-4B59-9E0A-1789F50634EB}" srcOrd="0" destOrd="0" parTransId="{893405F0-9D98-492D-92C2-8241AF699E4B}" sibTransId="{DFB07B59-7046-4B4B-BB8D-FA5EA819EF52}"/>
    <dgm:cxn modelId="{CEB0CBE4-1E9E-4D65-82BD-E9BB00C6BD71}" type="presOf" srcId="{EF7E7C76-2EE3-43D3-B455-B56AA951EB8D}" destId="{00D48E42-799C-4E95-858A-EE9B4748E6F4}" srcOrd="0" destOrd="0" presId="urn:microsoft.com/office/officeart/2008/layout/LinedList"/>
    <dgm:cxn modelId="{A96491A5-B232-4F17-9A97-809376A9C16C}" type="presParOf" srcId="{00D48E42-799C-4E95-858A-EE9B4748E6F4}" destId="{0B989188-FD3F-4DA0-B1BD-17A46BABD50B}" srcOrd="0" destOrd="0" presId="urn:microsoft.com/office/officeart/2008/layout/LinedList"/>
    <dgm:cxn modelId="{B3B121B2-5D0E-4451-99A9-96679F3D9C50}" type="presParOf" srcId="{00D48E42-799C-4E95-858A-EE9B4748E6F4}" destId="{CF68434C-A36B-4E72-BA02-51A36D8DC745}" srcOrd="1" destOrd="0" presId="urn:microsoft.com/office/officeart/2008/layout/LinedList"/>
    <dgm:cxn modelId="{25FBE257-4FEF-4320-B77B-9B68ADDAEA8A}" type="presParOf" srcId="{CF68434C-A36B-4E72-BA02-51A36D8DC745}" destId="{E2980C5B-A869-445A-BB8B-0B6E358780B3}" srcOrd="0" destOrd="0" presId="urn:microsoft.com/office/officeart/2008/layout/LinedList"/>
    <dgm:cxn modelId="{13D7BFFD-8332-4384-AA7C-B1F868B0B77D}" type="presParOf" srcId="{CF68434C-A36B-4E72-BA02-51A36D8DC745}" destId="{EC8953E9-EB9E-402C-B544-D26784F08861}" srcOrd="1" destOrd="0" presId="urn:microsoft.com/office/officeart/2008/layout/LinedList"/>
    <dgm:cxn modelId="{852B197E-A4B4-4419-80CC-80D0D2F3223C}" type="presParOf" srcId="{EC8953E9-EB9E-402C-B544-D26784F08861}" destId="{39DEEA6B-D30F-4CFB-9233-A3DB82C17078}" srcOrd="0" destOrd="0" presId="urn:microsoft.com/office/officeart/2008/layout/LinedList"/>
    <dgm:cxn modelId="{E965111C-F2F4-403D-B175-0DA6F97FC196}" type="presParOf" srcId="{EC8953E9-EB9E-402C-B544-D26784F08861}" destId="{CC345B5B-59E6-401E-89A0-6DE32E2333D0}" srcOrd="1" destOrd="0" presId="urn:microsoft.com/office/officeart/2008/layout/LinedList"/>
    <dgm:cxn modelId="{BA2B59CF-64AF-49AB-967A-6E89AC7D7699}" type="presParOf" srcId="{CC345B5B-59E6-401E-89A0-6DE32E2333D0}" destId="{E68A9C18-F028-4938-9383-BE6E3E2D3195}" srcOrd="0" destOrd="0" presId="urn:microsoft.com/office/officeart/2008/layout/LinedList"/>
    <dgm:cxn modelId="{E6C4FBB3-13FB-4E6B-A4CA-594746989447}" type="presParOf" srcId="{CC345B5B-59E6-401E-89A0-6DE32E2333D0}" destId="{32282BC2-B920-4811-9D85-F5B4B98C7E47}" srcOrd="1" destOrd="0" presId="urn:microsoft.com/office/officeart/2008/layout/LinedList"/>
    <dgm:cxn modelId="{51BB5C5A-9B17-4402-B66E-462C2D3B759F}" type="presParOf" srcId="{CC345B5B-59E6-401E-89A0-6DE32E2333D0}" destId="{9E501E4D-23B7-4A29-931C-DC6C093DEA2C}" srcOrd="2" destOrd="0" presId="urn:microsoft.com/office/officeart/2008/layout/LinedList"/>
    <dgm:cxn modelId="{D8CD72A4-24AD-4252-912F-21F040191ADA}" type="presParOf" srcId="{EC8953E9-EB9E-402C-B544-D26784F08861}" destId="{D1FD181E-E60B-452C-A4A0-AD858C4B82D5}" srcOrd="2" destOrd="0" presId="urn:microsoft.com/office/officeart/2008/layout/LinedList"/>
    <dgm:cxn modelId="{DBF17B91-046E-4C5D-88D8-31FE93D9A0A5}" type="presParOf" srcId="{EC8953E9-EB9E-402C-B544-D26784F08861}" destId="{13642280-3807-4BA9-9656-7E8E65430BFE}" srcOrd="3" destOrd="0" presId="urn:microsoft.com/office/officeart/2008/layout/LinedList"/>
    <dgm:cxn modelId="{532A4D1D-CE16-432A-8883-2919FF82F53E}" type="presParOf" srcId="{EC8953E9-EB9E-402C-B544-D26784F08861}" destId="{E2439DA6-E9DA-4A8C-A80B-0677C55ADAFA}" srcOrd="4" destOrd="0" presId="urn:microsoft.com/office/officeart/2008/layout/LinedList"/>
    <dgm:cxn modelId="{5CE33A32-B6EB-4159-8D09-7E39EABB7E16}" type="presParOf" srcId="{E2439DA6-E9DA-4A8C-A80B-0677C55ADAFA}" destId="{6CE103A2-0CC2-448C-BAAA-D4061363B669}" srcOrd="0" destOrd="0" presId="urn:microsoft.com/office/officeart/2008/layout/LinedList"/>
    <dgm:cxn modelId="{D2FEE23C-2710-447E-8AAF-154F465ED90D}" type="presParOf" srcId="{E2439DA6-E9DA-4A8C-A80B-0677C55ADAFA}" destId="{4CB145A0-A4E9-4B4D-ABEF-2974EC2D54CB}" srcOrd="1" destOrd="0" presId="urn:microsoft.com/office/officeart/2008/layout/LinedList"/>
    <dgm:cxn modelId="{87A0B566-B9C4-4D90-8C2D-B94A6812E444}" type="presParOf" srcId="{E2439DA6-E9DA-4A8C-A80B-0677C55ADAFA}" destId="{B42BB506-B5A9-41C2-9CF5-A95BE20624E7}" srcOrd="2" destOrd="0" presId="urn:microsoft.com/office/officeart/2008/layout/LinedList"/>
    <dgm:cxn modelId="{B8345E0F-A63F-4B32-8C05-A525C3CE354E}" type="presParOf" srcId="{EC8953E9-EB9E-402C-B544-D26784F08861}" destId="{844BD550-1784-4AE0-924F-10AC0DED0740}" srcOrd="5" destOrd="0" presId="urn:microsoft.com/office/officeart/2008/layout/LinedList"/>
    <dgm:cxn modelId="{42C99D28-61C8-4118-81EF-BAC38C3CB362}" type="presParOf" srcId="{EC8953E9-EB9E-402C-B544-D26784F08861}" destId="{125D06AA-9E0F-469D-93F2-88D3469F36F6}" srcOrd="6" destOrd="0" presId="urn:microsoft.com/office/officeart/2008/layout/LinedList"/>
    <dgm:cxn modelId="{228FC425-BEE0-4975-AA0A-894E6FA87482}" type="presParOf" srcId="{EC8953E9-EB9E-402C-B544-D26784F08861}" destId="{36305236-EA10-4042-B940-479BD2B642AD}" srcOrd="7" destOrd="0" presId="urn:microsoft.com/office/officeart/2008/layout/LinedList"/>
    <dgm:cxn modelId="{6A0B0DCC-3C2F-48E9-B392-9CF680B6A281}" type="presParOf" srcId="{36305236-EA10-4042-B940-479BD2B642AD}" destId="{179ED8AE-59EB-4DA1-A9B8-AD28401BE313}" srcOrd="0" destOrd="0" presId="urn:microsoft.com/office/officeart/2008/layout/LinedList"/>
    <dgm:cxn modelId="{0CA6484C-9B85-42ED-9D65-A237D7834768}" type="presParOf" srcId="{36305236-EA10-4042-B940-479BD2B642AD}" destId="{D8E314BF-E5AC-4BEE-A663-BA0886A7E3F1}" srcOrd="1" destOrd="0" presId="urn:microsoft.com/office/officeart/2008/layout/LinedList"/>
    <dgm:cxn modelId="{60758410-E80D-470B-A747-BD1A0D43A1FA}" type="presParOf" srcId="{36305236-EA10-4042-B940-479BD2B642AD}" destId="{DC1ED8E6-D7C9-4FEC-8020-9A64199B68D9}" srcOrd="2" destOrd="0" presId="urn:microsoft.com/office/officeart/2008/layout/LinedList"/>
    <dgm:cxn modelId="{2415943B-8993-460C-96D2-531A1203DA8D}" type="presParOf" srcId="{EC8953E9-EB9E-402C-B544-D26784F08861}" destId="{4A46373D-1678-48F4-8651-9D937F5956F8}" srcOrd="8" destOrd="0" presId="urn:microsoft.com/office/officeart/2008/layout/LinedList"/>
    <dgm:cxn modelId="{43D33CFD-EFD9-40EA-8BF1-0803ED9311BC}" type="presParOf" srcId="{EC8953E9-EB9E-402C-B544-D26784F08861}" destId="{12322B63-37D1-437D-B70E-5009B23C549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7E7C76-2EE3-43D3-B455-B56AA951EB8D}" type="doc">
      <dgm:prSet loTypeId="urn:microsoft.com/office/officeart/2008/layout/LinedList" loCatId="hierarchy" qsTypeId="urn:microsoft.com/office/officeart/2005/8/quickstyle/simple1#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003E57B-56CD-4C4B-833E-42696BD230A4}">
      <dgm:prSet phldrT="[Текст]" custT="1"/>
      <dgm:spPr/>
      <dgm:t>
        <a:bodyPr/>
        <a:lstStyle/>
        <a:p>
          <a:pPr algn="ctr"/>
          <a:r>
            <a:rPr lang="uk-UA" sz="3200" b="1" dirty="0" smtClean="0">
              <a:solidFill>
                <a:srgbClr val="C00000"/>
              </a:solidFill>
            </a:rPr>
            <a:t>РУП </a:t>
          </a:r>
        </a:p>
        <a:p>
          <a:pPr algn="ctr"/>
          <a:r>
            <a:rPr lang="uk-UA" sz="3200" b="1" dirty="0" smtClean="0">
              <a:solidFill>
                <a:srgbClr val="C00000"/>
              </a:solidFill>
            </a:rPr>
            <a:t>(до 1903), УНП </a:t>
          </a:r>
          <a:endParaRPr lang="ru-RU" sz="3200" b="1" dirty="0">
            <a:solidFill>
              <a:srgbClr val="C00000"/>
            </a:solidFill>
          </a:endParaRPr>
        </a:p>
      </dgm:t>
    </dgm:pt>
    <dgm:pt modelId="{A97CBFD2-1321-4E18-B0A9-53526306F774}" type="parTrans" cxnId="{C6D011A1-9A55-44C7-9807-59C78BAB0087}">
      <dgm:prSet/>
      <dgm:spPr/>
      <dgm:t>
        <a:bodyPr/>
        <a:lstStyle/>
        <a:p>
          <a:endParaRPr lang="ru-RU"/>
        </a:p>
      </dgm:t>
    </dgm:pt>
    <dgm:pt modelId="{09F8D52D-1CD8-4DFA-91B0-D59A96AA6EFE}" type="sibTrans" cxnId="{C6D011A1-9A55-44C7-9807-59C78BAB0087}">
      <dgm:prSet/>
      <dgm:spPr/>
      <dgm:t>
        <a:bodyPr/>
        <a:lstStyle/>
        <a:p>
          <a:endParaRPr lang="ru-RU"/>
        </a:p>
      </dgm:t>
    </dgm:pt>
    <dgm:pt modelId="{25738868-A705-425B-B08D-ACFBF5ADACB2}">
      <dgm:prSet phldrT="[Текст]" custT="1"/>
      <dgm:spPr/>
      <dgm:t>
        <a:bodyPr/>
        <a:lstStyle/>
        <a:p>
          <a:r>
            <a:rPr lang="uk-UA" sz="3000" dirty="0" smtClean="0">
              <a:latin typeface="Georgia" pitchFamily="18" charset="0"/>
            </a:rPr>
            <a:t>Посилалися на традиційні цінності.</a:t>
          </a:r>
          <a:endParaRPr lang="ru-RU" sz="3000" dirty="0"/>
        </a:p>
      </dgm:t>
    </dgm:pt>
    <dgm:pt modelId="{02D6D970-1E3D-491A-993C-6E34921053DB}" type="parTrans" cxnId="{B453C30A-72B3-4E4B-A764-61BD7C663FA3}">
      <dgm:prSet/>
      <dgm:spPr/>
      <dgm:t>
        <a:bodyPr/>
        <a:lstStyle/>
        <a:p>
          <a:endParaRPr lang="ru-RU"/>
        </a:p>
      </dgm:t>
    </dgm:pt>
    <dgm:pt modelId="{1AA16B3D-00CC-4EA1-94F5-D101191C3F7E}" type="sibTrans" cxnId="{B453C30A-72B3-4E4B-A764-61BD7C663FA3}">
      <dgm:prSet/>
      <dgm:spPr/>
      <dgm:t>
        <a:bodyPr/>
        <a:lstStyle/>
        <a:p>
          <a:endParaRPr lang="ru-RU"/>
        </a:p>
      </dgm:t>
    </dgm:pt>
    <dgm:pt modelId="{DFF00D71-69CB-48D0-A16B-8B0F3A1CC57F}">
      <dgm:prSet phldrT="[Текст]" custT="1"/>
      <dgm:spPr/>
      <dgm:t>
        <a:bodyPr/>
        <a:lstStyle/>
        <a:p>
          <a:r>
            <a:rPr lang="uk-UA" sz="3000" dirty="0" smtClean="0">
              <a:latin typeface="Georgia" pitchFamily="18" charset="0"/>
            </a:rPr>
            <a:t>Україна як президентська республіка.</a:t>
          </a:r>
          <a:endParaRPr lang="ru-RU" sz="3000" dirty="0"/>
        </a:p>
      </dgm:t>
    </dgm:pt>
    <dgm:pt modelId="{FB0451C4-3C32-48F6-8074-5B081CBC5C15}" type="parTrans" cxnId="{4B23B5DD-A0E4-4B66-8860-F4C3BB5C4B3D}">
      <dgm:prSet/>
      <dgm:spPr/>
      <dgm:t>
        <a:bodyPr/>
        <a:lstStyle/>
        <a:p>
          <a:endParaRPr lang="ru-RU"/>
        </a:p>
      </dgm:t>
    </dgm:pt>
    <dgm:pt modelId="{FDC4070E-37C0-400C-B66B-B03122821425}" type="sibTrans" cxnId="{4B23B5DD-A0E4-4B66-8860-F4C3BB5C4B3D}">
      <dgm:prSet/>
      <dgm:spPr/>
      <dgm:t>
        <a:bodyPr/>
        <a:lstStyle/>
        <a:p>
          <a:endParaRPr lang="ru-RU"/>
        </a:p>
      </dgm:t>
    </dgm:pt>
    <dgm:pt modelId="{F382ECF4-8788-496D-936A-99DD59BE0BFB}">
      <dgm:prSet phldrT="[Текст]" custT="1"/>
      <dgm:spPr/>
      <dgm:t>
        <a:bodyPr/>
        <a:lstStyle/>
        <a:p>
          <a:r>
            <a:rPr lang="uk-UA" sz="3000" dirty="0" smtClean="0">
              <a:latin typeface="Georgia" pitchFamily="18" charset="0"/>
            </a:rPr>
            <a:t>Посилалися на право ("Березневі статті") в "Самостійній Україні"</a:t>
          </a:r>
          <a:r>
            <a:rPr lang="uk-UA" sz="3000" dirty="0" smtClean="0"/>
            <a:t>.</a:t>
          </a:r>
          <a:endParaRPr lang="ru-RU" sz="3000" dirty="0"/>
        </a:p>
      </dgm:t>
    </dgm:pt>
    <dgm:pt modelId="{78323CC1-5547-4D42-BB4B-D94C65F8B8AD}" type="parTrans" cxnId="{E1F294EB-9E69-46A6-8099-F3AF1EBE4A12}">
      <dgm:prSet/>
      <dgm:spPr/>
      <dgm:t>
        <a:bodyPr/>
        <a:lstStyle/>
        <a:p>
          <a:endParaRPr lang="ru-RU"/>
        </a:p>
      </dgm:t>
    </dgm:pt>
    <dgm:pt modelId="{9522438C-D6C2-4DC9-BB10-DCBCCBE97347}" type="sibTrans" cxnId="{E1F294EB-9E69-46A6-8099-F3AF1EBE4A12}">
      <dgm:prSet/>
      <dgm:spPr/>
      <dgm:t>
        <a:bodyPr/>
        <a:lstStyle/>
        <a:p>
          <a:endParaRPr lang="ru-RU"/>
        </a:p>
      </dgm:t>
    </dgm:pt>
    <dgm:pt modelId="{E548F34E-E9C4-4479-B65B-A509BDE7C021}">
      <dgm:prSet phldrT="[Текст]" custT="1"/>
      <dgm:spPr/>
      <dgm:t>
        <a:bodyPr/>
        <a:lstStyle/>
        <a:p>
          <a:r>
            <a:rPr lang="uk-UA" sz="3000" dirty="0" smtClean="0">
              <a:latin typeface="Georgia" pitchFamily="18" charset="0"/>
            </a:rPr>
            <a:t>Збереження приватної власності на землю (за виключенням не українців).</a:t>
          </a:r>
          <a:endParaRPr lang="ru-RU" sz="3000" dirty="0"/>
        </a:p>
      </dgm:t>
    </dgm:pt>
    <dgm:pt modelId="{E65D04D2-3A85-4FE5-B4CF-D013C3C7C979}" type="parTrans" cxnId="{D880CA99-8D0F-4B49-9CBD-02B938D40C0A}">
      <dgm:prSet/>
      <dgm:spPr/>
      <dgm:t>
        <a:bodyPr/>
        <a:lstStyle/>
        <a:p>
          <a:endParaRPr lang="ru-RU"/>
        </a:p>
      </dgm:t>
    </dgm:pt>
    <dgm:pt modelId="{E8CD9497-FED7-413C-93B5-EC66B063F5B7}" type="sibTrans" cxnId="{D880CA99-8D0F-4B49-9CBD-02B938D40C0A}">
      <dgm:prSet/>
      <dgm:spPr/>
      <dgm:t>
        <a:bodyPr/>
        <a:lstStyle/>
        <a:p>
          <a:endParaRPr lang="ru-RU"/>
        </a:p>
      </dgm:t>
    </dgm:pt>
    <dgm:pt modelId="{52090CAE-F258-477F-B0B9-78BA5C1C2703}">
      <dgm:prSet phldrT="[Текст]" custT="1"/>
      <dgm:spPr/>
      <dgm:t>
        <a:bodyPr/>
        <a:lstStyle/>
        <a:p>
          <a:endParaRPr lang="ru-RU" sz="3200" dirty="0"/>
        </a:p>
      </dgm:t>
    </dgm:pt>
    <dgm:pt modelId="{B46113B5-7072-428D-9FDE-0C8B16BB0989}" type="parTrans" cxnId="{B2BAB62E-F78D-4417-B5A9-5FAD07F93884}">
      <dgm:prSet/>
      <dgm:spPr/>
      <dgm:t>
        <a:bodyPr/>
        <a:lstStyle/>
        <a:p>
          <a:endParaRPr lang="ru-RU"/>
        </a:p>
      </dgm:t>
    </dgm:pt>
    <dgm:pt modelId="{AAE47C9E-012B-4488-A0AF-F5CE1845C9DF}" type="sibTrans" cxnId="{B2BAB62E-F78D-4417-B5A9-5FAD07F93884}">
      <dgm:prSet/>
      <dgm:spPr/>
      <dgm:t>
        <a:bodyPr/>
        <a:lstStyle/>
        <a:p>
          <a:endParaRPr lang="ru-RU"/>
        </a:p>
      </dgm:t>
    </dgm:pt>
    <dgm:pt modelId="{D87A34D5-2C26-4879-839A-25D3DAFF49A5}">
      <dgm:prSet phldrT="[Текст]" custT="1"/>
      <dgm:spPr/>
      <dgm:t>
        <a:bodyPr/>
        <a:lstStyle/>
        <a:p>
          <a:r>
            <a:rPr lang="uk-UA" sz="3000" dirty="0" smtClean="0">
              <a:latin typeface="Georgia" pitchFamily="18" charset="0"/>
            </a:rPr>
            <a:t>Проголошували боротьбу за незалежність України у два етапи:</a:t>
          </a:r>
        </a:p>
        <a:p>
          <a:r>
            <a:rPr lang="uk-UA" sz="3000" dirty="0" smtClean="0">
              <a:latin typeface="Georgia" pitchFamily="18" charset="0"/>
            </a:rPr>
            <a:t> І- автономія, ІІ- незалежність.</a:t>
          </a:r>
          <a:endParaRPr lang="ru-RU" sz="3000" dirty="0">
            <a:latin typeface="Georgia" pitchFamily="18" charset="0"/>
          </a:endParaRPr>
        </a:p>
      </dgm:t>
    </dgm:pt>
    <dgm:pt modelId="{22DD13E3-4AB5-495A-A63B-AEE5D59D07CD}" type="parTrans" cxnId="{92F6F42A-DFB7-46BF-A25C-BB10AB13E25E}">
      <dgm:prSet/>
      <dgm:spPr/>
      <dgm:t>
        <a:bodyPr/>
        <a:lstStyle/>
        <a:p>
          <a:endParaRPr lang="ru-RU"/>
        </a:p>
      </dgm:t>
    </dgm:pt>
    <dgm:pt modelId="{3FAA0D46-3F5A-4E4F-BAF4-E83FFC7E1DD9}" type="sibTrans" cxnId="{92F6F42A-DFB7-46BF-A25C-BB10AB13E25E}">
      <dgm:prSet/>
      <dgm:spPr/>
      <dgm:t>
        <a:bodyPr/>
        <a:lstStyle/>
        <a:p>
          <a:endParaRPr lang="ru-RU"/>
        </a:p>
      </dgm:t>
    </dgm:pt>
    <dgm:pt modelId="{00D48E42-799C-4E95-858A-EE9B4748E6F4}" type="pres">
      <dgm:prSet presAssocID="{EF7E7C76-2EE3-43D3-B455-B56AA951EB8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989188-FD3F-4DA0-B1BD-17A46BABD50B}" type="pres">
      <dgm:prSet presAssocID="{4003E57B-56CD-4C4B-833E-42696BD230A4}" presName="thickLine" presStyleLbl="alignNode1" presStyleIdx="0" presStyleCnt="1"/>
      <dgm:spPr/>
    </dgm:pt>
    <dgm:pt modelId="{CF68434C-A36B-4E72-BA02-51A36D8DC745}" type="pres">
      <dgm:prSet presAssocID="{4003E57B-56CD-4C4B-833E-42696BD230A4}" presName="horz1" presStyleCnt="0"/>
      <dgm:spPr/>
    </dgm:pt>
    <dgm:pt modelId="{E2980C5B-A869-445A-BB8B-0B6E358780B3}" type="pres">
      <dgm:prSet presAssocID="{4003E57B-56CD-4C4B-833E-42696BD230A4}" presName="tx1" presStyleLbl="revTx" presStyleIdx="0" presStyleCnt="7" custScaleX="134879"/>
      <dgm:spPr/>
      <dgm:t>
        <a:bodyPr/>
        <a:lstStyle/>
        <a:p>
          <a:endParaRPr lang="ru-RU"/>
        </a:p>
      </dgm:t>
    </dgm:pt>
    <dgm:pt modelId="{EC8953E9-EB9E-402C-B544-D26784F08861}" type="pres">
      <dgm:prSet presAssocID="{4003E57B-56CD-4C4B-833E-42696BD230A4}" presName="vert1" presStyleCnt="0"/>
      <dgm:spPr/>
    </dgm:pt>
    <dgm:pt modelId="{5C404FA1-F3C4-4D58-90A6-6E941A59F49D}" type="pres">
      <dgm:prSet presAssocID="{25738868-A705-425B-B08D-ACFBF5ADACB2}" presName="vertSpace2a" presStyleCnt="0"/>
      <dgm:spPr/>
    </dgm:pt>
    <dgm:pt modelId="{484FFF9C-2D62-4A73-9C9E-31911FF2A9A0}" type="pres">
      <dgm:prSet presAssocID="{25738868-A705-425B-B08D-ACFBF5ADACB2}" presName="horz2" presStyleCnt="0"/>
      <dgm:spPr/>
    </dgm:pt>
    <dgm:pt modelId="{9D0A62B0-9DD7-4838-AD51-586A41A733EA}" type="pres">
      <dgm:prSet presAssocID="{25738868-A705-425B-B08D-ACFBF5ADACB2}" presName="horzSpace2" presStyleCnt="0"/>
      <dgm:spPr/>
    </dgm:pt>
    <dgm:pt modelId="{D7441E14-1025-47E7-9121-F4C9F24CBB1E}" type="pres">
      <dgm:prSet presAssocID="{25738868-A705-425B-B08D-ACFBF5ADACB2}" presName="tx2" presStyleLbl="revTx" presStyleIdx="1" presStyleCnt="7" custLinFactNeighborX="-34" custLinFactNeighborY="-13904"/>
      <dgm:spPr/>
      <dgm:t>
        <a:bodyPr/>
        <a:lstStyle/>
        <a:p>
          <a:endParaRPr lang="ru-RU"/>
        </a:p>
      </dgm:t>
    </dgm:pt>
    <dgm:pt modelId="{599997A0-6B75-4D4E-A3B9-764045EFADBC}" type="pres">
      <dgm:prSet presAssocID="{25738868-A705-425B-B08D-ACFBF5ADACB2}" presName="vert2" presStyleCnt="0"/>
      <dgm:spPr/>
    </dgm:pt>
    <dgm:pt modelId="{2D2584FA-BEEE-4BBF-88FB-0CB3EA1F31FB}" type="pres">
      <dgm:prSet presAssocID="{25738868-A705-425B-B08D-ACFBF5ADACB2}" presName="thinLine2b" presStyleLbl="callout" presStyleIdx="0" presStyleCnt="6" custLinFactY="-400000" custLinFactNeighborX="46" custLinFactNeighborY="-455180"/>
      <dgm:spPr/>
    </dgm:pt>
    <dgm:pt modelId="{FF30FC62-89DF-440F-9A70-B0CE42947CC8}" type="pres">
      <dgm:prSet presAssocID="{25738868-A705-425B-B08D-ACFBF5ADACB2}" presName="vertSpace2b" presStyleCnt="0"/>
      <dgm:spPr/>
    </dgm:pt>
    <dgm:pt modelId="{439AD68E-F47A-4AC7-BEAD-1E5FE47DE6D0}" type="pres">
      <dgm:prSet presAssocID="{52090CAE-F258-477F-B0B9-78BA5C1C2703}" presName="horz2" presStyleCnt="0"/>
      <dgm:spPr/>
    </dgm:pt>
    <dgm:pt modelId="{C5F94764-4072-4A7D-9EB8-D9A989D81F5E}" type="pres">
      <dgm:prSet presAssocID="{52090CAE-F258-477F-B0B9-78BA5C1C2703}" presName="horzSpace2" presStyleCnt="0"/>
      <dgm:spPr/>
    </dgm:pt>
    <dgm:pt modelId="{0839413A-B0CE-47E3-850A-B42170B08CD8}" type="pres">
      <dgm:prSet presAssocID="{52090CAE-F258-477F-B0B9-78BA5C1C2703}" presName="tx2" presStyleLbl="revTx" presStyleIdx="2" presStyleCnt="7"/>
      <dgm:spPr/>
      <dgm:t>
        <a:bodyPr/>
        <a:lstStyle/>
        <a:p>
          <a:endParaRPr lang="ru-RU"/>
        </a:p>
      </dgm:t>
    </dgm:pt>
    <dgm:pt modelId="{304A5061-A845-46FF-9E02-E97C85FBC45C}" type="pres">
      <dgm:prSet presAssocID="{52090CAE-F258-477F-B0B9-78BA5C1C2703}" presName="vert2" presStyleCnt="0"/>
      <dgm:spPr/>
    </dgm:pt>
    <dgm:pt modelId="{AC53E6D8-7462-42CF-A8DA-5E7095971ABB}" type="pres">
      <dgm:prSet presAssocID="{52090CAE-F258-477F-B0B9-78BA5C1C2703}" presName="thinLine2b" presStyleLbl="callout" presStyleIdx="1" presStyleCnt="6" custLinFactY="-568405" custLinFactNeighborX="32" custLinFactNeighborY="-600000"/>
      <dgm:spPr/>
    </dgm:pt>
    <dgm:pt modelId="{60AB9BF7-65F5-45CE-87B6-18CABF587B69}" type="pres">
      <dgm:prSet presAssocID="{52090CAE-F258-477F-B0B9-78BA5C1C2703}" presName="vertSpace2b" presStyleCnt="0"/>
      <dgm:spPr/>
    </dgm:pt>
    <dgm:pt modelId="{E2439DA6-E9DA-4A8C-A80B-0677C55ADAFA}" type="pres">
      <dgm:prSet presAssocID="{DFF00D71-69CB-48D0-A16B-8B0F3A1CC57F}" presName="horz2" presStyleCnt="0"/>
      <dgm:spPr/>
    </dgm:pt>
    <dgm:pt modelId="{6CE103A2-0CC2-448C-BAAA-D4061363B669}" type="pres">
      <dgm:prSet presAssocID="{DFF00D71-69CB-48D0-A16B-8B0F3A1CC57F}" presName="horzSpace2" presStyleCnt="0"/>
      <dgm:spPr/>
    </dgm:pt>
    <dgm:pt modelId="{4CB145A0-A4E9-4B4D-ABEF-2974EC2D54CB}" type="pres">
      <dgm:prSet presAssocID="{DFF00D71-69CB-48D0-A16B-8B0F3A1CC57F}" presName="tx2" presStyleLbl="revTx" presStyleIdx="3" presStyleCnt="7" custLinFactY="-65778" custLinFactNeighborX="32" custLinFactNeighborY="-100000"/>
      <dgm:spPr/>
      <dgm:t>
        <a:bodyPr/>
        <a:lstStyle/>
        <a:p>
          <a:endParaRPr lang="ru-RU"/>
        </a:p>
      </dgm:t>
    </dgm:pt>
    <dgm:pt modelId="{B42BB506-B5A9-41C2-9CF5-A95BE20624E7}" type="pres">
      <dgm:prSet presAssocID="{DFF00D71-69CB-48D0-A16B-8B0F3A1CC57F}" presName="vert2" presStyleCnt="0"/>
      <dgm:spPr/>
    </dgm:pt>
    <dgm:pt modelId="{844BD550-1784-4AE0-924F-10AC0DED0740}" type="pres">
      <dgm:prSet presAssocID="{DFF00D71-69CB-48D0-A16B-8B0F3A1CC57F}" presName="thinLine2b" presStyleLbl="callout" presStyleIdx="2" presStyleCnt="6" custLinFactY="-700000" custLinFactNeighborX="46" custLinFactNeighborY="-775207"/>
      <dgm:spPr/>
    </dgm:pt>
    <dgm:pt modelId="{125D06AA-9E0F-469D-93F2-88D3469F36F6}" type="pres">
      <dgm:prSet presAssocID="{DFF00D71-69CB-48D0-A16B-8B0F3A1CC57F}" presName="vertSpace2b" presStyleCnt="0"/>
      <dgm:spPr/>
    </dgm:pt>
    <dgm:pt modelId="{7225334C-0C7C-4467-9F18-B663CA658DBC}" type="pres">
      <dgm:prSet presAssocID="{D87A34D5-2C26-4879-839A-25D3DAFF49A5}" presName="horz2" presStyleCnt="0"/>
      <dgm:spPr/>
    </dgm:pt>
    <dgm:pt modelId="{F1511574-1676-4D07-AD84-462E93261F4B}" type="pres">
      <dgm:prSet presAssocID="{D87A34D5-2C26-4879-839A-25D3DAFF49A5}" presName="horzSpace2" presStyleCnt="0"/>
      <dgm:spPr/>
    </dgm:pt>
    <dgm:pt modelId="{66B85E75-9E5E-4731-918B-E629328D3006}" type="pres">
      <dgm:prSet presAssocID="{D87A34D5-2C26-4879-839A-25D3DAFF49A5}" presName="tx2" presStyleLbl="revTx" presStyleIdx="4" presStyleCnt="7" custLinFactNeighborX="-1386" custLinFactNeighborY="67690"/>
      <dgm:spPr/>
      <dgm:t>
        <a:bodyPr/>
        <a:lstStyle/>
        <a:p>
          <a:endParaRPr lang="ru-RU"/>
        </a:p>
      </dgm:t>
    </dgm:pt>
    <dgm:pt modelId="{6902A178-7556-404A-B3E6-F0883F775499}" type="pres">
      <dgm:prSet presAssocID="{D87A34D5-2C26-4879-839A-25D3DAFF49A5}" presName="vert2" presStyleCnt="0"/>
      <dgm:spPr/>
    </dgm:pt>
    <dgm:pt modelId="{6265D2BE-2D09-4A6C-A5A0-47DEBC4E8D76}" type="pres">
      <dgm:prSet presAssocID="{D87A34D5-2C26-4879-839A-25D3DAFF49A5}" presName="thinLine2b" presStyleLbl="callout" presStyleIdx="3" presStyleCnt="6" custLinFactY="-219398" custLinFactNeighborX="46" custLinFactNeighborY="-300000"/>
      <dgm:spPr/>
    </dgm:pt>
    <dgm:pt modelId="{42901A53-D922-44EB-B490-4068E8360BC0}" type="pres">
      <dgm:prSet presAssocID="{D87A34D5-2C26-4879-839A-25D3DAFF49A5}" presName="vertSpace2b" presStyleCnt="0"/>
      <dgm:spPr/>
    </dgm:pt>
    <dgm:pt modelId="{36305236-EA10-4042-B940-479BD2B642AD}" type="pres">
      <dgm:prSet presAssocID="{F382ECF4-8788-496D-936A-99DD59BE0BFB}" presName="horz2" presStyleCnt="0"/>
      <dgm:spPr/>
    </dgm:pt>
    <dgm:pt modelId="{179ED8AE-59EB-4DA1-A9B8-AD28401BE313}" type="pres">
      <dgm:prSet presAssocID="{F382ECF4-8788-496D-936A-99DD59BE0BFB}" presName="horzSpace2" presStyleCnt="0"/>
      <dgm:spPr/>
    </dgm:pt>
    <dgm:pt modelId="{D8E314BF-E5AC-4BEE-A663-BA0886A7E3F1}" type="pres">
      <dgm:prSet presAssocID="{F382ECF4-8788-496D-936A-99DD59BE0BFB}" presName="tx2" presStyleLbl="revTx" presStyleIdx="5" presStyleCnt="7" custLinFactY="-100000" custLinFactNeighborX="32" custLinFactNeighborY="-176715"/>
      <dgm:spPr/>
      <dgm:t>
        <a:bodyPr/>
        <a:lstStyle/>
        <a:p>
          <a:endParaRPr lang="ru-RU"/>
        </a:p>
      </dgm:t>
    </dgm:pt>
    <dgm:pt modelId="{DC1ED8E6-D7C9-4FEC-8020-9A64199B68D9}" type="pres">
      <dgm:prSet presAssocID="{F382ECF4-8788-496D-936A-99DD59BE0BFB}" presName="vert2" presStyleCnt="0"/>
      <dgm:spPr/>
    </dgm:pt>
    <dgm:pt modelId="{4A46373D-1678-48F4-8651-9D937F5956F8}" type="pres">
      <dgm:prSet presAssocID="{F382ECF4-8788-496D-936A-99DD59BE0BFB}" presName="thinLine2b" presStyleLbl="callout" presStyleIdx="4" presStyleCnt="6" custLinFactY="1456559" custLinFactNeighborX="46" custLinFactNeighborY="1500000"/>
      <dgm:spPr/>
    </dgm:pt>
    <dgm:pt modelId="{12322B63-37D1-437D-B70E-5009B23C549D}" type="pres">
      <dgm:prSet presAssocID="{F382ECF4-8788-496D-936A-99DD59BE0BFB}" presName="vertSpace2b" presStyleCnt="0"/>
      <dgm:spPr/>
    </dgm:pt>
    <dgm:pt modelId="{99243BFF-1CE4-425D-A736-DCA539190528}" type="pres">
      <dgm:prSet presAssocID="{E548F34E-E9C4-4479-B65B-A509BDE7C021}" presName="horz2" presStyleCnt="0"/>
      <dgm:spPr/>
    </dgm:pt>
    <dgm:pt modelId="{641F1583-7FFC-490F-8E49-6E6F88D4711F}" type="pres">
      <dgm:prSet presAssocID="{E548F34E-E9C4-4479-B65B-A509BDE7C021}" presName="horzSpace2" presStyleCnt="0"/>
      <dgm:spPr/>
    </dgm:pt>
    <dgm:pt modelId="{5BFD875D-721E-45E1-867E-3498CBE67F8C}" type="pres">
      <dgm:prSet presAssocID="{E548F34E-E9C4-4479-B65B-A509BDE7C021}" presName="tx2" presStyleLbl="revTx" presStyleIdx="6" presStyleCnt="7" custLinFactY="-100000" custLinFactNeighborX="-449" custLinFactNeighborY="-190906"/>
      <dgm:spPr/>
      <dgm:t>
        <a:bodyPr/>
        <a:lstStyle/>
        <a:p>
          <a:endParaRPr lang="ru-RU"/>
        </a:p>
      </dgm:t>
    </dgm:pt>
    <dgm:pt modelId="{E0C96687-44CF-4353-92FB-2578720BFCE5}" type="pres">
      <dgm:prSet presAssocID="{E548F34E-E9C4-4479-B65B-A509BDE7C021}" presName="vert2" presStyleCnt="0"/>
      <dgm:spPr/>
    </dgm:pt>
    <dgm:pt modelId="{50378E3F-0348-4C2E-8E62-6DE34FF35EDD}" type="pres">
      <dgm:prSet presAssocID="{E548F34E-E9C4-4479-B65B-A509BDE7C021}" presName="thinLine2b" presStyleLbl="callout" presStyleIdx="5" presStyleCnt="6" custLinFactY="-622538" custLinFactNeighborX="46" custLinFactNeighborY="-700000"/>
      <dgm:spPr/>
    </dgm:pt>
    <dgm:pt modelId="{C5B40156-5BDD-4AE5-8692-475111BB417D}" type="pres">
      <dgm:prSet presAssocID="{E548F34E-E9C4-4479-B65B-A509BDE7C021}" presName="vertSpace2b" presStyleCnt="0"/>
      <dgm:spPr/>
    </dgm:pt>
  </dgm:ptLst>
  <dgm:cxnLst>
    <dgm:cxn modelId="{1771E4EE-21A4-4B70-B775-1CABBDDC30D2}" type="presOf" srcId="{EF7E7C76-2EE3-43D3-B455-B56AA951EB8D}" destId="{00D48E42-799C-4E95-858A-EE9B4748E6F4}" srcOrd="0" destOrd="0" presId="urn:microsoft.com/office/officeart/2008/layout/LinedList"/>
    <dgm:cxn modelId="{92F6F42A-DFB7-46BF-A25C-BB10AB13E25E}" srcId="{4003E57B-56CD-4C4B-833E-42696BD230A4}" destId="{D87A34D5-2C26-4879-839A-25D3DAFF49A5}" srcOrd="3" destOrd="0" parTransId="{22DD13E3-4AB5-495A-A63B-AEE5D59D07CD}" sibTransId="{3FAA0D46-3F5A-4E4F-BAF4-E83FFC7E1DD9}"/>
    <dgm:cxn modelId="{C6D011A1-9A55-44C7-9807-59C78BAB0087}" srcId="{EF7E7C76-2EE3-43D3-B455-B56AA951EB8D}" destId="{4003E57B-56CD-4C4B-833E-42696BD230A4}" srcOrd="0" destOrd="0" parTransId="{A97CBFD2-1321-4E18-B0A9-53526306F774}" sibTransId="{09F8D52D-1CD8-4DFA-91B0-D59A96AA6EFE}"/>
    <dgm:cxn modelId="{B2BAB62E-F78D-4417-B5A9-5FAD07F93884}" srcId="{4003E57B-56CD-4C4B-833E-42696BD230A4}" destId="{52090CAE-F258-477F-B0B9-78BA5C1C2703}" srcOrd="1" destOrd="0" parTransId="{B46113B5-7072-428D-9FDE-0C8B16BB0989}" sibTransId="{AAE47C9E-012B-4488-A0AF-F5CE1845C9DF}"/>
    <dgm:cxn modelId="{962CA4B1-4183-4C63-A4CD-E54B07B18838}" type="presOf" srcId="{4003E57B-56CD-4C4B-833E-42696BD230A4}" destId="{E2980C5B-A869-445A-BB8B-0B6E358780B3}" srcOrd="0" destOrd="0" presId="urn:microsoft.com/office/officeart/2008/layout/LinedList"/>
    <dgm:cxn modelId="{5FC44B47-E91D-4048-8FBA-A1A8149FABA9}" type="presOf" srcId="{E548F34E-E9C4-4479-B65B-A509BDE7C021}" destId="{5BFD875D-721E-45E1-867E-3498CBE67F8C}" srcOrd="0" destOrd="0" presId="urn:microsoft.com/office/officeart/2008/layout/LinedList"/>
    <dgm:cxn modelId="{D880CA99-8D0F-4B49-9CBD-02B938D40C0A}" srcId="{4003E57B-56CD-4C4B-833E-42696BD230A4}" destId="{E548F34E-E9C4-4479-B65B-A509BDE7C021}" srcOrd="5" destOrd="0" parTransId="{E65D04D2-3A85-4FE5-B4CF-D013C3C7C979}" sibTransId="{E8CD9497-FED7-413C-93B5-EC66B063F5B7}"/>
    <dgm:cxn modelId="{547094A8-5B99-4A32-888D-F6E6549F6B0A}" type="presOf" srcId="{D87A34D5-2C26-4879-839A-25D3DAFF49A5}" destId="{66B85E75-9E5E-4731-918B-E629328D3006}" srcOrd="0" destOrd="0" presId="urn:microsoft.com/office/officeart/2008/layout/LinedList"/>
    <dgm:cxn modelId="{4B23B5DD-A0E4-4B66-8860-F4C3BB5C4B3D}" srcId="{4003E57B-56CD-4C4B-833E-42696BD230A4}" destId="{DFF00D71-69CB-48D0-A16B-8B0F3A1CC57F}" srcOrd="2" destOrd="0" parTransId="{FB0451C4-3C32-48F6-8074-5B081CBC5C15}" sibTransId="{FDC4070E-37C0-400C-B66B-B03122821425}"/>
    <dgm:cxn modelId="{6D26F213-5C0D-4B55-951B-5B69A82A2B97}" type="presOf" srcId="{DFF00D71-69CB-48D0-A16B-8B0F3A1CC57F}" destId="{4CB145A0-A4E9-4B4D-ABEF-2974EC2D54CB}" srcOrd="0" destOrd="0" presId="urn:microsoft.com/office/officeart/2008/layout/LinedList"/>
    <dgm:cxn modelId="{640ADAB5-92AC-4668-B0B1-33C3C25FDFC3}" type="presOf" srcId="{F382ECF4-8788-496D-936A-99DD59BE0BFB}" destId="{D8E314BF-E5AC-4BEE-A663-BA0886A7E3F1}" srcOrd="0" destOrd="0" presId="urn:microsoft.com/office/officeart/2008/layout/LinedList"/>
    <dgm:cxn modelId="{FD3491D8-31DA-4595-B29C-AE7A92457BE4}" type="presOf" srcId="{52090CAE-F258-477F-B0B9-78BA5C1C2703}" destId="{0839413A-B0CE-47E3-850A-B42170B08CD8}" srcOrd="0" destOrd="0" presId="urn:microsoft.com/office/officeart/2008/layout/LinedList"/>
    <dgm:cxn modelId="{B453C30A-72B3-4E4B-A764-61BD7C663FA3}" srcId="{4003E57B-56CD-4C4B-833E-42696BD230A4}" destId="{25738868-A705-425B-B08D-ACFBF5ADACB2}" srcOrd="0" destOrd="0" parTransId="{02D6D970-1E3D-491A-993C-6E34921053DB}" sibTransId="{1AA16B3D-00CC-4EA1-94F5-D101191C3F7E}"/>
    <dgm:cxn modelId="{08CA9E98-00DA-4C72-8A6F-A974F3A7AA57}" type="presOf" srcId="{25738868-A705-425B-B08D-ACFBF5ADACB2}" destId="{D7441E14-1025-47E7-9121-F4C9F24CBB1E}" srcOrd="0" destOrd="0" presId="urn:microsoft.com/office/officeart/2008/layout/LinedList"/>
    <dgm:cxn modelId="{E1F294EB-9E69-46A6-8099-F3AF1EBE4A12}" srcId="{4003E57B-56CD-4C4B-833E-42696BD230A4}" destId="{F382ECF4-8788-496D-936A-99DD59BE0BFB}" srcOrd="4" destOrd="0" parTransId="{78323CC1-5547-4D42-BB4B-D94C65F8B8AD}" sibTransId="{9522438C-D6C2-4DC9-BB10-DCBCCBE97347}"/>
    <dgm:cxn modelId="{473EABF6-8FD7-4988-BACC-F669587C790B}" type="presParOf" srcId="{00D48E42-799C-4E95-858A-EE9B4748E6F4}" destId="{0B989188-FD3F-4DA0-B1BD-17A46BABD50B}" srcOrd="0" destOrd="0" presId="urn:microsoft.com/office/officeart/2008/layout/LinedList"/>
    <dgm:cxn modelId="{56F265FC-243B-4738-859A-17BE874C2155}" type="presParOf" srcId="{00D48E42-799C-4E95-858A-EE9B4748E6F4}" destId="{CF68434C-A36B-4E72-BA02-51A36D8DC745}" srcOrd="1" destOrd="0" presId="urn:microsoft.com/office/officeart/2008/layout/LinedList"/>
    <dgm:cxn modelId="{416A2B9A-2FD7-48FC-B329-C76661D8A809}" type="presParOf" srcId="{CF68434C-A36B-4E72-BA02-51A36D8DC745}" destId="{E2980C5B-A869-445A-BB8B-0B6E358780B3}" srcOrd="0" destOrd="0" presId="urn:microsoft.com/office/officeart/2008/layout/LinedList"/>
    <dgm:cxn modelId="{EB19F456-DBEF-4B08-8A96-B01021FF0937}" type="presParOf" srcId="{CF68434C-A36B-4E72-BA02-51A36D8DC745}" destId="{EC8953E9-EB9E-402C-B544-D26784F08861}" srcOrd="1" destOrd="0" presId="urn:microsoft.com/office/officeart/2008/layout/LinedList"/>
    <dgm:cxn modelId="{F72695A1-1E00-4900-994D-0FAF8DC01964}" type="presParOf" srcId="{EC8953E9-EB9E-402C-B544-D26784F08861}" destId="{5C404FA1-F3C4-4D58-90A6-6E941A59F49D}" srcOrd="0" destOrd="0" presId="urn:microsoft.com/office/officeart/2008/layout/LinedList"/>
    <dgm:cxn modelId="{715CF52A-84F6-4418-9151-2C329F5CAE39}" type="presParOf" srcId="{EC8953E9-EB9E-402C-B544-D26784F08861}" destId="{484FFF9C-2D62-4A73-9C9E-31911FF2A9A0}" srcOrd="1" destOrd="0" presId="urn:microsoft.com/office/officeart/2008/layout/LinedList"/>
    <dgm:cxn modelId="{28C02458-074E-42A8-904B-5FC78DD0F830}" type="presParOf" srcId="{484FFF9C-2D62-4A73-9C9E-31911FF2A9A0}" destId="{9D0A62B0-9DD7-4838-AD51-586A41A733EA}" srcOrd="0" destOrd="0" presId="urn:microsoft.com/office/officeart/2008/layout/LinedList"/>
    <dgm:cxn modelId="{588E97C1-F8AD-4D21-8A78-129F8655328C}" type="presParOf" srcId="{484FFF9C-2D62-4A73-9C9E-31911FF2A9A0}" destId="{D7441E14-1025-47E7-9121-F4C9F24CBB1E}" srcOrd="1" destOrd="0" presId="urn:microsoft.com/office/officeart/2008/layout/LinedList"/>
    <dgm:cxn modelId="{A37B4441-347D-4FFB-8479-8A0EE1592CE6}" type="presParOf" srcId="{484FFF9C-2D62-4A73-9C9E-31911FF2A9A0}" destId="{599997A0-6B75-4D4E-A3B9-764045EFADBC}" srcOrd="2" destOrd="0" presId="urn:microsoft.com/office/officeart/2008/layout/LinedList"/>
    <dgm:cxn modelId="{285FBF8B-6A80-470A-9A45-2D820A8E37FE}" type="presParOf" srcId="{EC8953E9-EB9E-402C-B544-D26784F08861}" destId="{2D2584FA-BEEE-4BBF-88FB-0CB3EA1F31FB}" srcOrd="2" destOrd="0" presId="urn:microsoft.com/office/officeart/2008/layout/LinedList"/>
    <dgm:cxn modelId="{FCC4B40E-A3D3-48E2-9428-39728C03184A}" type="presParOf" srcId="{EC8953E9-EB9E-402C-B544-D26784F08861}" destId="{FF30FC62-89DF-440F-9A70-B0CE42947CC8}" srcOrd="3" destOrd="0" presId="urn:microsoft.com/office/officeart/2008/layout/LinedList"/>
    <dgm:cxn modelId="{13B117F4-4340-4367-A93D-AE99AF0B5829}" type="presParOf" srcId="{EC8953E9-EB9E-402C-B544-D26784F08861}" destId="{439AD68E-F47A-4AC7-BEAD-1E5FE47DE6D0}" srcOrd="4" destOrd="0" presId="urn:microsoft.com/office/officeart/2008/layout/LinedList"/>
    <dgm:cxn modelId="{C9A6C4DC-961F-4222-B80F-F4EFD55905EC}" type="presParOf" srcId="{439AD68E-F47A-4AC7-BEAD-1E5FE47DE6D0}" destId="{C5F94764-4072-4A7D-9EB8-D9A989D81F5E}" srcOrd="0" destOrd="0" presId="urn:microsoft.com/office/officeart/2008/layout/LinedList"/>
    <dgm:cxn modelId="{7CAEDEC3-06BB-4A3B-AC7B-4B87062C98AA}" type="presParOf" srcId="{439AD68E-F47A-4AC7-BEAD-1E5FE47DE6D0}" destId="{0839413A-B0CE-47E3-850A-B42170B08CD8}" srcOrd="1" destOrd="0" presId="urn:microsoft.com/office/officeart/2008/layout/LinedList"/>
    <dgm:cxn modelId="{655188EC-0CD9-45CF-A375-E02D5C5FC0DA}" type="presParOf" srcId="{439AD68E-F47A-4AC7-BEAD-1E5FE47DE6D0}" destId="{304A5061-A845-46FF-9E02-E97C85FBC45C}" srcOrd="2" destOrd="0" presId="urn:microsoft.com/office/officeart/2008/layout/LinedList"/>
    <dgm:cxn modelId="{7CEEA101-2A4D-4258-9449-8C469AAB7068}" type="presParOf" srcId="{EC8953E9-EB9E-402C-B544-D26784F08861}" destId="{AC53E6D8-7462-42CF-A8DA-5E7095971ABB}" srcOrd="5" destOrd="0" presId="urn:microsoft.com/office/officeart/2008/layout/LinedList"/>
    <dgm:cxn modelId="{6867A42B-5353-4386-AD5B-DD7EA02876EE}" type="presParOf" srcId="{EC8953E9-EB9E-402C-B544-D26784F08861}" destId="{60AB9BF7-65F5-45CE-87B6-18CABF587B69}" srcOrd="6" destOrd="0" presId="urn:microsoft.com/office/officeart/2008/layout/LinedList"/>
    <dgm:cxn modelId="{A541506B-997B-4782-A16E-63AF6B9867CD}" type="presParOf" srcId="{EC8953E9-EB9E-402C-B544-D26784F08861}" destId="{E2439DA6-E9DA-4A8C-A80B-0677C55ADAFA}" srcOrd="7" destOrd="0" presId="urn:microsoft.com/office/officeart/2008/layout/LinedList"/>
    <dgm:cxn modelId="{9EAE6DF8-549F-4090-A31A-764569F3D31B}" type="presParOf" srcId="{E2439DA6-E9DA-4A8C-A80B-0677C55ADAFA}" destId="{6CE103A2-0CC2-448C-BAAA-D4061363B669}" srcOrd="0" destOrd="0" presId="urn:microsoft.com/office/officeart/2008/layout/LinedList"/>
    <dgm:cxn modelId="{F0195AD3-5029-444D-97BA-97DEA5CCD57E}" type="presParOf" srcId="{E2439DA6-E9DA-4A8C-A80B-0677C55ADAFA}" destId="{4CB145A0-A4E9-4B4D-ABEF-2974EC2D54CB}" srcOrd="1" destOrd="0" presId="urn:microsoft.com/office/officeart/2008/layout/LinedList"/>
    <dgm:cxn modelId="{496CF66E-19A7-455B-86A7-9B383195D833}" type="presParOf" srcId="{E2439DA6-E9DA-4A8C-A80B-0677C55ADAFA}" destId="{B42BB506-B5A9-41C2-9CF5-A95BE20624E7}" srcOrd="2" destOrd="0" presId="urn:microsoft.com/office/officeart/2008/layout/LinedList"/>
    <dgm:cxn modelId="{ECFCFFB3-50AD-482E-8EAD-62FBE54629CB}" type="presParOf" srcId="{EC8953E9-EB9E-402C-B544-D26784F08861}" destId="{844BD550-1784-4AE0-924F-10AC0DED0740}" srcOrd="8" destOrd="0" presId="urn:microsoft.com/office/officeart/2008/layout/LinedList"/>
    <dgm:cxn modelId="{50E3C470-6B65-4BE5-AB8E-CBBB9F6876EC}" type="presParOf" srcId="{EC8953E9-EB9E-402C-B544-D26784F08861}" destId="{125D06AA-9E0F-469D-93F2-88D3469F36F6}" srcOrd="9" destOrd="0" presId="urn:microsoft.com/office/officeart/2008/layout/LinedList"/>
    <dgm:cxn modelId="{E2E2EE9B-8F3F-4D65-A9AC-530ABCF0008F}" type="presParOf" srcId="{EC8953E9-EB9E-402C-B544-D26784F08861}" destId="{7225334C-0C7C-4467-9F18-B663CA658DBC}" srcOrd="10" destOrd="0" presId="urn:microsoft.com/office/officeart/2008/layout/LinedList"/>
    <dgm:cxn modelId="{0D312E35-A059-484C-96A3-A6FC106345A9}" type="presParOf" srcId="{7225334C-0C7C-4467-9F18-B663CA658DBC}" destId="{F1511574-1676-4D07-AD84-462E93261F4B}" srcOrd="0" destOrd="0" presId="urn:microsoft.com/office/officeart/2008/layout/LinedList"/>
    <dgm:cxn modelId="{92F4C105-500B-4278-A5B6-1D6F9A9C61CE}" type="presParOf" srcId="{7225334C-0C7C-4467-9F18-B663CA658DBC}" destId="{66B85E75-9E5E-4731-918B-E629328D3006}" srcOrd="1" destOrd="0" presId="urn:microsoft.com/office/officeart/2008/layout/LinedList"/>
    <dgm:cxn modelId="{6417AB41-6DE4-40D2-BF5B-A8D232E85BEB}" type="presParOf" srcId="{7225334C-0C7C-4467-9F18-B663CA658DBC}" destId="{6902A178-7556-404A-B3E6-F0883F775499}" srcOrd="2" destOrd="0" presId="urn:microsoft.com/office/officeart/2008/layout/LinedList"/>
    <dgm:cxn modelId="{CEEB7075-1648-46D7-9B2F-59CD7A016F33}" type="presParOf" srcId="{EC8953E9-EB9E-402C-B544-D26784F08861}" destId="{6265D2BE-2D09-4A6C-A5A0-47DEBC4E8D76}" srcOrd="11" destOrd="0" presId="urn:microsoft.com/office/officeart/2008/layout/LinedList"/>
    <dgm:cxn modelId="{735A99EB-9C38-4C91-BE98-A16ED3117DA1}" type="presParOf" srcId="{EC8953E9-EB9E-402C-B544-D26784F08861}" destId="{42901A53-D922-44EB-B490-4068E8360BC0}" srcOrd="12" destOrd="0" presId="urn:microsoft.com/office/officeart/2008/layout/LinedList"/>
    <dgm:cxn modelId="{9FAC9F5B-18BA-4929-8778-4298327FEFD2}" type="presParOf" srcId="{EC8953E9-EB9E-402C-B544-D26784F08861}" destId="{36305236-EA10-4042-B940-479BD2B642AD}" srcOrd="13" destOrd="0" presId="urn:microsoft.com/office/officeart/2008/layout/LinedList"/>
    <dgm:cxn modelId="{52264B28-093E-4647-8429-60F2DD41EE33}" type="presParOf" srcId="{36305236-EA10-4042-B940-479BD2B642AD}" destId="{179ED8AE-59EB-4DA1-A9B8-AD28401BE313}" srcOrd="0" destOrd="0" presId="urn:microsoft.com/office/officeart/2008/layout/LinedList"/>
    <dgm:cxn modelId="{B8768FCE-DA17-4EB4-A840-03BFC9CCB2C6}" type="presParOf" srcId="{36305236-EA10-4042-B940-479BD2B642AD}" destId="{D8E314BF-E5AC-4BEE-A663-BA0886A7E3F1}" srcOrd="1" destOrd="0" presId="urn:microsoft.com/office/officeart/2008/layout/LinedList"/>
    <dgm:cxn modelId="{EFD222B4-38F4-44BD-8309-CFB786E9B44A}" type="presParOf" srcId="{36305236-EA10-4042-B940-479BD2B642AD}" destId="{DC1ED8E6-D7C9-4FEC-8020-9A64199B68D9}" srcOrd="2" destOrd="0" presId="urn:microsoft.com/office/officeart/2008/layout/LinedList"/>
    <dgm:cxn modelId="{46266443-81DB-4E5D-9E5F-32AA076615D2}" type="presParOf" srcId="{EC8953E9-EB9E-402C-B544-D26784F08861}" destId="{4A46373D-1678-48F4-8651-9D937F5956F8}" srcOrd="14" destOrd="0" presId="urn:microsoft.com/office/officeart/2008/layout/LinedList"/>
    <dgm:cxn modelId="{6B61D14E-01CE-4C7D-B07F-3F71BACFEAB2}" type="presParOf" srcId="{EC8953E9-EB9E-402C-B544-D26784F08861}" destId="{12322B63-37D1-437D-B70E-5009B23C549D}" srcOrd="15" destOrd="0" presId="urn:microsoft.com/office/officeart/2008/layout/LinedList"/>
    <dgm:cxn modelId="{C50DD956-C4A4-498E-86BD-C2E7B88178B1}" type="presParOf" srcId="{EC8953E9-EB9E-402C-B544-D26784F08861}" destId="{99243BFF-1CE4-425D-A736-DCA539190528}" srcOrd="16" destOrd="0" presId="urn:microsoft.com/office/officeart/2008/layout/LinedList"/>
    <dgm:cxn modelId="{2EEF17D5-B7F7-4A2D-902E-70CA2B0BC51B}" type="presParOf" srcId="{99243BFF-1CE4-425D-A736-DCA539190528}" destId="{641F1583-7FFC-490F-8E49-6E6F88D4711F}" srcOrd="0" destOrd="0" presId="urn:microsoft.com/office/officeart/2008/layout/LinedList"/>
    <dgm:cxn modelId="{5F446237-C87F-4CD1-8897-9B25861F2839}" type="presParOf" srcId="{99243BFF-1CE4-425D-A736-DCA539190528}" destId="{5BFD875D-721E-45E1-867E-3498CBE67F8C}" srcOrd="1" destOrd="0" presId="urn:microsoft.com/office/officeart/2008/layout/LinedList"/>
    <dgm:cxn modelId="{E6CBFAC7-C8B1-44F8-838E-CD44B4DAD90D}" type="presParOf" srcId="{99243BFF-1CE4-425D-A736-DCA539190528}" destId="{E0C96687-44CF-4353-92FB-2578720BFCE5}" srcOrd="2" destOrd="0" presId="urn:microsoft.com/office/officeart/2008/layout/LinedList"/>
    <dgm:cxn modelId="{196CEBB8-6FE5-4189-8C55-61021E14071B}" type="presParOf" srcId="{EC8953E9-EB9E-402C-B544-D26784F08861}" destId="{50378E3F-0348-4C2E-8E62-6DE34FF35EDD}" srcOrd="17" destOrd="0" presId="urn:microsoft.com/office/officeart/2008/layout/LinedList"/>
    <dgm:cxn modelId="{44DE25F1-9530-4EE1-9985-1D6D61DB512C}" type="presParOf" srcId="{EC8953E9-EB9E-402C-B544-D26784F08861}" destId="{C5B40156-5BDD-4AE5-8692-475111BB417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D0010E-DB94-4A4D-A549-0A5D223CE44B}" type="doc">
      <dgm:prSet loTypeId="urn:microsoft.com/office/officeart/2008/layout/RadialCluster" loCatId="cycle" qsTypeId="urn:microsoft.com/office/officeart/2005/8/quickstyle/simple1#6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F731953-2697-4724-99EF-2EA6514701D6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70C0"/>
              </a:solidFill>
            </a:rPr>
            <a:t>Особливості українських політичних партій Наддніпрянщини</a:t>
          </a:r>
          <a:endParaRPr lang="ru-RU" sz="2800" dirty="0">
            <a:solidFill>
              <a:srgbClr val="0070C0"/>
            </a:solidFill>
          </a:endParaRPr>
        </a:p>
      </dgm:t>
    </dgm:pt>
    <dgm:pt modelId="{2C8D4287-0A1F-48FC-915E-A0C02BF358DF}" type="parTrans" cxnId="{BE47EC76-030A-407F-ABC9-D46832245E7C}">
      <dgm:prSet/>
      <dgm:spPr/>
      <dgm:t>
        <a:bodyPr/>
        <a:lstStyle/>
        <a:p>
          <a:endParaRPr lang="ru-RU"/>
        </a:p>
      </dgm:t>
    </dgm:pt>
    <dgm:pt modelId="{86D3D161-9936-42F2-A0E5-422D46167021}" type="sibTrans" cxnId="{BE47EC76-030A-407F-ABC9-D46832245E7C}">
      <dgm:prSet/>
      <dgm:spPr/>
      <dgm:t>
        <a:bodyPr/>
        <a:lstStyle/>
        <a:p>
          <a:endParaRPr lang="ru-RU"/>
        </a:p>
      </dgm:t>
    </dgm:pt>
    <dgm:pt modelId="{B3AB862D-ED07-4492-AC5D-CDDFF5FE23E4}">
      <dgm:prSet phldrT="[Текст]" custT="1"/>
      <dgm:spPr/>
      <dgm:t>
        <a:bodyPr/>
        <a:lstStyle/>
        <a:p>
          <a:r>
            <a:rPr lang="uk-UA" sz="2100" dirty="0" smtClean="0"/>
            <a:t>Не було ні </a:t>
          </a:r>
          <a:r>
            <a:rPr lang="uk-UA" sz="2100" dirty="0" err="1" smtClean="0"/>
            <a:t>крайньо</a:t>
          </a:r>
          <a:r>
            <a:rPr lang="uk-UA" sz="2100" dirty="0" smtClean="0"/>
            <a:t> лівих – більшовицьких, ні </a:t>
          </a:r>
          <a:r>
            <a:rPr lang="uk-UA" sz="2100" dirty="0" err="1" smtClean="0"/>
            <a:t>крайньо</a:t>
          </a:r>
          <a:r>
            <a:rPr lang="uk-UA" sz="2100" dirty="0" smtClean="0"/>
            <a:t> правих –  монархічних партій.</a:t>
          </a:r>
          <a:endParaRPr lang="ru-RU" sz="2100" dirty="0"/>
        </a:p>
      </dgm:t>
    </dgm:pt>
    <dgm:pt modelId="{894B9652-7682-4C73-B873-816255C02B2B}" type="parTrans" cxnId="{DF67BBCF-D899-44F4-837E-D607716A1494}">
      <dgm:prSet/>
      <dgm:spPr/>
      <dgm:t>
        <a:bodyPr/>
        <a:lstStyle/>
        <a:p>
          <a:endParaRPr lang="ru-RU"/>
        </a:p>
      </dgm:t>
    </dgm:pt>
    <dgm:pt modelId="{266BA395-7073-4650-A194-E1105113E5AB}" type="sibTrans" cxnId="{DF67BBCF-D899-44F4-837E-D607716A1494}">
      <dgm:prSet/>
      <dgm:spPr/>
      <dgm:t>
        <a:bodyPr/>
        <a:lstStyle/>
        <a:p>
          <a:endParaRPr lang="ru-RU"/>
        </a:p>
      </dgm:t>
    </dgm:pt>
    <dgm:pt modelId="{32240DD2-0E1A-40F5-A075-7FF356A1AB6E}">
      <dgm:prSet phldrT="[Текст]" custT="1"/>
      <dgm:spPr/>
      <dgm:t>
        <a:bodyPr/>
        <a:lstStyle/>
        <a:p>
          <a:r>
            <a:rPr lang="uk-UA" sz="2000" dirty="0" smtClean="0">
              <a:effectLst/>
            </a:rPr>
            <a:t>Українські політичні партії мали багато спільних рис в своїй теоретичній та практичній роботі.</a:t>
          </a:r>
          <a:endParaRPr lang="ru-RU" sz="2000" dirty="0">
            <a:effectLst/>
          </a:endParaRPr>
        </a:p>
      </dgm:t>
    </dgm:pt>
    <dgm:pt modelId="{7DEE0B7F-53D2-4B4C-ACCD-D5D7493483EF}" type="parTrans" cxnId="{BC3C6E0B-6201-4085-BC59-455A18E4B693}">
      <dgm:prSet/>
      <dgm:spPr/>
      <dgm:t>
        <a:bodyPr/>
        <a:lstStyle/>
        <a:p>
          <a:endParaRPr lang="ru-RU"/>
        </a:p>
      </dgm:t>
    </dgm:pt>
    <dgm:pt modelId="{86B9F4C1-6883-455B-B0B5-D57F623A0051}" type="sibTrans" cxnId="{BC3C6E0B-6201-4085-BC59-455A18E4B693}">
      <dgm:prSet/>
      <dgm:spPr/>
      <dgm:t>
        <a:bodyPr/>
        <a:lstStyle/>
        <a:p>
          <a:endParaRPr lang="ru-RU"/>
        </a:p>
      </dgm:t>
    </dgm:pt>
    <dgm:pt modelId="{867BBF4F-4BDB-43D0-95AE-D8E99A91817F}">
      <dgm:prSet phldrT="[Текст]"/>
      <dgm:spPr/>
      <dgm:t>
        <a:bodyPr/>
        <a:lstStyle/>
        <a:p>
          <a:r>
            <a:rPr lang="uk-UA" dirty="0" smtClean="0"/>
            <a:t>Члени однієї української партії переходили до іншої або мали подвійне членство. </a:t>
          </a:r>
          <a:endParaRPr lang="ru-RU" dirty="0"/>
        </a:p>
      </dgm:t>
    </dgm:pt>
    <dgm:pt modelId="{3A0C2679-8985-4199-96A8-04EE7AD69759}" type="parTrans" cxnId="{CCA9AF1F-D661-478A-AAB4-DB6ADB79CAAE}">
      <dgm:prSet/>
      <dgm:spPr/>
      <dgm:t>
        <a:bodyPr/>
        <a:lstStyle/>
        <a:p>
          <a:endParaRPr lang="ru-RU"/>
        </a:p>
      </dgm:t>
    </dgm:pt>
    <dgm:pt modelId="{809F352D-5D44-4F0C-8D6C-AE78D61A65C0}" type="sibTrans" cxnId="{CCA9AF1F-D661-478A-AAB4-DB6ADB79CAAE}">
      <dgm:prSet/>
      <dgm:spPr/>
      <dgm:t>
        <a:bodyPr/>
        <a:lstStyle/>
        <a:p>
          <a:endParaRPr lang="ru-RU"/>
        </a:p>
      </dgm:t>
    </dgm:pt>
    <dgm:pt modelId="{B13FA574-E72B-4B00-B599-50916DFAF995}">
      <dgm:prSet phldrT="[Текст]" custT="1"/>
      <dgm:spPr/>
      <dgm:t>
        <a:bodyPr/>
        <a:lstStyle/>
        <a:p>
          <a:r>
            <a:rPr lang="uk-UA" sz="2100" dirty="0" smtClean="0"/>
            <a:t>Переважали </a:t>
          </a:r>
          <a:r>
            <a:rPr lang="uk-UA" sz="2100" dirty="0" err="1" smtClean="0"/>
            <a:t>автономістичні</a:t>
          </a:r>
          <a:r>
            <a:rPr lang="uk-UA" sz="2100" dirty="0" smtClean="0"/>
            <a:t> ідеї </a:t>
          </a:r>
          <a:endParaRPr lang="ru-RU" sz="2100" dirty="0"/>
        </a:p>
      </dgm:t>
    </dgm:pt>
    <dgm:pt modelId="{47F0FD33-698A-4C52-8AAF-F29B0DB871FE}" type="parTrans" cxnId="{625D26FE-7866-4E36-9295-7FBBAAA0C6A9}">
      <dgm:prSet/>
      <dgm:spPr/>
      <dgm:t>
        <a:bodyPr/>
        <a:lstStyle/>
        <a:p>
          <a:endParaRPr lang="ru-RU"/>
        </a:p>
      </dgm:t>
    </dgm:pt>
    <dgm:pt modelId="{A8C8AF37-5442-4060-81BF-B46998373DF0}" type="sibTrans" cxnId="{625D26FE-7866-4E36-9295-7FBBAAA0C6A9}">
      <dgm:prSet/>
      <dgm:spPr/>
      <dgm:t>
        <a:bodyPr/>
        <a:lstStyle/>
        <a:p>
          <a:endParaRPr lang="ru-RU"/>
        </a:p>
      </dgm:t>
    </dgm:pt>
    <dgm:pt modelId="{C54AC85E-491A-4C3B-840A-FD3043D1A270}">
      <dgm:prSet phldrT="[Текст]"/>
      <dgm:spPr/>
      <dgm:t>
        <a:bodyPr/>
        <a:lstStyle/>
        <a:p>
          <a:r>
            <a:rPr lang="uk-UA" dirty="0" smtClean="0"/>
            <a:t>Існували невеликі групи перехідного характеру</a:t>
          </a:r>
          <a:endParaRPr lang="ru-RU" dirty="0"/>
        </a:p>
      </dgm:t>
    </dgm:pt>
    <dgm:pt modelId="{F557BC08-D468-4BD8-B6F8-0E8F8A5AC346}" type="parTrans" cxnId="{BAE0C657-80DC-47A4-B5A0-6100CAB6DA4C}">
      <dgm:prSet/>
      <dgm:spPr/>
      <dgm:t>
        <a:bodyPr/>
        <a:lstStyle/>
        <a:p>
          <a:endParaRPr lang="ru-RU"/>
        </a:p>
      </dgm:t>
    </dgm:pt>
    <dgm:pt modelId="{D69DC3AA-E32F-46F2-A332-E4FC60573D5C}" type="sibTrans" cxnId="{BAE0C657-80DC-47A4-B5A0-6100CAB6DA4C}">
      <dgm:prSet/>
      <dgm:spPr/>
      <dgm:t>
        <a:bodyPr/>
        <a:lstStyle/>
        <a:p>
          <a:endParaRPr lang="ru-RU"/>
        </a:p>
      </dgm:t>
    </dgm:pt>
    <dgm:pt modelId="{79C527D8-E37F-4FE9-A998-6628EC4EA20F}" type="pres">
      <dgm:prSet presAssocID="{18D0010E-DB94-4A4D-A549-0A5D223CE4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53FD27-0961-45C7-A471-35C2D7C619CE}" type="pres">
      <dgm:prSet presAssocID="{4F731953-2697-4724-99EF-2EA6514701D6}" presName="singleCycle" presStyleCnt="0"/>
      <dgm:spPr/>
    </dgm:pt>
    <dgm:pt modelId="{23501073-77FF-45E6-94C7-1FC5CB50B300}" type="pres">
      <dgm:prSet presAssocID="{4F731953-2697-4724-99EF-2EA6514701D6}" presName="singleCenter" presStyleLbl="node1" presStyleIdx="0" presStyleCnt="6" custScaleX="166114" custScaleY="119840" custLinFactNeighborX="-2501" custLinFactNeighborY="-375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4DD51F8-EB60-48E9-8E24-7CDFAB6F8B17}" type="pres">
      <dgm:prSet presAssocID="{894B9652-7682-4C73-B873-816255C02B2B}" presName="Name56" presStyleLbl="parChTrans1D2" presStyleIdx="0" presStyleCnt="5"/>
      <dgm:spPr/>
      <dgm:t>
        <a:bodyPr/>
        <a:lstStyle/>
        <a:p>
          <a:endParaRPr lang="ru-RU"/>
        </a:p>
      </dgm:t>
    </dgm:pt>
    <dgm:pt modelId="{0DC4ABA7-1A61-4F68-BCAE-4731E329B81F}" type="pres">
      <dgm:prSet presAssocID="{B3AB862D-ED07-4492-AC5D-CDDFF5FE23E4}" presName="text0" presStyleLbl="node1" presStyleIdx="1" presStyleCnt="6" custScaleX="289036" custScaleY="106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2A758-F192-40B8-8117-A66064081833}" type="pres">
      <dgm:prSet presAssocID="{7DEE0B7F-53D2-4B4C-ACCD-D5D7493483EF}" presName="Name56" presStyleLbl="parChTrans1D2" presStyleIdx="1" presStyleCnt="5"/>
      <dgm:spPr/>
      <dgm:t>
        <a:bodyPr/>
        <a:lstStyle/>
        <a:p>
          <a:endParaRPr lang="ru-RU"/>
        </a:p>
      </dgm:t>
    </dgm:pt>
    <dgm:pt modelId="{83D8FA9F-10FE-4765-8017-8A59A3C15335}" type="pres">
      <dgm:prSet presAssocID="{32240DD2-0E1A-40F5-A075-7FF356A1AB6E}" presName="text0" presStyleLbl="node1" presStyleIdx="2" presStyleCnt="6" custScaleX="205687" custScaleY="127861" custRadScaleRad="110375" custRadScaleInc="14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2D834-4C2E-45ED-955D-1C12097BBF5B}" type="pres">
      <dgm:prSet presAssocID="{3A0C2679-8985-4199-96A8-04EE7AD69759}" presName="Name56" presStyleLbl="parChTrans1D2" presStyleIdx="2" presStyleCnt="5"/>
      <dgm:spPr/>
      <dgm:t>
        <a:bodyPr/>
        <a:lstStyle/>
        <a:p>
          <a:endParaRPr lang="ru-RU"/>
        </a:p>
      </dgm:t>
    </dgm:pt>
    <dgm:pt modelId="{F2FDED27-88FF-44C1-A517-8E8A80744819}" type="pres">
      <dgm:prSet presAssocID="{867BBF4F-4BDB-43D0-95AE-D8E99A91817F}" presName="text0" presStyleLbl="node1" presStyleIdx="3" presStyleCnt="6" custScaleX="234434" custRadScaleRad="115396" custRadScaleInc="-30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867B4-FEF2-47DE-85A0-83BD0994EF25}" type="pres">
      <dgm:prSet presAssocID="{47F0FD33-698A-4C52-8AAF-F29B0DB871FE}" presName="Name56" presStyleLbl="parChTrans1D2" presStyleIdx="3" presStyleCnt="5"/>
      <dgm:spPr/>
      <dgm:t>
        <a:bodyPr/>
        <a:lstStyle/>
        <a:p>
          <a:endParaRPr lang="ru-RU"/>
        </a:p>
      </dgm:t>
    </dgm:pt>
    <dgm:pt modelId="{A09C377D-4583-4923-9F04-58F5D5BA082D}" type="pres">
      <dgm:prSet presAssocID="{B13FA574-E72B-4B00-B599-50916DFAF995}" presName="text0" presStyleLbl="node1" presStyleIdx="4" presStyleCnt="6" custScaleX="172869" custRadScaleRad="116226" custRadScaleInc="36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E9116-CA68-4358-8EB1-E54618244439}" type="pres">
      <dgm:prSet presAssocID="{F557BC08-D468-4BD8-B6F8-0E8F8A5AC346}" presName="Name56" presStyleLbl="parChTrans1D2" presStyleIdx="4" presStyleCnt="5"/>
      <dgm:spPr/>
      <dgm:t>
        <a:bodyPr/>
        <a:lstStyle/>
        <a:p>
          <a:endParaRPr lang="ru-RU"/>
        </a:p>
      </dgm:t>
    </dgm:pt>
    <dgm:pt modelId="{025AAFAA-0C1E-42F7-BCCA-5F0D9B6A1747}" type="pres">
      <dgm:prSet presAssocID="{C54AC85E-491A-4C3B-840A-FD3043D1A270}" presName="text0" presStyleLbl="node1" presStyleIdx="5" presStyleCnt="6" custScaleX="146454" custRadScaleRad="117734" custRadScaleInc="-10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47EC76-030A-407F-ABC9-D46832245E7C}" srcId="{18D0010E-DB94-4A4D-A549-0A5D223CE44B}" destId="{4F731953-2697-4724-99EF-2EA6514701D6}" srcOrd="0" destOrd="0" parTransId="{2C8D4287-0A1F-48FC-915E-A0C02BF358DF}" sibTransId="{86D3D161-9936-42F2-A0E5-422D46167021}"/>
    <dgm:cxn modelId="{BAE0C657-80DC-47A4-B5A0-6100CAB6DA4C}" srcId="{4F731953-2697-4724-99EF-2EA6514701D6}" destId="{C54AC85E-491A-4C3B-840A-FD3043D1A270}" srcOrd="4" destOrd="0" parTransId="{F557BC08-D468-4BD8-B6F8-0E8F8A5AC346}" sibTransId="{D69DC3AA-E32F-46F2-A332-E4FC60573D5C}"/>
    <dgm:cxn modelId="{9B03AA6D-AB4E-449E-85E9-888BE4106B2F}" type="presOf" srcId="{867BBF4F-4BDB-43D0-95AE-D8E99A91817F}" destId="{F2FDED27-88FF-44C1-A517-8E8A80744819}" srcOrd="0" destOrd="0" presId="urn:microsoft.com/office/officeart/2008/layout/RadialCluster"/>
    <dgm:cxn modelId="{8D52C14B-69D2-43AD-BB8D-ACC65AB0F834}" type="presOf" srcId="{3A0C2679-8985-4199-96A8-04EE7AD69759}" destId="{CD52D834-4C2E-45ED-955D-1C12097BBF5B}" srcOrd="0" destOrd="0" presId="urn:microsoft.com/office/officeart/2008/layout/RadialCluster"/>
    <dgm:cxn modelId="{DF67BBCF-D899-44F4-837E-D607716A1494}" srcId="{4F731953-2697-4724-99EF-2EA6514701D6}" destId="{B3AB862D-ED07-4492-AC5D-CDDFF5FE23E4}" srcOrd="0" destOrd="0" parTransId="{894B9652-7682-4C73-B873-816255C02B2B}" sibTransId="{266BA395-7073-4650-A194-E1105113E5AB}"/>
    <dgm:cxn modelId="{11936871-48E2-4E82-BEE5-13383152DC04}" type="presOf" srcId="{4F731953-2697-4724-99EF-2EA6514701D6}" destId="{23501073-77FF-45E6-94C7-1FC5CB50B300}" srcOrd="0" destOrd="0" presId="urn:microsoft.com/office/officeart/2008/layout/RadialCluster"/>
    <dgm:cxn modelId="{CCA9AF1F-D661-478A-AAB4-DB6ADB79CAAE}" srcId="{4F731953-2697-4724-99EF-2EA6514701D6}" destId="{867BBF4F-4BDB-43D0-95AE-D8E99A91817F}" srcOrd="2" destOrd="0" parTransId="{3A0C2679-8985-4199-96A8-04EE7AD69759}" sibTransId="{809F352D-5D44-4F0C-8D6C-AE78D61A65C0}"/>
    <dgm:cxn modelId="{B6A627F1-5B7A-4FDD-816A-FCE788101F5A}" type="presOf" srcId="{B13FA574-E72B-4B00-B599-50916DFAF995}" destId="{A09C377D-4583-4923-9F04-58F5D5BA082D}" srcOrd="0" destOrd="0" presId="urn:microsoft.com/office/officeart/2008/layout/RadialCluster"/>
    <dgm:cxn modelId="{52BBE427-12D9-4F10-811A-DEE64F0C6183}" type="presOf" srcId="{F557BC08-D468-4BD8-B6F8-0E8F8A5AC346}" destId="{192E9116-CA68-4358-8EB1-E54618244439}" srcOrd="0" destOrd="0" presId="urn:microsoft.com/office/officeart/2008/layout/RadialCluster"/>
    <dgm:cxn modelId="{625D26FE-7866-4E36-9295-7FBBAAA0C6A9}" srcId="{4F731953-2697-4724-99EF-2EA6514701D6}" destId="{B13FA574-E72B-4B00-B599-50916DFAF995}" srcOrd="3" destOrd="0" parTransId="{47F0FD33-698A-4C52-8AAF-F29B0DB871FE}" sibTransId="{A8C8AF37-5442-4060-81BF-B46998373DF0}"/>
    <dgm:cxn modelId="{45F21F3D-7326-4B7C-B096-A1A7C92FE904}" type="presOf" srcId="{47F0FD33-698A-4C52-8AAF-F29B0DB871FE}" destId="{73B867B4-FEF2-47DE-85A0-83BD0994EF25}" srcOrd="0" destOrd="0" presId="urn:microsoft.com/office/officeart/2008/layout/RadialCluster"/>
    <dgm:cxn modelId="{F5548317-1443-4ECB-B342-750DDE3AA8B9}" type="presOf" srcId="{C54AC85E-491A-4C3B-840A-FD3043D1A270}" destId="{025AAFAA-0C1E-42F7-BCCA-5F0D9B6A1747}" srcOrd="0" destOrd="0" presId="urn:microsoft.com/office/officeart/2008/layout/RadialCluster"/>
    <dgm:cxn modelId="{55EEFFE3-62AB-4D24-B6CD-765B760A837B}" type="presOf" srcId="{32240DD2-0E1A-40F5-A075-7FF356A1AB6E}" destId="{83D8FA9F-10FE-4765-8017-8A59A3C15335}" srcOrd="0" destOrd="0" presId="urn:microsoft.com/office/officeart/2008/layout/RadialCluster"/>
    <dgm:cxn modelId="{BC3C6E0B-6201-4085-BC59-455A18E4B693}" srcId="{4F731953-2697-4724-99EF-2EA6514701D6}" destId="{32240DD2-0E1A-40F5-A075-7FF356A1AB6E}" srcOrd="1" destOrd="0" parTransId="{7DEE0B7F-53D2-4B4C-ACCD-D5D7493483EF}" sibTransId="{86B9F4C1-6883-455B-B0B5-D57F623A0051}"/>
    <dgm:cxn modelId="{11975D0D-4254-4B7C-834E-18C412296C02}" type="presOf" srcId="{B3AB862D-ED07-4492-AC5D-CDDFF5FE23E4}" destId="{0DC4ABA7-1A61-4F68-BCAE-4731E329B81F}" srcOrd="0" destOrd="0" presId="urn:microsoft.com/office/officeart/2008/layout/RadialCluster"/>
    <dgm:cxn modelId="{5AA74869-36A5-4D30-88F0-ACA8D6D81DC2}" type="presOf" srcId="{7DEE0B7F-53D2-4B4C-ACCD-D5D7493483EF}" destId="{9BC2A758-F192-40B8-8117-A66064081833}" srcOrd="0" destOrd="0" presId="urn:microsoft.com/office/officeart/2008/layout/RadialCluster"/>
    <dgm:cxn modelId="{3C826FDC-3320-4C48-9732-EEF4B42A41AE}" type="presOf" srcId="{18D0010E-DB94-4A4D-A549-0A5D223CE44B}" destId="{79C527D8-E37F-4FE9-A998-6628EC4EA20F}" srcOrd="0" destOrd="0" presId="urn:microsoft.com/office/officeart/2008/layout/RadialCluster"/>
    <dgm:cxn modelId="{252C3304-9BDF-4299-9953-E0AF178EF345}" type="presOf" srcId="{894B9652-7682-4C73-B873-816255C02B2B}" destId="{E4DD51F8-EB60-48E9-8E24-7CDFAB6F8B17}" srcOrd="0" destOrd="0" presId="urn:microsoft.com/office/officeart/2008/layout/RadialCluster"/>
    <dgm:cxn modelId="{540E5696-83BB-40CA-8F89-DEC1C9EE05BB}" type="presParOf" srcId="{79C527D8-E37F-4FE9-A998-6628EC4EA20F}" destId="{8153FD27-0961-45C7-A471-35C2D7C619CE}" srcOrd="0" destOrd="0" presId="urn:microsoft.com/office/officeart/2008/layout/RadialCluster"/>
    <dgm:cxn modelId="{D538EBE7-7DE8-4D43-946A-CBABC9841ED3}" type="presParOf" srcId="{8153FD27-0961-45C7-A471-35C2D7C619CE}" destId="{23501073-77FF-45E6-94C7-1FC5CB50B300}" srcOrd="0" destOrd="0" presId="urn:microsoft.com/office/officeart/2008/layout/RadialCluster"/>
    <dgm:cxn modelId="{4DF80960-1119-476A-8011-6BC1749E1093}" type="presParOf" srcId="{8153FD27-0961-45C7-A471-35C2D7C619CE}" destId="{E4DD51F8-EB60-48E9-8E24-7CDFAB6F8B17}" srcOrd="1" destOrd="0" presId="urn:microsoft.com/office/officeart/2008/layout/RadialCluster"/>
    <dgm:cxn modelId="{C1B57238-457B-4FDD-9F0F-5ACB1D86EAE1}" type="presParOf" srcId="{8153FD27-0961-45C7-A471-35C2D7C619CE}" destId="{0DC4ABA7-1A61-4F68-BCAE-4731E329B81F}" srcOrd="2" destOrd="0" presId="urn:microsoft.com/office/officeart/2008/layout/RadialCluster"/>
    <dgm:cxn modelId="{02BC4495-FA12-4D89-84E0-9B96BB0E530B}" type="presParOf" srcId="{8153FD27-0961-45C7-A471-35C2D7C619CE}" destId="{9BC2A758-F192-40B8-8117-A66064081833}" srcOrd="3" destOrd="0" presId="urn:microsoft.com/office/officeart/2008/layout/RadialCluster"/>
    <dgm:cxn modelId="{AEA05594-37AC-4CAA-B9B3-CBF9B572C3B4}" type="presParOf" srcId="{8153FD27-0961-45C7-A471-35C2D7C619CE}" destId="{83D8FA9F-10FE-4765-8017-8A59A3C15335}" srcOrd="4" destOrd="0" presId="urn:microsoft.com/office/officeart/2008/layout/RadialCluster"/>
    <dgm:cxn modelId="{6DE6FC72-C3B7-416E-BFC2-A9A54665749F}" type="presParOf" srcId="{8153FD27-0961-45C7-A471-35C2D7C619CE}" destId="{CD52D834-4C2E-45ED-955D-1C12097BBF5B}" srcOrd="5" destOrd="0" presId="urn:microsoft.com/office/officeart/2008/layout/RadialCluster"/>
    <dgm:cxn modelId="{22DBBE2B-9E11-41E9-B6EF-2EB52B4349D1}" type="presParOf" srcId="{8153FD27-0961-45C7-A471-35C2D7C619CE}" destId="{F2FDED27-88FF-44C1-A517-8E8A80744819}" srcOrd="6" destOrd="0" presId="urn:microsoft.com/office/officeart/2008/layout/RadialCluster"/>
    <dgm:cxn modelId="{18594472-983B-43C4-B736-A0E064D55ABC}" type="presParOf" srcId="{8153FD27-0961-45C7-A471-35C2D7C619CE}" destId="{73B867B4-FEF2-47DE-85A0-83BD0994EF25}" srcOrd="7" destOrd="0" presId="urn:microsoft.com/office/officeart/2008/layout/RadialCluster"/>
    <dgm:cxn modelId="{997F4711-793A-4010-B1D8-69A419571B94}" type="presParOf" srcId="{8153FD27-0961-45C7-A471-35C2D7C619CE}" destId="{A09C377D-4583-4923-9F04-58F5D5BA082D}" srcOrd="8" destOrd="0" presId="urn:microsoft.com/office/officeart/2008/layout/RadialCluster"/>
    <dgm:cxn modelId="{5B456D64-8122-40C5-8FE5-5C974A71F5C8}" type="presParOf" srcId="{8153FD27-0961-45C7-A471-35C2D7C619CE}" destId="{192E9116-CA68-4358-8EB1-E54618244439}" srcOrd="9" destOrd="0" presId="urn:microsoft.com/office/officeart/2008/layout/RadialCluster"/>
    <dgm:cxn modelId="{AE0B7A04-8209-418E-835F-E993DEFAE3ED}" type="presParOf" srcId="{8153FD27-0961-45C7-A471-35C2D7C619CE}" destId="{025AAFAA-0C1E-42F7-BCCA-5F0D9B6A1747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3A04E-0152-4C14-90D1-DE58E2ED56C1}">
      <dsp:nvSpPr>
        <dsp:cNvPr id="0" name=""/>
        <dsp:cNvSpPr/>
      </dsp:nvSpPr>
      <dsp:spPr>
        <a:xfrm>
          <a:off x="0" y="532043"/>
          <a:ext cx="432048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942A1-9361-443F-8762-418F11A83FE5}">
      <dsp:nvSpPr>
        <dsp:cNvPr id="0" name=""/>
        <dsp:cNvSpPr/>
      </dsp:nvSpPr>
      <dsp:spPr>
        <a:xfrm>
          <a:off x="216024" y="15443"/>
          <a:ext cx="3024336" cy="103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Час </a:t>
          </a:r>
          <a:r>
            <a:rPr lang="uk-UA" sz="1800" i="1" kern="1200" dirty="0" smtClean="0"/>
            <a:t>гострих соціально-економічних, класово-політичних та національних протиріч</a:t>
          </a:r>
          <a:endParaRPr lang="ru-RU" sz="1800" kern="1200" dirty="0"/>
        </a:p>
      </dsp:txBody>
      <dsp:txXfrm>
        <a:off x="266461" y="65880"/>
        <a:ext cx="2923462" cy="932326"/>
      </dsp:txXfrm>
    </dsp:sp>
    <dsp:sp modelId="{A9596706-A938-4825-891F-324502444B3B}">
      <dsp:nvSpPr>
        <dsp:cNvPr id="0" name=""/>
        <dsp:cNvSpPr/>
      </dsp:nvSpPr>
      <dsp:spPr>
        <a:xfrm>
          <a:off x="0" y="2217096"/>
          <a:ext cx="4320480" cy="1350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436168"/>
              <a:satOff val="-29185"/>
              <a:lumOff val="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317" tIns="728980" rIns="3353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Період </a:t>
          </a:r>
          <a:r>
            <a:rPr lang="uk-UA" sz="1800" i="1" kern="1200" dirty="0" smtClean="0"/>
            <a:t>відсутності демократичних прав і свобод</a:t>
          </a:r>
          <a:endParaRPr lang="ru-RU" sz="1800" kern="1200" dirty="0"/>
        </a:p>
      </dsp:txBody>
      <dsp:txXfrm>
        <a:off x="0" y="2217096"/>
        <a:ext cx="4320480" cy="1350562"/>
      </dsp:txXfrm>
    </dsp:sp>
    <dsp:sp modelId="{B647B6C9-0EDD-4E04-A43E-2D0CF5FC6E25}">
      <dsp:nvSpPr>
        <dsp:cNvPr id="0" name=""/>
        <dsp:cNvSpPr/>
      </dsp:nvSpPr>
      <dsp:spPr>
        <a:xfrm>
          <a:off x="216024" y="1603043"/>
          <a:ext cx="3024336" cy="1033200"/>
        </a:xfrm>
        <a:prstGeom prst="roundRect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/>
            <a:t>Час жорсткого політичного  деспотизму</a:t>
          </a:r>
          <a:endParaRPr lang="ru-RU" sz="1800" kern="1200" dirty="0"/>
        </a:p>
      </dsp:txBody>
      <dsp:txXfrm>
        <a:off x="266461" y="1653480"/>
        <a:ext cx="2923462" cy="932326"/>
      </dsp:txXfrm>
    </dsp:sp>
    <dsp:sp modelId="{1C3DC382-C974-451D-B0AC-37CAB3CAABDC}">
      <dsp:nvSpPr>
        <dsp:cNvPr id="0" name=""/>
        <dsp:cNvSpPr/>
      </dsp:nvSpPr>
      <dsp:spPr>
        <a:xfrm>
          <a:off x="0" y="4175806"/>
          <a:ext cx="4320480" cy="1350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872335"/>
              <a:satOff val="-58371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317" tIns="728980" rIns="3353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dirty="0" smtClean="0"/>
            <a:t>Епоха неухильного наростання революційної кризи</a:t>
          </a:r>
          <a:endParaRPr lang="ru-RU" sz="1800" kern="1200" dirty="0"/>
        </a:p>
      </dsp:txBody>
      <dsp:txXfrm>
        <a:off x="0" y="4175806"/>
        <a:ext cx="4320480" cy="1350562"/>
      </dsp:txXfrm>
    </dsp:sp>
    <dsp:sp modelId="{5EF47C08-1D41-462D-AB1B-31E362F356E9}">
      <dsp:nvSpPr>
        <dsp:cNvPr id="0" name=""/>
        <dsp:cNvSpPr/>
      </dsp:nvSpPr>
      <dsp:spPr>
        <a:xfrm>
          <a:off x="216024" y="3659206"/>
          <a:ext cx="3024336" cy="1033200"/>
        </a:xfrm>
        <a:prstGeom prst="round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Час </a:t>
          </a:r>
          <a:r>
            <a:rPr lang="uk-UA" sz="1800" i="1" kern="1200" dirty="0" smtClean="0"/>
            <a:t>розгортання класової та національно-визвольної боротьби</a:t>
          </a:r>
          <a:endParaRPr lang="ru-RU" sz="1800" kern="1200" dirty="0"/>
        </a:p>
      </dsp:txBody>
      <dsp:txXfrm>
        <a:off x="266461" y="3709643"/>
        <a:ext cx="2923462" cy="9323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128E3-4545-4553-A0C6-1BF57E2FD58E}">
      <dsp:nvSpPr>
        <dsp:cNvPr id="0" name=""/>
        <dsp:cNvSpPr/>
      </dsp:nvSpPr>
      <dsp:spPr>
        <a:xfrm>
          <a:off x="1421" y="1452465"/>
          <a:ext cx="2111046" cy="1293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 1903р.</a:t>
          </a:r>
          <a:endParaRPr lang="ru-RU" sz="2000" kern="1200" dirty="0"/>
        </a:p>
      </dsp:txBody>
      <dsp:txXfrm>
        <a:off x="647930" y="1452465"/>
        <a:ext cx="818028" cy="1293018"/>
      </dsp:txXfrm>
    </dsp:sp>
    <dsp:sp modelId="{C45F262C-065D-47C0-BF25-8F1E75B5231B}">
      <dsp:nvSpPr>
        <dsp:cNvPr id="0" name=""/>
        <dsp:cNvSpPr/>
      </dsp:nvSpPr>
      <dsp:spPr>
        <a:xfrm>
          <a:off x="1692237" y="1562372"/>
          <a:ext cx="3402249" cy="107320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Проголошувалася перспектива України як незалежної, суверенної, соборної держави в кордонах етнічних земель. </a:t>
          </a:r>
          <a:endParaRPr lang="ru-RU" sz="1400" kern="1200" dirty="0"/>
        </a:p>
      </dsp:txBody>
      <dsp:txXfrm>
        <a:off x="2228840" y="1562372"/>
        <a:ext cx="2329044" cy="1073205"/>
      </dsp:txXfrm>
    </dsp:sp>
    <dsp:sp modelId="{DC0407A2-8BCF-41F0-AE64-7BA2B2DAA91A}">
      <dsp:nvSpPr>
        <dsp:cNvPr id="0" name=""/>
        <dsp:cNvSpPr/>
      </dsp:nvSpPr>
      <dsp:spPr>
        <a:xfrm>
          <a:off x="4718864" y="1562372"/>
          <a:ext cx="3678089" cy="1073205"/>
        </a:xfrm>
        <a:prstGeom prst="chevron">
          <a:avLst/>
        </a:prstGeom>
        <a:solidFill>
          <a:schemeClr val="accent3">
            <a:tint val="40000"/>
            <a:alpha val="90000"/>
            <a:hueOff val="-1449487"/>
            <a:satOff val="-7911"/>
            <a:lumOff val="-60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449487"/>
              <a:satOff val="-7911"/>
              <a:lumOff val="-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Перший етап на шляху до незалежності – автономія в складі Російської демократичної федерації.</a:t>
          </a:r>
          <a:endParaRPr lang="ru-RU" sz="1400" kern="1200" dirty="0"/>
        </a:p>
      </dsp:txBody>
      <dsp:txXfrm>
        <a:off x="5255467" y="1562372"/>
        <a:ext cx="2604884" cy="1073205"/>
      </dsp:txXfrm>
    </dsp:sp>
    <dsp:sp modelId="{5BD77FE4-1AE5-47E3-B2C3-B26667AF6F1F}">
      <dsp:nvSpPr>
        <dsp:cNvPr id="0" name=""/>
        <dsp:cNvSpPr/>
      </dsp:nvSpPr>
      <dsp:spPr>
        <a:xfrm>
          <a:off x="0" y="3933057"/>
          <a:ext cx="2371848" cy="1293018"/>
        </a:xfrm>
        <a:prstGeom prst="chevron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 1903р.</a:t>
          </a:r>
          <a:endParaRPr lang="ru-RU" sz="2000" kern="1200" dirty="0"/>
        </a:p>
      </dsp:txBody>
      <dsp:txXfrm>
        <a:off x="646509" y="3933057"/>
        <a:ext cx="1078830" cy="1293018"/>
      </dsp:txXfrm>
    </dsp:sp>
    <dsp:sp modelId="{FBF83AED-9272-460B-8FEF-0AF99196CFE8}">
      <dsp:nvSpPr>
        <dsp:cNvPr id="0" name=""/>
        <dsp:cNvSpPr/>
      </dsp:nvSpPr>
      <dsp:spPr>
        <a:xfrm>
          <a:off x="1979712" y="4077068"/>
          <a:ext cx="3544958" cy="1073205"/>
        </a:xfrm>
        <a:prstGeom prst="chevron">
          <a:avLst/>
        </a:prstGeom>
        <a:solidFill>
          <a:schemeClr val="accent3">
            <a:tint val="40000"/>
            <a:alpha val="90000"/>
            <a:hueOff val="-2898974"/>
            <a:satOff val="-15822"/>
            <a:lumOff val="-121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898974"/>
              <a:satOff val="-15822"/>
              <a:lumOff val="-12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Встановлення автономної, демократичної республіки України у складі Російської федеративної демократичної республіки. </a:t>
          </a:r>
          <a:endParaRPr lang="ru-RU" sz="1400" kern="1200" dirty="0"/>
        </a:p>
      </dsp:txBody>
      <dsp:txXfrm>
        <a:off x="2516315" y="4077068"/>
        <a:ext cx="2471753" cy="1073205"/>
      </dsp:txXfrm>
    </dsp:sp>
    <dsp:sp modelId="{AC0C3675-BC9B-44AA-9414-F5FEA2513E4B}">
      <dsp:nvSpPr>
        <dsp:cNvPr id="0" name=""/>
        <dsp:cNvSpPr/>
      </dsp:nvSpPr>
      <dsp:spPr>
        <a:xfrm>
          <a:off x="5123798" y="4077068"/>
          <a:ext cx="4020200" cy="1073205"/>
        </a:xfrm>
        <a:prstGeom prst="chevron">
          <a:avLst/>
        </a:prstGeom>
        <a:solidFill>
          <a:schemeClr val="accent3">
            <a:tint val="40000"/>
            <a:alpha val="90000"/>
            <a:hueOff val="-4348461"/>
            <a:satOff val="-23732"/>
            <a:lumOff val="-182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4348461"/>
              <a:satOff val="-23732"/>
              <a:lumOff val="-18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Представницьким органом автономної України мала стати Народна Рада. Законодавчим органом демократичної Росії мав стати </a:t>
          </a:r>
          <a:r>
            <a:rPr lang="uk-UA" sz="1400" kern="1200" dirty="0" err="1" smtClean="0"/>
            <a:t>загальнофедеративний</a:t>
          </a:r>
          <a:r>
            <a:rPr lang="uk-UA" sz="1400" kern="1200" dirty="0" smtClean="0"/>
            <a:t> </a:t>
          </a:r>
          <a:r>
            <a:rPr lang="ru-RU" sz="1400" kern="1200" dirty="0" smtClean="0"/>
            <a:t>п</a:t>
          </a:r>
          <a:r>
            <a:rPr lang="uk-UA" sz="1400" kern="1200" dirty="0" err="1" smtClean="0"/>
            <a:t>арламент</a:t>
          </a:r>
          <a:r>
            <a:rPr lang="uk-UA" sz="1400" kern="1200" dirty="0" smtClean="0"/>
            <a:t>.</a:t>
          </a:r>
          <a:endParaRPr lang="ru-RU" sz="1400" kern="1200" dirty="0"/>
        </a:p>
      </dsp:txBody>
      <dsp:txXfrm>
        <a:off x="5660401" y="4077068"/>
        <a:ext cx="2946995" cy="1073205"/>
      </dsp:txXfrm>
    </dsp:sp>
    <dsp:sp modelId="{457A2ADB-7377-4F15-9186-0BDB88A93E1C}">
      <dsp:nvSpPr>
        <dsp:cNvPr id="0" name=""/>
        <dsp:cNvSpPr/>
      </dsp:nvSpPr>
      <dsp:spPr>
        <a:xfrm>
          <a:off x="1" y="5301212"/>
          <a:ext cx="3232546" cy="1293018"/>
        </a:xfrm>
        <a:prstGeom prst="chevron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Соціалістична перспектива</a:t>
          </a:r>
          <a:endParaRPr lang="ru-RU" sz="2000" kern="1200" dirty="0"/>
        </a:p>
      </dsp:txBody>
      <dsp:txXfrm>
        <a:off x="646510" y="5301212"/>
        <a:ext cx="1939528" cy="1293018"/>
      </dsp:txXfrm>
    </dsp:sp>
    <dsp:sp modelId="{F57AD5BE-A04D-470D-AFD1-FF96BAD47CD4}">
      <dsp:nvSpPr>
        <dsp:cNvPr id="0" name=""/>
        <dsp:cNvSpPr/>
      </dsp:nvSpPr>
      <dsp:spPr>
        <a:xfrm>
          <a:off x="2843805" y="5373215"/>
          <a:ext cx="3108029" cy="1073205"/>
        </a:xfrm>
        <a:prstGeom prst="chevron">
          <a:avLst/>
        </a:prstGeom>
        <a:solidFill>
          <a:schemeClr val="accent3">
            <a:tint val="40000"/>
            <a:alpha val="90000"/>
            <a:hueOff val="-5797948"/>
            <a:satOff val="-31643"/>
            <a:lumOff val="-242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797948"/>
              <a:satOff val="-31643"/>
              <a:lumOff val="-24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Партія перебувала на засадах міжнародного соціалізму.</a:t>
          </a:r>
          <a:endParaRPr lang="ru-RU" sz="1400" kern="1200" dirty="0"/>
        </a:p>
      </dsp:txBody>
      <dsp:txXfrm>
        <a:off x="3380408" y="5373215"/>
        <a:ext cx="2034824" cy="1073205"/>
      </dsp:txXfrm>
    </dsp:sp>
    <dsp:sp modelId="{0870F195-E21A-4045-9FDE-E3D0C75D7E57}">
      <dsp:nvSpPr>
        <dsp:cNvPr id="0" name=""/>
        <dsp:cNvSpPr/>
      </dsp:nvSpPr>
      <dsp:spPr>
        <a:xfrm>
          <a:off x="5652119" y="5373215"/>
          <a:ext cx="3279957" cy="1073205"/>
        </a:xfrm>
        <a:prstGeom prst="chevron">
          <a:avLst/>
        </a:prstGeom>
        <a:solidFill>
          <a:schemeClr val="accent3">
            <a:tint val="40000"/>
            <a:alpha val="90000"/>
            <a:hueOff val="-7247434"/>
            <a:satOff val="-39554"/>
            <a:lumOff val="-303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247434"/>
              <a:satOff val="-39554"/>
              <a:lumOff val="-3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Майбутню Україну РУП бачила соціалістичною. </a:t>
          </a:r>
          <a:endParaRPr lang="ru-RU" sz="1400" kern="1200" dirty="0"/>
        </a:p>
      </dsp:txBody>
      <dsp:txXfrm>
        <a:off x="6188722" y="5373215"/>
        <a:ext cx="2206752" cy="10732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7ACEA-ECB9-42B5-B90C-7654AFD9B4B7}">
      <dsp:nvSpPr>
        <dsp:cNvPr id="0" name=""/>
        <dsp:cNvSpPr/>
      </dsp:nvSpPr>
      <dsp:spPr>
        <a:xfrm>
          <a:off x="1381678" y="1416525"/>
          <a:ext cx="4903335" cy="44579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Українська соціал-демократична робітнича партія </a:t>
          </a:r>
          <a:endParaRPr lang="ru-RU" sz="3300" kern="1200" dirty="0"/>
        </a:p>
      </dsp:txBody>
      <dsp:txXfrm>
        <a:off x="2099755" y="2069375"/>
        <a:ext cx="3467181" cy="3152240"/>
      </dsp:txXfrm>
    </dsp:sp>
    <dsp:sp modelId="{F53DCF1B-B621-4DA6-8B75-B706772EAB5D}">
      <dsp:nvSpPr>
        <dsp:cNvPr id="0" name=""/>
        <dsp:cNvSpPr/>
      </dsp:nvSpPr>
      <dsp:spPr>
        <a:xfrm>
          <a:off x="4167926" y="153363"/>
          <a:ext cx="495604" cy="4961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6C3C9-55EA-48B1-B9BF-3CEA91B1F58A}">
      <dsp:nvSpPr>
        <dsp:cNvPr id="0" name=""/>
        <dsp:cNvSpPr/>
      </dsp:nvSpPr>
      <dsp:spPr>
        <a:xfrm>
          <a:off x="1532479" y="5304954"/>
          <a:ext cx="359359" cy="359135"/>
        </a:xfrm>
        <a:prstGeom prst="ellipse">
          <a:avLst/>
        </a:prstGeom>
        <a:solidFill>
          <a:schemeClr val="accent3">
            <a:hueOff val="-429521"/>
            <a:satOff val="-3648"/>
            <a:lumOff val="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3CF56-944A-4264-9D1A-F0D6D3004CE9}">
      <dsp:nvSpPr>
        <dsp:cNvPr id="0" name=""/>
        <dsp:cNvSpPr/>
      </dsp:nvSpPr>
      <dsp:spPr>
        <a:xfrm>
          <a:off x="6368886" y="2165854"/>
          <a:ext cx="359359" cy="359135"/>
        </a:xfrm>
        <a:prstGeom prst="ellipse">
          <a:avLst/>
        </a:prstGeom>
        <a:solidFill>
          <a:schemeClr val="accent3">
            <a:hueOff val="-859042"/>
            <a:satOff val="-7296"/>
            <a:lumOff val="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DC4CC-0D9F-4220-9806-F5E257A3E320}">
      <dsp:nvSpPr>
        <dsp:cNvPr id="0" name=""/>
        <dsp:cNvSpPr/>
      </dsp:nvSpPr>
      <dsp:spPr>
        <a:xfrm>
          <a:off x="4196772" y="5520977"/>
          <a:ext cx="495604" cy="496139"/>
        </a:xfrm>
        <a:prstGeom prst="ellipse">
          <a:avLst/>
        </a:prstGeom>
        <a:solidFill>
          <a:schemeClr val="accent3">
            <a:hueOff val="-1288563"/>
            <a:satOff val="-10945"/>
            <a:lumOff val="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B09B2-E0C9-4C89-A7A6-B0B19586C33F}">
      <dsp:nvSpPr>
        <dsp:cNvPr id="0" name=""/>
        <dsp:cNvSpPr/>
      </dsp:nvSpPr>
      <dsp:spPr>
        <a:xfrm>
          <a:off x="3095335" y="857668"/>
          <a:ext cx="359359" cy="359135"/>
        </a:xfrm>
        <a:prstGeom prst="ellipse">
          <a:avLst/>
        </a:prstGeom>
        <a:solidFill>
          <a:schemeClr val="accent3">
            <a:hueOff val="-1718084"/>
            <a:satOff val="-14593"/>
            <a:lumOff val="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4ADDA-1F06-4E42-BA55-EAF16C79B9F6}">
      <dsp:nvSpPr>
        <dsp:cNvPr id="0" name=""/>
        <dsp:cNvSpPr/>
      </dsp:nvSpPr>
      <dsp:spPr>
        <a:xfrm>
          <a:off x="1964222" y="2914054"/>
          <a:ext cx="359359" cy="359135"/>
        </a:xfrm>
        <a:prstGeom prst="ellipse">
          <a:avLst/>
        </a:prstGeom>
        <a:solidFill>
          <a:schemeClr val="accent3">
            <a:hueOff val="-2147605"/>
            <a:satOff val="-18241"/>
            <a:lumOff val="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97E75-C017-4355-B5AE-DB9BFC81588A}">
      <dsp:nvSpPr>
        <dsp:cNvPr id="0" name=""/>
        <dsp:cNvSpPr/>
      </dsp:nvSpPr>
      <dsp:spPr>
        <a:xfrm>
          <a:off x="0" y="192388"/>
          <a:ext cx="2754304" cy="1812306"/>
        </a:xfrm>
        <a:prstGeom prst="ellipse">
          <a:avLst/>
        </a:prstGeom>
        <a:solidFill>
          <a:schemeClr val="accent3">
            <a:hueOff val="-2577126"/>
            <a:satOff val="-21889"/>
            <a:lumOff val="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Утворилася у 1905 р. шляхом перейменування РУП</a:t>
          </a:r>
          <a:endParaRPr lang="ru-RU" sz="1800" kern="1200" dirty="0"/>
        </a:p>
      </dsp:txBody>
      <dsp:txXfrm>
        <a:off x="403358" y="457794"/>
        <a:ext cx="1947588" cy="1281494"/>
      </dsp:txXfrm>
    </dsp:sp>
    <dsp:sp modelId="{A0D59C00-86E6-46DC-8ED1-89F273C9A80B}">
      <dsp:nvSpPr>
        <dsp:cNvPr id="0" name=""/>
        <dsp:cNvSpPr/>
      </dsp:nvSpPr>
      <dsp:spPr>
        <a:xfrm>
          <a:off x="3666835" y="873630"/>
          <a:ext cx="495604" cy="496139"/>
        </a:xfrm>
        <a:prstGeom prst="ellipse">
          <a:avLst/>
        </a:prstGeom>
        <a:solidFill>
          <a:schemeClr val="accent3">
            <a:hueOff val="-3006646"/>
            <a:satOff val="-25537"/>
            <a:lumOff val="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FD6D5-EE8B-4A45-AA95-0ECDD12914D0}">
      <dsp:nvSpPr>
        <dsp:cNvPr id="0" name=""/>
        <dsp:cNvSpPr/>
      </dsp:nvSpPr>
      <dsp:spPr>
        <a:xfrm>
          <a:off x="401513" y="3503968"/>
          <a:ext cx="896111" cy="896509"/>
        </a:xfrm>
        <a:prstGeom prst="ellipse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8FAD8-AB24-4CDF-92CE-213DED10ECC3}">
      <dsp:nvSpPr>
        <dsp:cNvPr id="0" name=""/>
        <dsp:cNvSpPr/>
      </dsp:nvSpPr>
      <dsp:spPr>
        <a:xfrm>
          <a:off x="6267004" y="308323"/>
          <a:ext cx="2358090" cy="1812306"/>
        </a:xfrm>
        <a:prstGeom prst="ellipse">
          <a:avLst/>
        </a:prstGeom>
        <a:solidFill>
          <a:schemeClr val="accent3">
            <a:hueOff val="-3865688"/>
            <a:satOff val="-32834"/>
            <a:lumOff val="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Побудову соціалізму вбачали шляхом поступових реформ.</a:t>
          </a:r>
          <a:endParaRPr lang="ru-RU" sz="1800" kern="1200" dirty="0"/>
        </a:p>
      </dsp:txBody>
      <dsp:txXfrm>
        <a:off x="6612338" y="573729"/>
        <a:ext cx="1667422" cy="1281494"/>
      </dsp:txXfrm>
    </dsp:sp>
    <dsp:sp modelId="{DB66FBBD-14FE-45A2-9CD3-52F791CB164A}">
      <dsp:nvSpPr>
        <dsp:cNvPr id="0" name=""/>
        <dsp:cNvSpPr/>
      </dsp:nvSpPr>
      <dsp:spPr>
        <a:xfrm>
          <a:off x="5730635" y="1559978"/>
          <a:ext cx="495604" cy="496139"/>
        </a:xfrm>
        <a:prstGeom prst="ellipse">
          <a:avLst/>
        </a:prstGeom>
        <a:solidFill>
          <a:schemeClr val="accent3">
            <a:hueOff val="-4295209"/>
            <a:satOff val="-36482"/>
            <a:lumOff val="1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3FB70-EC34-4D8D-80DA-74D1148F97E9}">
      <dsp:nvSpPr>
        <dsp:cNvPr id="0" name=""/>
        <dsp:cNvSpPr/>
      </dsp:nvSpPr>
      <dsp:spPr>
        <a:xfrm>
          <a:off x="60441" y="4570734"/>
          <a:ext cx="359359" cy="359135"/>
        </a:xfrm>
        <a:prstGeom prst="ellipse">
          <a:avLst/>
        </a:prstGeom>
        <a:solidFill>
          <a:schemeClr val="accent3">
            <a:hueOff val="-4724730"/>
            <a:satOff val="-40130"/>
            <a:lumOff val="1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D20CF-060C-4CE5-B9B3-50EEE99F1893}">
      <dsp:nvSpPr>
        <dsp:cNvPr id="0" name=""/>
        <dsp:cNvSpPr/>
      </dsp:nvSpPr>
      <dsp:spPr>
        <a:xfrm>
          <a:off x="2180551" y="5737001"/>
          <a:ext cx="359359" cy="359135"/>
        </a:xfrm>
        <a:prstGeom prst="ellipse">
          <a:avLst/>
        </a:prstGeom>
        <a:solidFill>
          <a:schemeClr val="accent3">
            <a:hueOff val="-5154251"/>
            <a:satOff val="-43778"/>
            <a:lumOff val="1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9A871-7957-4134-85EA-833071550E00}">
      <dsp:nvSpPr>
        <dsp:cNvPr id="0" name=""/>
        <dsp:cNvSpPr/>
      </dsp:nvSpPr>
      <dsp:spPr>
        <a:xfrm>
          <a:off x="6573031" y="2491555"/>
          <a:ext cx="2172380" cy="1812306"/>
        </a:xfrm>
        <a:prstGeom prst="ellipse">
          <a:avLst/>
        </a:prstGeom>
        <a:solidFill>
          <a:schemeClr val="accent3">
            <a:hueOff val="-5583772"/>
            <a:satOff val="-47426"/>
            <a:lumOff val="1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Складалася з інтелігенції, частково з робітників і селян</a:t>
          </a:r>
          <a:endParaRPr lang="ru-RU" sz="1800" kern="1200" dirty="0"/>
        </a:p>
      </dsp:txBody>
      <dsp:txXfrm>
        <a:off x="6891169" y="2756961"/>
        <a:ext cx="1536104" cy="1281494"/>
      </dsp:txXfrm>
    </dsp:sp>
    <dsp:sp modelId="{32D79FBE-4A32-47BD-878D-8E4E026A0C52}">
      <dsp:nvSpPr>
        <dsp:cNvPr id="0" name=""/>
        <dsp:cNvSpPr/>
      </dsp:nvSpPr>
      <dsp:spPr>
        <a:xfrm>
          <a:off x="6050982" y="3716033"/>
          <a:ext cx="359359" cy="359135"/>
        </a:xfrm>
        <a:prstGeom prst="ellipse">
          <a:avLst/>
        </a:prstGeom>
        <a:solidFill>
          <a:schemeClr val="accent3">
            <a:hueOff val="-6013293"/>
            <a:satOff val="-51075"/>
            <a:lumOff val="1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DE2A8-B02C-4904-A35C-7C6008A1592D}">
      <dsp:nvSpPr>
        <dsp:cNvPr id="0" name=""/>
        <dsp:cNvSpPr/>
      </dsp:nvSpPr>
      <dsp:spPr>
        <a:xfrm>
          <a:off x="5348898" y="4725149"/>
          <a:ext cx="3630408" cy="1812306"/>
        </a:xfrm>
        <a:prstGeom prst="ellipse">
          <a:avLst/>
        </a:prstGeom>
        <a:solidFill>
          <a:schemeClr val="accent3">
            <a:hueOff val="-6442814"/>
            <a:satOff val="-54723"/>
            <a:lumOff val="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Мирні засоби боротьби: страйки, маніфестації, демонстрації агітація. </a:t>
          </a:r>
          <a:endParaRPr lang="ru-RU" sz="1800" kern="1200" dirty="0"/>
        </a:p>
      </dsp:txBody>
      <dsp:txXfrm>
        <a:off x="5880559" y="4990555"/>
        <a:ext cx="2567086" cy="1281494"/>
      </dsp:txXfrm>
    </dsp:sp>
    <dsp:sp modelId="{242535DB-8162-4DCE-A10B-559C3838E2E9}">
      <dsp:nvSpPr>
        <dsp:cNvPr id="0" name=""/>
        <dsp:cNvSpPr/>
      </dsp:nvSpPr>
      <dsp:spPr>
        <a:xfrm>
          <a:off x="3980750" y="6405632"/>
          <a:ext cx="359359" cy="359135"/>
        </a:xfrm>
        <a:prstGeom prst="ellipse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FF065-6581-4EF1-9503-B3F6712719C3}">
      <dsp:nvSpPr>
        <dsp:cNvPr id="0" name=""/>
        <dsp:cNvSpPr/>
      </dsp:nvSpPr>
      <dsp:spPr>
        <a:xfrm>
          <a:off x="-7720504" y="-1182663"/>
          <a:ext cx="9209883" cy="9209883"/>
        </a:xfrm>
        <a:prstGeom prst="blockArc">
          <a:avLst>
            <a:gd name="adj1" fmla="val 18900000"/>
            <a:gd name="adj2" fmla="val 2700000"/>
            <a:gd name="adj3" fmla="val 23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EAE05-38EA-4783-87C1-A2B7E3BB5D66}">
      <dsp:nvSpPr>
        <dsp:cNvPr id="0" name=""/>
        <dsp:cNvSpPr/>
      </dsp:nvSpPr>
      <dsp:spPr>
        <a:xfrm>
          <a:off x="965078" y="684455"/>
          <a:ext cx="8099520" cy="1368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5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Україна – демократична автономна республіка в складі Російської федерації. Право української нації на культурне і політичне самовизначення в її етнографічних межах.</a:t>
          </a: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Законодавчим органом мав стати сейм.</a:t>
          </a:r>
          <a:endParaRPr lang="ru-RU" sz="1800" kern="1200" dirty="0"/>
        </a:p>
      </dsp:txBody>
      <dsp:txXfrm>
        <a:off x="965078" y="684455"/>
        <a:ext cx="8099520" cy="1368911"/>
      </dsp:txXfrm>
    </dsp:sp>
    <dsp:sp modelId="{C6DCFAEA-8EEB-4493-9223-C142FF4D3815}">
      <dsp:nvSpPr>
        <dsp:cNvPr id="0" name=""/>
        <dsp:cNvSpPr/>
      </dsp:nvSpPr>
      <dsp:spPr>
        <a:xfrm>
          <a:off x="79401" y="463230"/>
          <a:ext cx="1771353" cy="18113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A31C4-9594-4F0C-913D-F3B787D4B8C2}">
      <dsp:nvSpPr>
        <dsp:cNvPr id="0" name=""/>
        <dsp:cNvSpPr/>
      </dsp:nvSpPr>
      <dsp:spPr>
        <a:xfrm>
          <a:off x="1462677" y="2737822"/>
          <a:ext cx="7601921" cy="13689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5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Конфіскація поміщицької власності, ліквідація поміщицького землеволодіння, наділення селян землею без викупу.</a:t>
          </a: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Наділення селян землею по трудовій нормі (стільки, скільки землі можна обробити силами однієї родини).</a:t>
          </a:r>
          <a:endParaRPr lang="ru-RU" sz="1800" kern="1200" dirty="0"/>
        </a:p>
      </dsp:txBody>
      <dsp:txXfrm>
        <a:off x="1462677" y="2737822"/>
        <a:ext cx="7601921" cy="1368911"/>
      </dsp:txXfrm>
    </dsp:sp>
    <dsp:sp modelId="{B68CEA9A-266F-4186-BC53-8646FD62D1CE}">
      <dsp:nvSpPr>
        <dsp:cNvPr id="0" name=""/>
        <dsp:cNvSpPr/>
      </dsp:nvSpPr>
      <dsp:spPr>
        <a:xfrm>
          <a:off x="607107" y="2566708"/>
          <a:ext cx="1711139" cy="1711139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-35480" t="7422" r="-37598" b="-57226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5435A-D5F7-420B-B73D-CFDBD7C24688}">
      <dsp:nvSpPr>
        <dsp:cNvPr id="0" name=""/>
        <dsp:cNvSpPr/>
      </dsp:nvSpPr>
      <dsp:spPr>
        <a:xfrm>
          <a:off x="965078" y="4791189"/>
          <a:ext cx="8099520" cy="13689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5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Проголошували загальне рівне виборче право з таємним голосуванням для громадян старше 25 років. Виступали за свободу слова, друку, віри, союзів тощо.</a:t>
          </a:r>
          <a:endParaRPr lang="ru-RU" sz="1800" kern="1200" dirty="0"/>
        </a:p>
      </dsp:txBody>
      <dsp:txXfrm>
        <a:off x="965078" y="4791189"/>
        <a:ext cx="8099520" cy="1368911"/>
      </dsp:txXfrm>
    </dsp:sp>
    <dsp:sp modelId="{C138BE3D-4CE8-4750-B800-6F2172F3CDDD}">
      <dsp:nvSpPr>
        <dsp:cNvPr id="0" name=""/>
        <dsp:cNvSpPr/>
      </dsp:nvSpPr>
      <dsp:spPr>
        <a:xfrm>
          <a:off x="109508" y="4620075"/>
          <a:ext cx="1711139" cy="17111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EB886-1D86-4026-85A5-D23659B55674}">
      <dsp:nvSpPr>
        <dsp:cNvPr id="0" name=""/>
        <dsp:cNvSpPr/>
      </dsp:nvSpPr>
      <dsp:spPr>
        <a:xfrm>
          <a:off x="0" y="-36004"/>
          <a:ext cx="7294622" cy="1311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Ліве крило РУП </a:t>
          </a:r>
          <a:r>
            <a:rPr lang="uk-UA" sz="1800" kern="1200" dirty="0" err="1" smtClean="0"/>
            <a:t>організувалося</a:t>
          </a:r>
          <a:r>
            <a:rPr lang="uk-UA" sz="1800" kern="1200" dirty="0" smtClean="0"/>
            <a:t> в «Спілку» – крайову організацію українського сільського пролетаріату. В РСДРП представляла український пролетаріат. Власної програми не мала, підтримувала програму РСДРП.</a:t>
          </a:r>
          <a:endParaRPr lang="ru-RU" sz="1800" kern="1200" dirty="0"/>
        </a:p>
      </dsp:txBody>
      <dsp:txXfrm>
        <a:off x="38421" y="2417"/>
        <a:ext cx="5927404" cy="1234938"/>
      </dsp:txXfrm>
    </dsp:sp>
    <dsp:sp modelId="{15322A03-F993-4F1F-BDED-7FEAE1405BE3}">
      <dsp:nvSpPr>
        <dsp:cNvPr id="0" name=""/>
        <dsp:cNvSpPr/>
      </dsp:nvSpPr>
      <dsp:spPr>
        <a:xfrm>
          <a:off x="610924" y="1416086"/>
          <a:ext cx="7294622" cy="116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«Спілка» виступала проти політичної автономії України. Але на ділі змушена була рахуватися з українським питанням і подекуди навіть широко агітувала за автономію України.</a:t>
          </a:r>
          <a:endParaRPr lang="ru-RU" sz="1800" kern="1200" dirty="0"/>
        </a:p>
      </dsp:txBody>
      <dsp:txXfrm>
        <a:off x="645127" y="1450289"/>
        <a:ext cx="5856247" cy="1099354"/>
      </dsp:txXfrm>
    </dsp:sp>
    <dsp:sp modelId="{688F0E0D-E0AB-4B43-A710-F4133FDB9BF2}">
      <dsp:nvSpPr>
        <dsp:cNvPr id="0" name=""/>
        <dsp:cNvSpPr/>
      </dsp:nvSpPr>
      <dsp:spPr>
        <a:xfrm>
          <a:off x="1212730" y="2796167"/>
          <a:ext cx="7294622" cy="116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«Спілка» мала розгалужену систему місцевих осередків, мала великий вплив на селянські маси.</a:t>
          </a:r>
          <a:endParaRPr lang="ru-RU" sz="1800" kern="1200" dirty="0"/>
        </a:p>
      </dsp:txBody>
      <dsp:txXfrm>
        <a:off x="1246933" y="2830370"/>
        <a:ext cx="5865365" cy="1099354"/>
      </dsp:txXfrm>
    </dsp:sp>
    <dsp:sp modelId="{1D0ECA85-1B2E-4C1A-89CE-3F9A8DFF4B08}">
      <dsp:nvSpPr>
        <dsp:cNvPr id="0" name=""/>
        <dsp:cNvSpPr/>
      </dsp:nvSpPr>
      <dsp:spPr>
        <a:xfrm>
          <a:off x="1823655" y="4176248"/>
          <a:ext cx="7294622" cy="116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«Спілка» заперечувала українську автономію, виступаючи за якнайшвидше скликання Всеросійських Установчих зборів – загальноросійського органу влади.</a:t>
          </a:r>
          <a:endParaRPr lang="ru-RU" sz="1800" kern="1200" dirty="0"/>
        </a:p>
      </dsp:txBody>
      <dsp:txXfrm>
        <a:off x="1857858" y="4210451"/>
        <a:ext cx="5856247" cy="1099354"/>
      </dsp:txXfrm>
    </dsp:sp>
    <dsp:sp modelId="{83D384BE-B5CB-4012-9C8F-AF84C53F9FFB}">
      <dsp:nvSpPr>
        <dsp:cNvPr id="0" name=""/>
        <dsp:cNvSpPr/>
      </dsp:nvSpPr>
      <dsp:spPr>
        <a:xfrm>
          <a:off x="6535577" y="930403"/>
          <a:ext cx="759044" cy="7590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06362" y="930403"/>
        <a:ext cx="417474" cy="571181"/>
      </dsp:txXfrm>
    </dsp:sp>
    <dsp:sp modelId="{853FDD24-F4E2-4D87-A474-189DF067C545}">
      <dsp:nvSpPr>
        <dsp:cNvPr id="0" name=""/>
        <dsp:cNvSpPr/>
      </dsp:nvSpPr>
      <dsp:spPr>
        <a:xfrm>
          <a:off x="7146502" y="2310484"/>
          <a:ext cx="759044" cy="7590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17287" y="2310484"/>
        <a:ext cx="417474" cy="571181"/>
      </dsp:txXfrm>
    </dsp:sp>
    <dsp:sp modelId="{3207D6B0-4FBD-4627-A7E3-C645984ABF67}">
      <dsp:nvSpPr>
        <dsp:cNvPr id="0" name=""/>
        <dsp:cNvSpPr/>
      </dsp:nvSpPr>
      <dsp:spPr>
        <a:xfrm>
          <a:off x="7748308" y="3690565"/>
          <a:ext cx="759044" cy="7590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919093" y="3690565"/>
        <a:ext cx="417474" cy="5711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223BD-83F4-4A67-A357-E72EFE89897B}">
      <dsp:nvSpPr>
        <dsp:cNvPr id="0" name=""/>
        <dsp:cNvSpPr/>
      </dsp:nvSpPr>
      <dsp:spPr>
        <a:xfrm>
          <a:off x="2781602" y="-81469"/>
          <a:ext cx="7567423" cy="8855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57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781602" y="139908"/>
        <a:ext cx="7346046" cy="442755"/>
      </dsp:txXfrm>
    </dsp:sp>
    <dsp:sp modelId="{0F3AFABA-8489-4CD8-8AB1-1112F302676C}">
      <dsp:nvSpPr>
        <dsp:cNvPr id="0" name=""/>
        <dsp:cNvSpPr/>
      </dsp:nvSpPr>
      <dsp:spPr>
        <a:xfrm>
          <a:off x="2744107" y="483505"/>
          <a:ext cx="2412022" cy="2222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Виступала за ліквідацію поміщицького землеволодіння. Передбачалась відміна викупних платежів та великих податків. </a:t>
          </a:r>
          <a:endParaRPr lang="ru-RU" sz="2000" kern="1200" dirty="0"/>
        </a:p>
      </dsp:txBody>
      <dsp:txXfrm>
        <a:off x="2744107" y="483505"/>
        <a:ext cx="2412022" cy="2222833"/>
      </dsp:txXfrm>
    </dsp:sp>
    <dsp:sp modelId="{B933713A-CED2-4F73-A668-E2E6229275E1}">
      <dsp:nvSpPr>
        <dsp:cNvPr id="0" name=""/>
        <dsp:cNvSpPr/>
      </dsp:nvSpPr>
      <dsp:spPr>
        <a:xfrm>
          <a:off x="5173036" y="267486"/>
          <a:ext cx="5762300" cy="8855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295802"/>
            <a:satOff val="5533"/>
            <a:lumOff val="14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57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173036" y="488863"/>
        <a:ext cx="5540923" cy="442755"/>
      </dsp:txXfrm>
    </dsp:sp>
    <dsp:sp modelId="{01390FAE-EF81-43F3-BAB8-A61B1A0C634F}">
      <dsp:nvSpPr>
        <dsp:cNvPr id="0" name=""/>
        <dsp:cNvSpPr/>
      </dsp:nvSpPr>
      <dsp:spPr>
        <a:xfrm>
          <a:off x="5173022" y="641075"/>
          <a:ext cx="2672590" cy="2326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Основною формою економічної і політичної боротьби члени "Спілки" вважали мирний страйк.</a:t>
          </a:r>
          <a:endParaRPr lang="ru-RU" sz="2000" kern="1200" dirty="0"/>
        </a:p>
      </dsp:txBody>
      <dsp:txXfrm>
        <a:off x="5173022" y="641075"/>
        <a:ext cx="2672590" cy="2326649"/>
      </dsp:txXfrm>
    </dsp:sp>
    <dsp:sp modelId="{03C0DC4B-E8A9-4111-B1B3-AA7250FB243E}">
      <dsp:nvSpPr>
        <dsp:cNvPr id="0" name=""/>
        <dsp:cNvSpPr/>
      </dsp:nvSpPr>
      <dsp:spPr>
        <a:xfrm>
          <a:off x="7905798" y="677170"/>
          <a:ext cx="3733133" cy="8855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591604"/>
            <a:satOff val="11065"/>
            <a:lumOff val="298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57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7905798" y="898547"/>
        <a:ext cx="3511756" cy="442755"/>
      </dsp:txXfrm>
    </dsp:sp>
    <dsp:sp modelId="{219AB0D9-08E3-4F78-9985-F1509E4A5055}">
      <dsp:nvSpPr>
        <dsp:cNvPr id="0" name=""/>
        <dsp:cNvSpPr/>
      </dsp:nvSpPr>
      <dsp:spPr>
        <a:xfrm>
          <a:off x="7848881" y="1015110"/>
          <a:ext cx="3262960" cy="2034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Після поразки революції “Спілка” потрапила під переслідування. Подальша еволюція "Спілки" призвела до практично повного злиття з РСДРП.</a:t>
          </a:r>
          <a:endParaRPr lang="ru-RU" sz="2000" kern="1200" dirty="0"/>
        </a:p>
      </dsp:txBody>
      <dsp:txXfrm>
        <a:off x="7848881" y="1015110"/>
        <a:ext cx="3262960" cy="20340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4AF63-259C-4DC6-96FC-F578454A871B}">
      <dsp:nvSpPr>
        <dsp:cNvPr id="0" name=""/>
        <dsp:cNvSpPr/>
      </dsp:nvSpPr>
      <dsp:spPr>
        <a:xfrm rot="2481940">
          <a:off x="2789866" y="4897161"/>
          <a:ext cx="639078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39078" y="339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B5D69-932B-4375-8239-E3F1B378C2A4}">
      <dsp:nvSpPr>
        <dsp:cNvPr id="0" name=""/>
        <dsp:cNvSpPr/>
      </dsp:nvSpPr>
      <dsp:spPr>
        <a:xfrm rot="36832">
          <a:off x="2869565" y="3651975"/>
          <a:ext cx="815291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815291" y="339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AE424-BB80-4B13-BA70-C40CCCDC8029}">
      <dsp:nvSpPr>
        <dsp:cNvPr id="0" name=""/>
        <dsp:cNvSpPr/>
      </dsp:nvSpPr>
      <dsp:spPr>
        <a:xfrm rot="19320102">
          <a:off x="2785162" y="2457001"/>
          <a:ext cx="796586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796586" y="339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8A246-85A1-49DB-9C10-43A2E8F79D4E}">
      <dsp:nvSpPr>
        <dsp:cNvPr id="0" name=""/>
        <dsp:cNvSpPr/>
      </dsp:nvSpPr>
      <dsp:spPr>
        <a:xfrm>
          <a:off x="43852" y="1636766"/>
          <a:ext cx="3410747" cy="341074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/>
          </a:blip>
          <a:srcRect/>
          <a:stretch>
            <a:fillRect l="1103" t="25137" r="-23103" b="-25137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864F1C-1D51-437B-8515-86C1005551DB}">
      <dsp:nvSpPr>
        <dsp:cNvPr id="0" name=""/>
        <dsp:cNvSpPr/>
      </dsp:nvSpPr>
      <dsp:spPr>
        <a:xfrm>
          <a:off x="3280638" y="4384"/>
          <a:ext cx="2499641" cy="2868511"/>
        </a:xfrm>
        <a:prstGeom prst="ellipse">
          <a:avLst/>
        </a:prstGeom>
        <a:gradFill rotWithShape="0">
          <a:gsLst>
            <a:gs pos="0">
              <a:schemeClr val="accent3">
                <a:hueOff val="-2290779"/>
                <a:satOff val="-19457"/>
                <a:lumOff val="65"/>
                <a:alphaOff val="0"/>
                <a:shade val="51000"/>
                <a:satMod val="130000"/>
              </a:schemeClr>
            </a:gs>
            <a:gs pos="80000">
              <a:schemeClr val="accent3">
                <a:hueOff val="-2290779"/>
                <a:satOff val="-19457"/>
                <a:lumOff val="65"/>
                <a:alphaOff val="0"/>
                <a:shade val="93000"/>
                <a:satMod val="130000"/>
              </a:schemeClr>
            </a:gs>
            <a:gs pos="100000">
              <a:schemeClr val="accent3">
                <a:hueOff val="-2290779"/>
                <a:satOff val="-19457"/>
                <a:lumOff val="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-2290779"/>
              <a:satOff val="-19457"/>
              <a:lumOff val="6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Утворилася</a:t>
          </a:r>
          <a:endParaRPr lang="ru-RU" sz="1900" kern="1200" dirty="0"/>
        </a:p>
      </dsp:txBody>
      <dsp:txXfrm>
        <a:off x="3646702" y="424468"/>
        <a:ext cx="1767513" cy="2028343"/>
      </dsp:txXfrm>
    </dsp:sp>
    <dsp:sp modelId="{05AD7531-33CA-4961-9C52-C63B4B54168C}">
      <dsp:nvSpPr>
        <dsp:cNvPr id="0" name=""/>
        <dsp:cNvSpPr/>
      </dsp:nvSpPr>
      <dsp:spPr>
        <a:xfrm>
          <a:off x="5233367" y="4384"/>
          <a:ext cx="3749462" cy="2868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Зародилась в 1903 – 1904 рр. Як всеукраїнська політична організація УПСР утворилась у 1917р. внаслідок об'єднання окремих гуртків  українських есерів.</a:t>
          </a:r>
          <a:endParaRPr lang="ru-RU" sz="1800" kern="1200" dirty="0"/>
        </a:p>
      </dsp:txBody>
      <dsp:txXfrm>
        <a:off x="5233367" y="4384"/>
        <a:ext cx="3749462" cy="2868511"/>
      </dsp:txXfrm>
    </dsp:sp>
    <dsp:sp modelId="{3DA2B597-9E56-4FF9-A2E2-E7F82E75080A}">
      <dsp:nvSpPr>
        <dsp:cNvPr id="0" name=""/>
        <dsp:cNvSpPr/>
      </dsp:nvSpPr>
      <dsp:spPr>
        <a:xfrm>
          <a:off x="3684647" y="3140972"/>
          <a:ext cx="2010978" cy="1120222"/>
        </a:xfrm>
        <a:prstGeom prst="ellipse">
          <a:avLst/>
        </a:prstGeom>
        <a:gradFill rotWithShape="0">
          <a:gsLst>
            <a:gs pos="0">
              <a:schemeClr val="accent3">
                <a:hueOff val="-4581557"/>
                <a:satOff val="-38914"/>
                <a:lumOff val="130"/>
                <a:alphaOff val="0"/>
                <a:shade val="51000"/>
                <a:satMod val="130000"/>
              </a:schemeClr>
            </a:gs>
            <a:gs pos="80000">
              <a:schemeClr val="accent3">
                <a:hueOff val="-4581557"/>
                <a:satOff val="-38914"/>
                <a:lumOff val="130"/>
                <a:alphaOff val="0"/>
                <a:shade val="93000"/>
                <a:satMod val="130000"/>
              </a:schemeClr>
            </a:gs>
            <a:gs pos="100000">
              <a:schemeClr val="accent3">
                <a:hueOff val="-4581557"/>
                <a:satOff val="-38914"/>
                <a:lumOff val="1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-4581557"/>
              <a:satOff val="-38914"/>
              <a:lumOff val="13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Керівництво</a:t>
          </a:r>
          <a:endParaRPr lang="ru-RU" sz="1900" kern="1200" dirty="0"/>
        </a:p>
      </dsp:txBody>
      <dsp:txXfrm>
        <a:off x="3979148" y="3305025"/>
        <a:ext cx="1421976" cy="792116"/>
      </dsp:txXfrm>
    </dsp:sp>
    <dsp:sp modelId="{46725497-3A3D-4BB3-ABEB-1913C270CED4}">
      <dsp:nvSpPr>
        <dsp:cNvPr id="0" name=""/>
        <dsp:cNvSpPr/>
      </dsp:nvSpPr>
      <dsp:spPr>
        <a:xfrm>
          <a:off x="5759542" y="3535542"/>
          <a:ext cx="3016468" cy="112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Студентська молодь, зокрема, М. Ковалевський та ін. Тісно співпрацював з партією М.Грушевський. </a:t>
          </a:r>
          <a:endParaRPr lang="ru-RU" sz="1800" kern="1200" dirty="0"/>
        </a:p>
      </dsp:txBody>
      <dsp:txXfrm>
        <a:off x="5759542" y="3535542"/>
        <a:ext cx="3016468" cy="1120222"/>
      </dsp:txXfrm>
    </dsp:sp>
    <dsp:sp modelId="{A826F6D3-E1B9-4202-BA35-4D18AB07D3EE}">
      <dsp:nvSpPr>
        <dsp:cNvPr id="0" name=""/>
        <dsp:cNvSpPr/>
      </dsp:nvSpPr>
      <dsp:spPr>
        <a:xfrm>
          <a:off x="2782075" y="4948644"/>
          <a:ext cx="2862802" cy="1909362"/>
        </a:xfrm>
        <a:prstGeom prst="ellipse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-6872335"/>
              <a:satOff val="-58371"/>
              <a:lumOff val="19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Ідеї</a:t>
          </a:r>
          <a:endParaRPr lang="ru-RU" sz="1900" kern="1200" dirty="0"/>
        </a:p>
      </dsp:txBody>
      <dsp:txXfrm>
        <a:off x="3201323" y="5228264"/>
        <a:ext cx="2024306" cy="1350122"/>
      </dsp:txXfrm>
    </dsp:sp>
    <dsp:sp modelId="{383314CE-BD3E-4BB4-A7C9-DAE2A4787106}">
      <dsp:nvSpPr>
        <dsp:cNvPr id="0" name=""/>
        <dsp:cNvSpPr/>
      </dsp:nvSpPr>
      <dsp:spPr>
        <a:xfrm>
          <a:off x="4644014" y="4948644"/>
          <a:ext cx="4294203" cy="190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Висувала ідею національно-територіальної автономії України, націоналізації великих земельних володінь, вільного розвитку української мови та культури. </a:t>
          </a:r>
          <a:endParaRPr lang="ru-RU" sz="1800" kern="1200" dirty="0"/>
        </a:p>
      </dsp:txBody>
      <dsp:txXfrm>
        <a:off x="4644014" y="4948644"/>
        <a:ext cx="4294203" cy="19093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645EE-8BFD-42E6-9C32-1B6CF1D1780E}">
      <dsp:nvSpPr>
        <dsp:cNvPr id="0" name=""/>
        <dsp:cNvSpPr/>
      </dsp:nvSpPr>
      <dsp:spPr>
        <a:xfrm>
          <a:off x="7992887" y="837376"/>
          <a:ext cx="2046504" cy="4547854"/>
        </a:xfrm>
        <a:prstGeom prst="wedgeRectCallout">
          <a:avLst>
            <a:gd name="adj1" fmla="val 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 smtClean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Соціалістичні ідеї повинні були, на думку лідерів УДП, привернути до партії широкі кола прихильників.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Мирні засоби боротьби.</a:t>
          </a:r>
          <a:endParaRPr lang="ru-RU" sz="1900" kern="1200" dirty="0"/>
        </a:p>
      </dsp:txBody>
      <dsp:txXfrm>
        <a:off x="8252614" y="837376"/>
        <a:ext cx="1786777" cy="4547854"/>
      </dsp:txXfrm>
    </dsp:sp>
    <dsp:sp modelId="{2163FEBA-62F9-4B2F-8299-37D155590F3A}">
      <dsp:nvSpPr>
        <dsp:cNvPr id="0" name=""/>
        <dsp:cNvSpPr/>
      </dsp:nvSpPr>
      <dsp:spPr>
        <a:xfrm>
          <a:off x="8064903" y="-4"/>
          <a:ext cx="2046504" cy="1152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104775" rIns="104775" bIns="10477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>
              <a:solidFill>
                <a:srgbClr val="C00000"/>
              </a:solidFill>
            </a:rPr>
            <a:t>соціалізм</a:t>
          </a:r>
          <a:endParaRPr lang="ru-RU" sz="3300" kern="1200" dirty="0">
            <a:solidFill>
              <a:srgbClr val="C00000"/>
            </a:solidFill>
          </a:endParaRPr>
        </a:p>
      </dsp:txBody>
      <dsp:txXfrm>
        <a:off x="8064903" y="-4"/>
        <a:ext cx="2046504" cy="1152130"/>
      </dsp:txXfrm>
    </dsp:sp>
    <dsp:sp modelId="{888EB18D-52CC-4473-8D2D-0FAFC54EA033}">
      <dsp:nvSpPr>
        <dsp:cNvPr id="0" name=""/>
        <dsp:cNvSpPr/>
      </dsp:nvSpPr>
      <dsp:spPr>
        <a:xfrm>
          <a:off x="4824540" y="1125390"/>
          <a:ext cx="3357188" cy="422344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5954448"/>
            <a:satOff val="-18406"/>
            <a:lumOff val="3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Передати державні,  кабінетські та монастирські землі у власність краю, щоб наділити тих хто їх обробляє.</a:t>
          </a:r>
          <a:endParaRPr lang="ru-RU" sz="1900" kern="1200" dirty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Великі земельні володіння за невелику плату мали викупатись  і передаватись селянам по трудовій нормі за викуп.</a:t>
          </a:r>
          <a:endParaRPr lang="ru-RU" sz="1900" kern="1200" dirty="0"/>
        </a:p>
      </dsp:txBody>
      <dsp:txXfrm>
        <a:off x="5250609" y="1125390"/>
        <a:ext cx="2931118" cy="4223441"/>
      </dsp:txXfrm>
    </dsp:sp>
    <dsp:sp modelId="{935F17B7-DA10-410F-91BA-7787D8BEDA26}">
      <dsp:nvSpPr>
        <dsp:cNvPr id="0" name=""/>
        <dsp:cNvSpPr/>
      </dsp:nvSpPr>
      <dsp:spPr>
        <a:xfrm>
          <a:off x="4968542" y="0"/>
          <a:ext cx="3138069" cy="1142797"/>
        </a:xfrm>
        <a:prstGeom prst="rect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104775" rIns="104775" bIns="10477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4968542" y="0"/>
        <a:ext cx="3138069" cy="1142797"/>
      </dsp:txXfrm>
    </dsp:sp>
    <dsp:sp modelId="{E21C626C-A298-4DBA-8689-E2428B01DA77}">
      <dsp:nvSpPr>
        <dsp:cNvPr id="0" name=""/>
        <dsp:cNvSpPr/>
      </dsp:nvSpPr>
      <dsp:spPr>
        <a:xfrm>
          <a:off x="1656193" y="1152112"/>
          <a:ext cx="3198645" cy="414758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11908896"/>
            <a:satOff val="-36811"/>
            <a:lumOff val="75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Вимоги широкої національної  та місцевої автономії України з загальнодержавним парламентом та українським Сеймом, якому надавалася вся повнота влади в Україні, за виключенням </a:t>
          </a:r>
          <a:r>
            <a:rPr lang="uk-UA" sz="1900" kern="1200" dirty="0" err="1" smtClean="0"/>
            <a:t>загальнофедеративних</a:t>
          </a:r>
          <a:r>
            <a:rPr lang="uk-UA" sz="1900" kern="1200" dirty="0" smtClean="0"/>
            <a:t> питань. </a:t>
          </a:r>
          <a:endParaRPr lang="ru-RU" sz="1900" kern="1200" dirty="0"/>
        </a:p>
      </dsp:txBody>
      <dsp:txXfrm>
        <a:off x="2062141" y="1152112"/>
        <a:ext cx="2792696" cy="4147588"/>
      </dsp:txXfrm>
    </dsp:sp>
    <dsp:sp modelId="{419D488D-3BF4-42B9-94C5-B0C9651A1229}">
      <dsp:nvSpPr>
        <dsp:cNvPr id="0" name=""/>
        <dsp:cNvSpPr/>
      </dsp:nvSpPr>
      <dsp:spPr>
        <a:xfrm>
          <a:off x="1872211" y="0"/>
          <a:ext cx="3062982" cy="1144806"/>
        </a:xfrm>
        <a:prstGeom prst="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104775" rIns="104775" bIns="10477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1872211" y="0"/>
        <a:ext cx="3062982" cy="11448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D8708-40C3-411A-9053-8113F266FCBC}">
      <dsp:nvSpPr>
        <dsp:cNvPr id="0" name=""/>
        <dsp:cNvSpPr/>
      </dsp:nvSpPr>
      <dsp:spPr>
        <a:xfrm>
          <a:off x="-6297316" y="-963306"/>
          <a:ext cx="7495834" cy="7495834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7C11B-528B-4FE9-A3EC-122EC1A7DB60}">
      <dsp:nvSpPr>
        <dsp:cNvPr id="0" name=""/>
        <dsp:cNvSpPr/>
      </dsp:nvSpPr>
      <dsp:spPr>
        <a:xfrm>
          <a:off x="627217" y="428161"/>
          <a:ext cx="8437821" cy="856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УРП </a:t>
          </a:r>
          <a:r>
            <a:rPr lang="uk-UA" sz="1800" kern="1200" dirty="0" smtClean="0"/>
            <a:t>— партія ліберального напрямку, створена у 1905 р. з членів УДП. Програма УРП близька до програми УДП.</a:t>
          </a:r>
          <a:endParaRPr lang="ru-RU" sz="1800" kern="1200" dirty="0"/>
        </a:p>
      </dsp:txBody>
      <dsp:txXfrm>
        <a:off x="627217" y="428161"/>
        <a:ext cx="8437821" cy="856769"/>
      </dsp:txXfrm>
    </dsp:sp>
    <dsp:sp modelId="{E36D3C13-8A47-4AC1-86FF-3F8D1409D4D0}">
      <dsp:nvSpPr>
        <dsp:cNvPr id="0" name=""/>
        <dsp:cNvSpPr/>
      </dsp:nvSpPr>
      <dsp:spPr>
        <a:xfrm>
          <a:off x="91736" y="321065"/>
          <a:ext cx="1070961" cy="1070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B84CA-18F4-4272-BF25-44CF407E28C3}">
      <dsp:nvSpPr>
        <dsp:cNvPr id="0" name=""/>
        <dsp:cNvSpPr/>
      </dsp:nvSpPr>
      <dsp:spPr>
        <a:xfrm>
          <a:off x="1118422" y="1713538"/>
          <a:ext cx="7946616" cy="856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Висувалися вимоги широкої національної та місцевої автономії України, яка повинна була стати рівноправною складовою частиною нової реформованої Російської федеративної держави.</a:t>
          </a:r>
          <a:endParaRPr lang="ru-RU" sz="1800" kern="1200" dirty="0"/>
        </a:p>
      </dsp:txBody>
      <dsp:txXfrm>
        <a:off x="1118422" y="1713538"/>
        <a:ext cx="7946616" cy="856769"/>
      </dsp:txXfrm>
    </dsp:sp>
    <dsp:sp modelId="{53EAEC14-31AA-452A-979F-127188CC40EB}">
      <dsp:nvSpPr>
        <dsp:cNvPr id="0" name=""/>
        <dsp:cNvSpPr/>
      </dsp:nvSpPr>
      <dsp:spPr>
        <a:xfrm>
          <a:off x="582942" y="1606442"/>
          <a:ext cx="1070961" cy="1070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051C-D92E-4069-90A1-91F7FEDC0822}">
      <dsp:nvSpPr>
        <dsp:cNvPr id="0" name=""/>
        <dsp:cNvSpPr/>
      </dsp:nvSpPr>
      <dsp:spPr>
        <a:xfrm>
          <a:off x="1118422" y="2998914"/>
          <a:ext cx="7946616" cy="856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Форми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боротьби</a:t>
          </a:r>
          <a:r>
            <a:rPr lang="ru-RU" sz="1800" kern="1200" dirty="0" smtClean="0"/>
            <a:t>: т</a:t>
          </a:r>
          <a:r>
            <a:rPr lang="uk-UA" sz="1800" kern="1200" dirty="0" err="1" smtClean="0"/>
            <a:t>ихий</a:t>
          </a:r>
          <a:r>
            <a:rPr lang="uk-UA" sz="1800" kern="1200" dirty="0" smtClean="0"/>
            <a:t> бунт, страйк, який з одного боку не провокував би поліцію, а з іншого забезпечував виконання вимог страйкуючих. </a:t>
          </a:r>
          <a:endParaRPr lang="ru-RU" sz="1800" kern="1200" dirty="0"/>
        </a:p>
      </dsp:txBody>
      <dsp:txXfrm>
        <a:off x="1118422" y="2998914"/>
        <a:ext cx="7946616" cy="856769"/>
      </dsp:txXfrm>
    </dsp:sp>
    <dsp:sp modelId="{2776AFB8-A6EA-4290-B51A-BA2E39845047}">
      <dsp:nvSpPr>
        <dsp:cNvPr id="0" name=""/>
        <dsp:cNvSpPr/>
      </dsp:nvSpPr>
      <dsp:spPr>
        <a:xfrm>
          <a:off x="582942" y="2891818"/>
          <a:ext cx="1070961" cy="10709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65F84-B0DF-47A7-ABAB-7872AFBEBC14}">
      <dsp:nvSpPr>
        <dsp:cNvPr id="0" name=""/>
        <dsp:cNvSpPr/>
      </dsp:nvSpPr>
      <dsp:spPr>
        <a:xfrm>
          <a:off x="627217" y="4284291"/>
          <a:ext cx="8437821" cy="856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Революція 1905 р. спричинила зближення УДП і УРП, які наприкінці 1905 р. злилися в Українську демократично-радикальну партію (УДРП).</a:t>
          </a:r>
          <a:endParaRPr lang="ru-RU" sz="1800" kern="1200" dirty="0"/>
        </a:p>
      </dsp:txBody>
      <dsp:txXfrm>
        <a:off x="627217" y="4284291"/>
        <a:ext cx="8437821" cy="856769"/>
      </dsp:txXfrm>
    </dsp:sp>
    <dsp:sp modelId="{5AD84E6A-EAD2-4B7C-8B81-D237298BD049}">
      <dsp:nvSpPr>
        <dsp:cNvPr id="0" name=""/>
        <dsp:cNvSpPr/>
      </dsp:nvSpPr>
      <dsp:spPr>
        <a:xfrm>
          <a:off x="91736" y="4177194"/>
          <a:ext cx="1070961" cy="10709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2F95-A20A-4BC8-9417-EA7CDC980351}">
      <dsp:nvSpPr>
        <dsp:cNvPr id="0" name=""/>
        <dsp:cNvSpPr/>
      </dsp:nvSpPr>
      <dsp:spPr>
        <a:xfrm>
          <a:off x="0" y="570896"/>
          <a:ext cx="9252520" cy="57828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64D25-137F-479A-AE2E-FD6AA829A0FE}">
      <dsp:nvSpPr>
        <dsp:cNvPr id="0" name=""/>
        <dsp:cNvSpPr/>
      </dsp:nvSpPr>
      <dsp:spPr>
        <a:xfrm>
          <a:off x="1175070" y="4528893"/>
          <a:ext cx="240565" cy="24056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E8B66-68E5-404F-B9F5-7D51D8C41736}">
      <dsp:nvSpPr>
        <dsp:cNvPr id="0" name=""/>
        <dsp:cNvSpPr/>
      </dsp:nvSpPr>
      <dsp:spPr>
        <a:xfrm>
          <a:off x="432047" y="5166122"/>
          <a:ext cx="2155837" cy="1671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47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УДРП-</a:t>
          </a:r>
          <a:r>
            <a:rPr lang="uk-UA" sz="2000" kern="1200" baseline="0" dirty="0" smtClean="0"/>
            <a:t> партія ліберально-демократичного спрямування.</a:t>
          </a:r>
          <a:endParaRPr lang="ru-RU" sz="2000" kern="1200" dirty="0"/>
        </a:p>
      </dsp:txBody>
      <dsp:txXfrm>
        <a:off x="432047" y="5166122"/>
        <a:ext cx="2155837" cy="1671236"/>
      </dsp:txXfrm>
    </dsp:sp>
    <dsp:sp modelId="{ADECB1D5-50BE-4D95-ADD6-34C7EA0913A0}">
      <dsp:nvSpPr>
        <dsp:cNvPr id="0" name=""/>
        <dsp:cNvSpPr/>
      </dsp:nvSpPr>
      <dsp:spPr>
        <a:xfrm>
          <a:off x="3298523" y="2957121"/>
          <a:ext cx="434868" cy="434868"/>
        </a:xfrm>
        <a:prstGeom prst="ellipse">
          <a:avLst/>
        </a:prstGeom>
        <a:solidFill>
          <a:schemeClr val="accent2">
            <a:shade val="50000"/>
            <a:hueOff val="-459307"/>
            <a:satOff val="5325"/>
            <a:lumOff val="32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48BB4-4892-4E39-A0A6-2491BF0328AE}">
      <dsp:nvSpPr>
        <dsp:cNvPr id="0" name=""/>
        <dsp:cNvSpPr/>
      </dsp:nvSpPr>
      <dsp:spPr>
        <a:xfrm>
          <a:off x="2952323" y="3174555"/>
          <a:ext cx="3347872" cy="314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42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УДРП виступала за створення загальнодержавного Парламенту і крайових представницьких рад для націй, що мають автономію. Оновлена держава розглядалась УДРП як «федерація рівноправних автономно-територіальних одиниць». </a:t>
          </a:r>
          <a:endParaRPr lang="ru-RU" sz="2000" kern="1200" dirty="0"/>
        </a:p>
      </dsp:txBody>
      <dsp:txXfrm>
        <a:off x="2952323" y="3174555"/>
        <a:ext cx="3347872" cy="3145856"/>
      </dsp:txXfrm>
    </dsp:sp>
    <dsp:sp modelId="{EC6E2690-C74C-4DC1-A560-2C257EF4EC6D}">
      <dsp:nvSpPr>
        <dsp:cNvPr id="0" name=""/>
        <dsp:cNvSpPr/>
      </dsp:nvSpPr>
      <dsp:spPr>
        <a:xfrm>
          <a:off x="5852218" y="2000642"/>
          <a:ext cx="601413" cy="601413"/>
        </a:xfrm>
        <a:prstGeom prst="ellipse">
          <a:avLst/>
        </a:prstGeom>
        <a:solidFill>
          <a:schemeClr val="accent2">
            <a:shade val="50000"/>
            <a:hueOff val="-459307"/>
            <a:satOff val="5325"/>
            <a:lumOff val="32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B1292-6C95-47E2-BD64-5D3862A7F830}">
      <dsp:nvSpPr>
        <dsp:cNvPr id="0" name=""/>
        <dsp:cNvSpPr/>
      </dsp:nvSpPr>
      <dsp:spPr>
        <a:xfrm>
          <a:off x="6029515" y="2301349"/>
          <a:ext cx="2467425" cy="401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67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Для пропаганди ідеї автономії радикал-демократи широко використовували трибуни різних з'їздів, пресу, міські думи і земства, громадські організації. </a:t>
          </a:r>
          <a:endParaRPr lang="ru-RU" sz="2000" kern="1200" dirty="0"/>
        </a:p>
      </dsp:txBody>
      <dsp:txXfrm>
        <a:off x="6029515" y="2301349"/>
        <a:ext cx="2467425" cy="401906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0FDA-3207-45B9-97AA-08691DC02CE8}">
      <dsp:nvSpPr>
        <dsp:cNvPr id="0" name=""/>
        <dsp:cNvSpPr/>
      </dsp:nvSpPr>
      <dsp:spPr>
        <a:xfrm>
          <a:off x="4784570" y="22802"/>
          <a:ext cx="6826120" cy="6647364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УДП,</a:t>
          </a:r>
          <a:r>
            <a:rPr lang="uk-UA" sz="3600" kern="1200" baseline="0" dirty="0" smtClean="0"/>
            <a:t> УРП, УДРП</a:t>
          </a:r>
          <a:endParaRPr lang="ru-RU" sz="3600" kern="1200" dirty="0"/>
        </a:p>
      </dsp:txBody>
      <dsp:txXfrm>
        <a:off x="8382098" y="1431410"/>
        <a:ext cx="2437900" cy="1978382"/>
      </dsp:txXfrm>
    </dsp:sp>
    <dsp:sp modelId="{B9E4F5F0-F53D-48F0-99C6-05F516FFEBA9}">
      <dsp:nvSpPr>
        <dsp:cNvPr id="0" name=""/>
        <dsp:cNvSpPr/>
      </dsp:nvSpPr>
      <dsp:spPr>
        <a:xfrm>
          <a:off x="4762096" y="381499"/>
          <a:ext cx="6637911" cy="6334287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ТУП</a:t>
          </a:r>
          <a:endParaRPr lang="ru-RU" sz="3600" b="1" kern="1200" dirty="0"/>
        </a:p>
      </dsp:txBody>
      <dsp:txXfrm>
        <a:off x="6342552" y="4491244"/>
        <a:ext cx="3556024" cy="1658979"/>
      </dsp:txXfrm>
    </dsp:sp>
    <dsp:sp modelId="{DC9CB093-548F-4A98-AEA7-F886362C02AB}">
      <dsp:nvSpPr>
        <dsp:cNvPr id="0" name=""/>
        <dsp:cNvSpPr/>
      </dsp:nvSpPr>
      <dsp:spPr>
        <a:xfrm>
          <a:off x="4447093" y="174530"/>
          <a:ext cx="7034763" cy="6343909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err="1" smtClean="0"/>
            <a:t>Всеукраїн-ська</a:t>
          </a:r>
          <a:r>
            <a:rPr lang="uk-UA" sz="3300" kern="1200" baseline="0" dirty="0" smtClean="0"/>
            <a:t> безпартійна організація</a:t>
          </a:r>
          <a:endParaRPr lang="ru-RU" sz="3300" kern="1200" dirty="0"/>
        </a:p>
      </dsp:txBody>
      <dsp:txXfrm>
        <a:off x="5261953" y="1518834"/>
        <a:ext cx="2512415" cy="1888068"/>
      </dsp:txXfrm>
    </dsp:sp>
    <dsp:sp modelId="{93529972-DDF2-42FB-9AB7-8957EB74BA30}">
      <dsp:nvSpPr>
        <dsp:cNvPr id="0" name=""/>
        <dsp:cNvSpPr/>
      </dsp:nvSpPr>
      <dsp:spPr>
        <a:xfrm>
          <a:off x="6555038" y="-246205"/>
          <a:ext cx="6361228" cy="636122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3AC13-CF89-417C-8B36-3D66A3E3B22E}">
      <dsp:nvSpPr>
        <dsp:cNvPr id="0" name=""/>
        <dsp:cNvSpPr/>
      </dsp:nvSpPr>
      <dsp:spPr>
        <a:xfrm>
          <a:off x="4896793" y="365272"/>
          <a:ext cx="6361228" cy="636122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52B2-04D5-493F-AE6C-110DEDEF0B19}">
      <dsp:nvSpPr>
        <dsp:cNvPr id="0" name=""/>
        <dsp:cNvSpPr/>
      </dsp:nvSpPr>
      <dsp:spPr>
        <a:xfrm rot="21016755">
          <a:off x="3803676" y="-144384"/>
          <a:ext cx="6048510" cy="71866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7B53-8819-445D-9D74-6034F7307C07}">
      <dsp:nvSpPr>
        <dsp:cNvPr id="0" name=""/>
        <dsp:cNvSpPr/>
      </dsp:nvSpPr>
      <dsp:spPr>
        <a:xfrm>
          <a:off x="7710" y="1512167"/>
          <a:ext cx="4356233" cy="6344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007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710" y="1670775"/>
        <a:ext cx="4197625" cy="317217"/>
      </dsp:txXfrm>
    </dsp:sp>
    <dsp:sp modelId="{21B1274D-EDBD-47E1-958E-E366E8DE091C}">
      <dsp:nvSpPr>
        <dsp:cNvPr id="0" name=""/>
        <dsp:cNvSpPr/>
      </dsp:nvSpPr>
      <dsp:spPr>
        <a:xfrm>
          <a:off x="0" y="1906510"/>
          <a:ext cx="1341720" cy="3710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err="1" smtClean="0"/>
            <a:t>Усвідомле-ння</a:t>
          </a:r>
          <a:r>
            <a:rPr lang="uk-UA" sz="1800" i="1" kern="1200" dirty="0" smtClean="0"/>
            <a:t> </a:t>
          </a:r>
          <a:r>
            <a:rPr lang="uk-UA" sz="1800" i="1" kern="1200" dirty="0" err="1" smtClean="0"/>
            <a:t>інтеліген-цією</a:t>
          </a:r>
          <a:r>
            <a:rPr lang="uk-UA" sz="1800" i="1" kern="1200" dirty="0" smtClean="0"/>
            <a:t> потреб </a:t>
          </a:r>
          <a:r>
            <a:rPr lang="uk-UA" sz="1800" i="1" kern="1200" dirty="0" err="1" smtClean="0"/>
            <a:t>політич-ного</a:t>
          </a:r>
          <a:r>
            <a:rPr lang="uk-UA" sz="1800" i="1" kern="1200" dirty="0" smtClean="0"/>
            <a:t> </a:t>
          </a:r>
          <a:r>
            <a:rPr lang="uk-UA" sz="1800" i="1" kern="1200" dirty="0" err="1" smtClean="0"/>
            <a:t>самовря-дування</a:t>
          </a:r>
          <a:r>
            <a:rPr lang="uk-UA" sz="1800" i="1" kern="1200" dirty="0" smtClean="0"/>
            <a:t> та </a:t>
          </a:r>
          <a:r>
            <a:rPr lang="uk-UA" sz="1800" i="1" kern="1200" dirty="0" err="1" smtClean="0"/>
            <a:t>суверенно-сті</a:t>
          </a:r>
          <a:r>
            <a:rPr lang="uk-UA" sz="1800" i="1" kern="1200" dirty="0" smtClean="0"/>
            <a:t> </a:t>
          </a:r>
          <a:r>
            <a:rPr lang="uk-UA" sz="1800" i="1" kern="1200" dirty="0" err="1" smtClean="0"/>
            <a:t>україн-ських</a:t>
          </a:r>
          <a:r>
            <a:rPr lang="uk-UA" sz="1800" i="1" kern="1200" dirty="0" smtClean="0"/>
            <a:t> земель.</a:t>
          </a:r>
          <a:endParaRPr lang="ru-RU" sz="1800" kern="1200" dirty="0"/>
        </a:p>
      </dsp:txBody>
      <dsp:txXfrm>
        <a:off x="0" y="1906510"/>
        <a:ext cx="1341720" cy="3710113"/>
      </dsp:txXfrm>
    </dsp:sp>
    <dsp:sp modelId="{861063FB-03C7-4380-B578-A446765BF0BA}">
      <dsp:nvSpPr>
        <dsp:cNvPr id="0" name=""/>
        <dsp:cNvSpPr/>
      </dsp:nvSpPr>
      <dsp:spPr>
        <a:xfrm>
          <a:off x="1366983" y="1800202"/>
          <a:ext cx="3014513" cy="6344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007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366983" y="1958810"/>
        <a:ext cx="2855905" cy="317217"/>
      </dsp:txXfrm>
    </dsp:sp>
    <dsp:sp modelId="{49647D25-5AF3-4626-8813-F72B04255FEC}">
      <dsp:nvSpPr>
        <dsp:cNvPr id="0" name=""/>
        <dsp:cNvSpPr/>
      </dsp:nvSpPr>
      <dsp:spPr>
        <a:xfrm>
          <a:off x="1393678" y="2234206"/>
          <a:ext cx="1341720" cy="3382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/>
            <a:t>Висунення вимог побудови власної української держави.</a:t>
          </a:r>
          <a:endParaRPr lang="ru-RU" sz="1800" kern="1200" dirty="0"/>
        </a:p>
      </dsp:txBody>
      <dsp:txXfrm>
        <a:off x="1393678" y="2234206"/>
        <a:ext cx="1341720" cy="3382417"/>
      </dsp:txXfrm>
    </dsp:sp>
    <dsp:sp modelId="{5414A4F5-4F99-464C-BD4E-5724DEC5463D}">
      <dsp:nvSpPr>
        <dsp:cNvPr id="0" name=""/>
        <dsp:cNvSpPr/>
      </dsp:nvSpPr>
      <dsp:spPr>
        <a:xfrm>
          <a:off x="2696073" y="2031220"/>
          <a:ext cx="1672793" cy="6344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007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696073" y="2189828"/>
        <a:ext cx="1514185" cy="317217"/>
      </dsp:txXfrm>
    </dsp:sp>
    <dsp:sp modelId="{9E25F786-7B35-4E28-9257-66E48D43D369}">
      <dsp:nvSpPr>
        <dsp:cNvPr id="0" name=""/>
        <dsp:cNvSpPr/>
      </dsp:nvSpPr>
      <dsp:spPr>
        <a:xfrm>
          <a:off x="2689820" y="2335611"/>
          <a:ext cx="1341720" cy="3281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err="1" smtClean="0"/>
            <a:t>Політиза-ція</a:t>
          </a:r>
          <a:r>
            <a:rPr lang="uk-UA" sz="1800" i="1" kern="1200" dirty="0" smtClean="0"/>
            <a:t> </a:t>
          </a:r>
          <a:r>
            <a:rPr lang="uk-UA" sz="1800" i="1" kern="1200" dirty="0" err="1" smtClean="0"/>
            <a:t>українсько-го</a:t>
          </a:r>
          <a:r>
            <a:rPr lang="uk-UA" sz="1800" i="1" kern="1200" dirty="0" smtClean="0"/>
            <a:t> </a:t>
          </a:r>
          <a:r>
            <a:rPr lang="uk-UA" sz="1800" i="1" kern="1200" dirty="0" err="1" smtClean="0"/>
            <a:t>національ-ного</a:t>
          </a:r>
          <a:r>
            <a:rPr lang="uk-UA" sz="1800" i="1" kern="1200" dirty="0" smtClean="0"/>
            <a:t> руху була складовою процесів </a:t>
          </a:r>
          <a:r>
            <a:rPr lang="uk-UA" sz="1800" i="1" kern="1200" dirty="0" err="1" smtClean="0"/>
            <a:t>національ-ної</a:t>
          </a:r>
          <a:r>
            <a:rPr lang="uk-UA" sz="1800" i="1" kern="1200" dirty="0" smtClean="0"/>
            <a:t> мобілізації.</a:t>
          </a:r>
          <a:endParaRPr lang="ru-RU" sz="1800" kern="1200" dirty="0"/>
        </a:p>
      </dsp:txBody>
      <dsp:txXfrm>
        <a:off x="2689820" y="2335611"/>
        <a:ext cx="1341720" cy="32810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A095D-C3EF-46B4-B31F-2FEB3507329C}">
      <dsp:nvSpPr>
        <dsp:cNvPr id="0" name=""/>
        <dsp:cNvSpPr/>
      </dsp:nvSpPr>
      <dsp:spPr>
        <a:xfrm>
          <a:off x="-6555248" y="-995752"/>
          <a:ext cx="7749366" cy="7749366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FFC7C-77CE-418B-A947-688CF3996F3F}">
      <dsp:nvSpPr>
        <dsp:cNvPr id="0" name=""/>
        <dsp:cNvSpPr/>
      </dsp:nvSpPr>
      <dsp:spPr>
        <a:xfrm>
          <a:off x="542593" y="384095"/>
          <a:ext cx="8453304" cy="1440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0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«Самостійна Україна» М. Міхновського -  програма РУП (до 1903 р.), програма УНП. Після перемоги передбачалось створення самостійної демократичної республіки. </a:t>
          </a:r>
          <a:endParaRPr lang="ru-RU" sz="1800" kern="1200" dirty="0"/>
        </a:p>
      </dsp:txBody>
      <dsp:txXfrm>
        <a:off x="542593" y="384095"/>
        <a:ext cx="8453304" cy="1440709"/>
      </dsp:txXfrm>
    </dsp:sp>
    <dsp:sp modelId="{10A1E93C-F9A9-40D6-A1FC-197CF4FBD7E0}">
      <dsp:nvSpPr>
        <dsp:cNvPr id="0" name=""/>
        <dsp:cNvSpPr/>
      </dsp:nvSpPr>
      <dsp:spPr>
        <a:xfrm>
          <a:off x="107502" y="384639"/>
          <a:ext cx="1221688" cy="14394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A09CD-916C-41C5-AC61-3A35EBFF71ED}">
      <dsp:nvSpPr>
        <dsp:cNvPr id="0" name=""/>
        <dsp:cNvSpPr/>
      </dsp:nvSpPr>
      <dsp:spPr>
        <a:xfrm>
          <a:off x="1170799" y="2303144"/>
          <a:ext cx="7846753" cy="1151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0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Основними засобами досягнення поставленої мети – здобуття </a:t>
          </a:r>
          <a:r>
            <a:rPr lang="uk-UA" sz="1800" kern="1200" dirty="0" err="1" smtClean="0"/>
            <a:t>незалежості</a:t>
          </a:r>
          <a:r>
            <a:rPr lang="uk-UA" sz="1800" kern="1200" dirty="0" smtClean="0"/>
            <a:t> України – партія вважала страйки та збройне повстання.</a:t>
          </a:r>
          <a:endParaRPr lang="ru-RU" sz="1800" kern="1200" dirty="0"/>
        </a:p>
      </dsp:txBody>
      <dsp:txXfrm>
        <a:off x="1170799" y="2303144"/>
        <a:ext cx="7846753" cy="1151572"/>
      </dsp:txXfrm>
    </dsp:sp>
    <dsp:sp modelId="{518446DB-FBEF-40B1-8E5A-FB5C3BFC188E}">
      <dsp:nvSpPr>
        <dsp:cNvPr id="0" name=""/>
        <dsp:cNvSpPr/>
      </dsp:nvSpPr>
      <dsp:spPr>
        <a:xfrm>
          <a:off x="420549" y="2184849"/>
          <a:ext cx="1439465" cy="14394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535B4-BDC7-4B15-A873-3DB9BA1CB7C4}">
      <dsp:nvSpPr>
        <dsp:cNvPr id="0" name=""/>
        <dsp:cNvSpPr/>
      </dsp:nvSpPr>
      <dsp:spPr>
        <a:xfrm>
          <a:off x="752202" y="4030503"/>
          <a:ext cx="8265350" cy="1151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0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 1903 р. у складі УНП була утворена воєнізована законспірована організація «Оборона України». Створювалась для того, щоб у вирішальний момент стати на чолі всеукраїнського національного повстання.  </a:t>
          </a:r>
          <a:endParaRPr lang="ru-RU" sz="1800" kern="1200" dirty="0"/>
        </a:p>
      </dsp:txBody>
      <dsp:txXfrm>
        <a:off x="752202" y="4030503"/>
        <a:ext cx="8265350" cy="1151572"/>
      </dsp:txXfrm>
    </dsp:sp>
    <dsp:sp modelId="{1206EC55-C0A5-4B6B-BDFF-72D0B934A6E5}">
      <dsp:nvSpPr>
        <dsp:cNvPr id="0" name=""/>
        <dsp:cNvSpPr/>
      </dsp:nvSpPr>
      <dsp:spPr>
        <a:xfrm>
          <a:off x="32469" y="3886556"/>
          <a:ext cx="1439465" cy="14394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7EB12-601F-4E9F-B9CF-7FB645C23CAB}">
      <dsp:nvSpPr>
        <dsp:cNvPr id="0" name=""/>
        <dsp:cNvSpPr/>
      </dsp:nvSpPr>
      <dsp:spPr>
        <a:xfrm>
          <a:off x="4176458" y="-254963"/>
          <a:ext cx="3956028" cy="32452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108C77-C3A9-4DC4-B519-23296EA1A8A1}">
      <dsp:nvSpPr>
        <dsp:cNvPr id="0" name=""/>
        <dsp:cNvSpPr/>
      </dsp:nvSpPr>
      <dsp:spPr>
        <a:xfrm>
          <a:off x="4971424" y="917019"/>
          <a:ext cx="22293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Проголошувалася</a:t>
          </a:r>
          <a:r>
            <a:rPr lang="uk-UA" sz="1800" kern="1200" baseline="0" dirty="0" smtClean="0"/>
            <a:t> мета - Самостійна соборна Україна в етнографічних межах.</a:t>
          </a:r>
          <a:endParaRPr lang="ru-RU" sz="1800" kern="1200" dirty="0"/>
        </a:p>
      </dsp:txBody>
      <dsp:txXfrm>
        <a:off x="4971424" y="917019"/>
        <a:ext cx="2229373" cy="901320"/>
      </dsp:txXfrm>
    </dsp:sp>
    <dsp:sp modelId="{A1D79D71-6ABF-45B9-B43D-DFDF1D04D20C}">
      <dsp:nvSpPr>
        <dsp:cNvPr id="0" name=""/>
        <dsp:cNvSpPr/>
      </dsp:nvSpPr>
      <dsp:spPr>
        <a:xfrm rot="20754304">
          <a:off x="2601686" y="2041209"/>
          <a:ext cx="3244800" cy="402659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2EA355-1E11-44C4-8A6F-EC401319AEA0}">
      <dsp:nvSpPr>
        <dsp:cNvPr id="0" name=""/>
        <dsp:cNvSpPr/>
      </dsp:nvSpPr>
      <dsp:spPr>
        <a:xfrm>
          <a:off x="3384380" y="3338668"/>
          <a:ext cx="2379119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Висувається</a:t>
          </a:r>
          <a:r>
            <a:rPr lang="ru-RU" sz="1600" kern="1200" dirty="0" smtClean="0"/>
            <a:t> </a:t>
          </a:r>
          <a:r>
            <a:rPr lang="uk-UA" sz="1600" kern="1200" dirty="0" smtClean="0"/>
            <a:t>ідея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політичної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боротьби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незалежність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різних</a:t>
          </a:r>
          <a:r>
            <a:rPr lang="ru-RU" sz="1600" kern="1200" dirty="0" smtClean="0"/>
            <a:t> формах, аж до «</a:t>
          </a:r>
          <a:r>
            <a:rPr lang="ru-RU" sz="1600" kern="1200" dirty="0" err="1" smtClean="0"/>
            <a:t>кривавої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нещадної</a:t>
          </a:r>
          <a:r>
            <a:rPr lang="ru-RU" sz="1600" kern="1200" dirty="0" smtClean="0"/>
            <a:t>».</a:t>
          </a:r>
          <a:endParaRPr lang="ru-RU" sz="1600" kern="1200" dirty="0"/>
        </a:p>
      </dsp:txBody>
      <dsp:txXfrm>
        <a:off x="3384380" y="3338668"/>
        <a:ext cx="2379119" cy="901320"/>
      </dsp:txXfrm>
    </dsp:sp>
    <dsp:sp modelId="{583B387B-50D8-4186-940C-8F4085C3322B}">
      <dsp:nvSpPr>
        <dsp:cNvPr id="0" name=""/>
        <dsp:cNvSpPr/>
      </dsp:nvSpPr>
      <dsp:spPr>
        <a:xfrm rot="20820526">
          <a:off x="5660244" y="3205065"/>
          <a:ext cx="2714300" cy="325978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E7DB12-ED0A-4053-8EA6-4980D8EA9609}">
      <dsp:nvSpPr>
        <dsp:cNvPr id="0" name=""/>
        <dsp:cNvSpPr/>
      </dsp:nvSpPr>
      <dsp:spPr>
        <a:xfrm>
          <a:off x="6120686" y="4248470"/>
          <a:ext cx="18030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Питання соціально-економічного характеру,  </a:t>
          </a:r>
          <a:r>
            <a:rPr lang="uk-UA" sz="1600" kern="1200" dirty="0" err="1" smtClean="0"/>
            <a:t>внутрішньо-політичного</a:t>
          </a:r>
          <a:r>
            <a:rPr lang="uk-UA" sz="1600" kern="1200" dirty="0" smtClean="0"/>
            <a:t> устрою не розглядалися. </a:t>
          </a:r>
          <a:endParaRPr lang="ru-RU" sz="1600" kern="1200" dirty="0"/>
        </a:p>
      </dsp:txBody>
      <dsp:txXfrm>
        <a:off x="6120686" y="4248470"/>
        <a:ext cx="1803073" cy="9013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32328-5FFE-434D-AD26-AAE67898D6DE}">
      <dsp:nvSpPr>
        <dsp:cNvPr id="0" name=""/>
        <dsp:cNvSpPr/>
      </dsp:nvSpPr>
      <dsp:spPr>
        <a:xfrm>
          <a:off x="6400" y="0"/>
          <a:ext cx="2986980" cy="688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Висувала вимоги 8-ми годинного робочого дня, скорочення робочого дня на шкідливих виробництвах, заборону дитячої праці тощо.</a:t>
          </a:r>
          <a:endParaRPr lang="ru-RU" sz="1500" kern="1200" dirty="0"/>
        </a:p>
      </dsp:txBody>
      <dsp:txXfrm>
        <a:off x="6400" y="2753244"/>
        <a:ext cx="2986980" cy="2753244"/>
      </dsp:txXfrm>
    </dsp:sp>
    <dsp:sp modelId="{4AFFA732-5C0D-420B-AA3C-46CFCC162FB3}">
      <dsp:nvSpPr>
        <dsp:cNvPr id="0" name=""/>
        <dsp:cNvSpPr/>
      </dsp:nvSpPr>
      <dsp:spPr>
        <a:xfrm>
          <a:off x="349371" y="412986"/>
          <a:ext cx="2292076" cy="22920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5FB69-02E3-418F-BACB-427D72E238D1}">
      <dsp:nvSpPr>
        <dsp:cNvPr id="0" name=""/>
        <dsp:cNvSpPr/>
      </dsp:nvSpPr>
      <dsp:spPr>
        <a:xfrm>
          <a:off x="3078509" y="0"/>
          <a:ext cx="2986980" cy="688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Виступала за </a:t>
          </a:r>
          <a:r>
            <a:rPr lang="uk-UA" sz="1500" kern="1200" dirty="0" err="1" smtClean="0"/>
            <a:t>шановливе</a:t>
          </a:r>
          <a:r>
            <a:rPr lang="uk-UA" sz="1500" kern="1200" dirty="0" smtClean="0"/>
            <a:t> ставлення до української мови та національних традицій, застерігала українських робітників від співпраці та єднання з російськими і польськими пролетарями. </a:t>
          </a:r>
          <a:endParaRPr lang="ru-RU" sz="1500" kern="1200" dirty="0"/>
        </a:p>
      </dsp:txBody>
      <dsp:txXfrm>
        <a:off x="3078509" y="2753244"/>
        <a:ext cx="2986980" cy="2753244"/>
      </dsp:txXfrm>
    </dsp:sp>
    <dsp:sp modelId="{970C7BE0-F0A8-4C09-A4AC-698BB54E219E}">
      <dsp:nvSpPr>
        <dsp:cNvPr id="0" name=""/>
        <dsp:cNvSpPr/>
      </dsp:nvSpPr>
      <dsp:spPr>
        <a:xfrm>
          <a:off x="3425961" y="412986"/>
          <a:ext cx="2292076" cy="22920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805E8-BCF4-4438-B59E-8C9DA51AE39F}">
      <dsp:nvSpPr>
        <dsp:cNvPr id="0" name=""/>
        <dsp:cNvSpPr/>
      </dsp:nvSpPr>
      <dsp:spPr>
        <a:xfrm>
          <a:off x="6155099" y="0"/>
          <a:ext cx="2986980" cy="688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Передбачала націоналізацію землі шляхом позбавлення земельної власності іноземців (росіян, поляків, німців та ін.) без компенсації, а українських поміщиків – з компенсаційними виплатами. Українські селяни отримували землю в користування стільки скільки могли обробити, не використовуючи найману працю. </a:t>
          </a:r>
          <a:endParaRPr lang="ru-RU" sz="1500" kern="1200" dirty="0"/>
        </a:p>
      </dsp:txBody>
      <dsp:txXfrm>
        <a:off x="6155099" y="2753244"/>
        <a:ext cx="2986980" cy="2753244"/>
      </dsp:txXfrm>
    </dsp:sp>
    <dsp:sp modelId="{F2E36992-2419-4DE9-B41B-F65AC06297F1}">
      <dsp:nvSpPr>
        <dsp:cNvPr id="0" name=""/>
        <dsp:cNvSpPr/>
      </dsp:nvSpPr>
      <dsp:spPr>
        <a:xfrm>
          <a:off x="6502551" y="412986"/>
          <a:ext cx="2292076" cy="229207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49700-9C76-4C7E-AC23-A90EF79B016D}">
      <dsp:nvSpPr>
        <dsp:cNvPr id="0" name=""/>
        <dsp:cNvSpPr/>
      </dsp:nvSpPr>
      <dsp:spPr>
        <a:xfrm>
          <a:off x="365759" y="5506489"/>
          <a:ext cx="8412480" cy="1032466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B417B-04CF-4684-A53E-EBC2487C9D4A}">
      <dsp:nvSpPr>
        <dsp:cNvPr id="0" name=""/>
        <dsp:cNvSpPr/>
      </dsp:nvSpPr>
      <dsp:spPr>
        <a:xfrm rot="5400000">
          <a:off x="385940" y="2089800"/>
          <a:ext cx="973703" cy="7358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A01F2-BAFA-42D0-B801-7054CC3CA9AE}">
      <dsp:nvSpPr>
        <dsp:cNvPr id="0" name=""/>
        <dsp:cNvSpPr/>
      </dsp:nvSpPr>
      <dsp:spPr>
        <a:xfrm>
          <a:off x="998" y="863899"/>
          <a:ext cx="2428145" cy="132635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Гасло «Україна для українців». </a:t>
          </a:r>
          <a:endParaRPr lang="ru-RU" sz="1600" kern="1200" dirty="0"/>
        </a:p>
      </dsp:txBody>
      <dsp:txXfrm>
        <a:off x="65757" y="928658"/>
        <a:ext cx="2298627" cy="1196838"/>
      </dsp:txXfrm>
    </dsp:sp>
    <dsp:sp modelId="{9F181545-1758-4C39-B95B-61B48014DE83}">
      <dsp:nvSpPr>
        <dsp:cNvPr id="0" name=""/>
        <dsp:cNvSpPr/>
      </dsp:nvSpPr>
      <dsp:spPr>
        <a:xfrm>
          <a:off x="2034643" y="1062829"/>
          <a:ext cx="1192156" cy="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25239-BE25-459F-BD5E-9F6CA563F784}">
      <dsp:nvSpPr>
        <dsp:cNvPr id="0" name=""/>
        <dsp:cNvSpPr/>
      </dsp:nvSpPr>
      <dsp:spPr>
        <a:xfrm>
          <a:off x="1550382" y="2260484"/>
          <a:ext cx="2445552" cy="371617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«Десять </a:t>
          </a:r>
          <a:r>
            <a:rPr lang="ru-RU" sz="1600" kern="1200" dirty="0" err="1" smtClean="0"/>
            <a:t>заповідей</a:t>
          </a:r>
          <a:r>
            <a:rPr lang="ru-RU" sz="1600" kern="1200" dirty="0" smtClean="0"/>
            <a:t> УНП»  </a:t>
          </a:r>
          <a:r>
            <a:rPr lang="ru-RU" sz="1600" kern="1200" dirty="0" err="1" smtClean="0"/>
            <a:t>спрямовані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інонаціональної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зрусифікованої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еліти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Україні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експлуатували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український</a:t>
          </a:r>
          <a:r>
            <a:rPr lang="ru-RU" sz="1600" kern="1200" dirty="0" smtClean="0"/>
            <a:t> народ, </a:t>
          </a:r>
          <a:r>
            <a:rPr lang="ru-RU" sz="1600" kern="1200" dirty="0" err="1" smtClean="0"/>
            <a:t>прагнули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позбавити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національних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коренів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відтіснити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політики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економіки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культури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1669785" y="2379887"/>
        <a:ext cx="2206746" cy="347737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60FDB-FDDE-40DB-8E76-54B77936B57B}">
      <dsp:nvSpPr>
        <dsp:cNvPr id="0" name=""/>
        <dsp:cNvSpPr/>
      </dsp:nvSpPr>
      <dsp:spPr>
        <a:xfrm>
          <a:off x="2659166" y="1128179"/>
          <a:ext cx="904743" cy="2300820"/>
        </a:xfrm>
        <a:custGeom>
          <a:avLst/>
          <a:gdLst/>
          <a:ahLst/>
          <a:cxnLst/>
          <a:rect l="0" t="0" r="0" b="0"/>
          <a:pathLst>
            <a:path>
              <a:moveTo>
                <a:pt x="0" y="2300820"/>
              </a:moveTo>
              <a:lnTo>
                <a:pt x="452371" y="2300820"/>
              </a:lnTo>
              <a:lnTo>
                <a:pt x="452371" y="0"/>
              </a:lnTo>
              <a:lnTo>
                <a:pt x="90474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049729" y="2216781"/>
        <a:ext cx="123615" cy="123615"/>
      </dsp:txXfrm>
    </dsp:sp>
    <dsp:sp modelId="{0A34AB78-1C68-4BA1-BBF3-96E541771B92}">
      <dsp:nvSpPr>
        <dsp:cNvPr id="0" name=""/>
        <dsp:cNvSpPr/>
      </dsp:nvSpPr>
      <dsp:spPr>
        <a:xfrm>
          <a:off x="2659166" y="3429000"/>
          <a:ext cx="760712" cy="86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356" y="0"/>
              </a:lnTo>
              <a:lnTo>
                <a:pt x="380356" y="867537"/>
              </a:lnTo>
              <a:lnTo>
                <a:pt x="760712" y="8675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0676" y="3833923"/>
        <a:ext cx="57691" cy="57691"/>
      </dsp:txXfrm>
    </dsp:sp>
    <dsp:sp modelId="{42DDA6BB-46D4-4A1C-B94C-8405306E6EB9}">
      <dsp:nvSpPr>
        <dsp:cNvPr id="0" name=""/>
        <dsp:cNvSpPr/>
      </dsp:nvSpPr>
      <dsp:spPr>
        <a:xfrm>
          <a:off x="2659166" y="3429000"/>
          <a:ext cx="760712" cy="2451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356" y="0"/>
              </a:lnTo>
              <a:lnTo>
                <a:pt x="380356" y="2451710"/>
              </a:lnTo>
              <a:lnTo>
                <a:pt x="760712" y="24517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975346" y="4590679"/>
        <a:ext cx="128350" cy="128350"/>
      </dsp:txXfrm>
    </dsp:sp>
    <dsp:sp modelId="{5C46949B-5EDE-4BBC-AB11-FECACFCC032D}">
      <dsp:nvSpPr>
        <dsp:cNvPr id="0" name=""/>
        <dsp:cNvSpPr/>
      </dsp:nvSpPr>
      <dsp:spPr>
        <a:xfrm>
          <a:off x="2659166" y="2712352"/>
          <a:ext cx="832727" cy="716647"/>
        </a:xfrm>
        <a:custGeom>
          <a:avLst/>
          <a:gdLst/>
          <a:ahLst/>
          <a:cxnLst/>
          <a:rect l="0" t="0" r="0" b="0"/>
          <a:pathLst>
            <a:path>
              <a:moveTo>
                <a:pt x="0" y="716647"/>
              </a:moveTo>
              <a:lnTo>
                <a:pt x="416363" y="716647"/>
              </a:lnTo>
              <a:lnTo>
                <a:pt x="416363" y="0"/>
              </a:lnTo>
              <a:lnTo>
                <a:pt x="83272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48063" y="3043209"/>
        <a:ext cx="54932" cy="54932"/>
      </dsp:txXfrm>
    </dsp:sp>
    <dsp:sp modelId="{91C48F54-67F8-46CA-B53B-2644573033B2}">
      <dsp:nvSpPr>
        <dsp:cNvPr id="0" name=""/>
        <dsp:cNvSpPr/>
      </dsp:nvSpPr>
      <dsp:spPr>
        <a:xfrm rot="16200000">
          <a:off x="-1421343" y="2777490"/>
          <a:ext cx="6858000" cy="13030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/>
            <a:t>Практична діяльність УНП</a:t>
          </a:r>
          <a:endParaRPr lang="ru-RU" sz="4700" kern="1200" dirty="0"/>
        </a:p>
      </dsp:txBody>
      <dsp:txXfrm>
        <a:off x="-1421343" y="2777490"/>
        <a:ext cx="6858000" cy="1303020"/>
      </dsp:txXfrm>
    </dsp:sp>
    <dsp:sp modelId="{6C938AC0-9ADC-43AC-B599-212038804AEE}">
      <dsp:nvSpPr>
        <dsp:cNvPr id="0" name=""/>
        <dsp:cNvSpPr/>
      </dsp:nvSpPr>
      <dsp:spPr>
        <a:xfrm>
          <a:off x="3491893" y="2060842"/>
          <a:ext cx="4273905" cy="1303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kern="1200" dirty="0" smtClean="0"/>
            <a:t>Захищали права української мови та культури.</a:t>
          </a:r>
          <a:endParaRPr lang="ru-RU" sz="2100" kern="1200" dirty="0"/>
        </a:p>
      </dsp:txBody>
      <dsp:txXfrm>
        <a:off x="3491893" y="2060842"/>
        <a:ext cx="4273905" cy="1303020"/>
      </dsp:txXfrm>
    </dsp:sp>
    <dsp:sp modelId="{2BE75CB4-9521-41AD-913E-574450FAC7DC}">
      <dsp:nvSpPr>
        <dsp:cNvPr id="0" name=""/>
        <dsp:cNvSpPr/>
      </dsp:nvSpPr>
      <dsp:spPr>
        <a:xfrm>
          <a:off x="3419878" y="5229200"/>
          <a:ext cx="4273905" cy="1303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kern="1200" dirty="0" smtClean="0"/>
            <a:t>Спроба підірвати пам’ятник О. Пушкіну в Харкові. </a:t>
          </a:r>
          <a:endParaRPr lang="ru-RU" sz="2100" kern="1200" dirty="0"/>
        </a:p>
      </dsp:txBody>
      <dsp:txXfrm>
        <a:off x="3419878" y="5229200"/>
        <a:ext cx="4273905" cy="1303020"/>
      </dsp:txXfrm>
    </dsp:sp>
    <dsp:sp modelId="{3CA77873-5A28-42E4-80A0-09440D1DC21C}">
      <dsp:nvSpPr>
        <dsp:cNvPr id="0" name=""/>
        <dsp:cNvSpPr/>
      </dsp:nvSpPr>
      <dsp:spPr>
        <a:xfrm>
          <a:off x="3419878" y="3645027"/>
          <a:ext cx="4273905" cy="1303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Брали участь у відкритті </a:t>
          </a:r>
          <a:r>
            <a:rPr lang="uk-UA" sz="2100" kern="1200" dirty="0" err="1" smtClean="0"/>
            <a:t>пам</a:t>
          </a:r>
          <a:r>
            <a:rPr lang="en-US" sz="2100" kern="1200" dirty="0" smtClean="0"/>
            <a:t>`</a:t>
          </a:r>
          <a:r>
            <a:rPr lang="uk-UA" sz="2100" kern="1200" dirty="0" err="1" smtClean="0"/>
            <a:t>ятника</a:t>
          </a:r>
          <a:r>
            <a:rPr lang="uk-UA" sz="2100" kern="1200" dirty="0" smtClean="0"/>
            <a:t> М</a:t>
          </a:r>
          <a:r>
            <a:rPr lang="uk-UA" sz="2100" kern="1200" smtClean="0"/>
            <a:t>. Котляревському</a:t>
          </a:r>
          <a:r>
            <a:rPr lang="uk-UA" sz="2100" kern="1200" dirty="0" smtClean="0"/>
            <a:t>.</a:t>
          </a:r>
          <a:endParaRPr lang="ru-RU" sz="2100" kern="1200" dirty="0"/>
        </a:p>
      </dsp:txBody>
      <dsp:txXfrm>
        <a:off x="3419878" y="3645027"/>
        <a:ext cx="4273905" cy="1303020"/>
      </dsp:txXfrm>
    </dsp:sp>
    <dsp:sp modelId="{92BB89A5-0DC7-430E-8D79-CDEEA8C3FAD9}">
      <dsp:nvSpPr>
        <dsp:cNvPr id="0" name=""/>
        <dsp:cNvSpPr/>
      </dsp:nvSpPr>
      <dsp:spPr>
        <a:xfrm>
          <a:off x="3563909" y="476669"/>
          <a:ext cx="4273905" cy="1303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Видавнича діяльність: </a:t>
          </a:r>
          <a:endParaRPr lang="uk-UA" sz="2100" b="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kern="1200" dirty="0" smtClean="0"/>
            <a:t> «10 заповідей УНП», «Справа української інтелігенції в програмі УНП», «Робітниче </a:t>
          </a:r>
          <a:r>
            <a:rPr lang="uk-UA" sz="2100" b="0" kern="1200" dirty="0" err="1" smtClean="0"/>
            <a:t>світо</a:t>
          </a:r>
          <a:r>
            <a:rPr lang="uk-UA" sz="2100" b="0" kern="1200" dirty="0" smtClean="0"/>
            <a:t> 1 </a:t>
          </a:r>
          <a:r>
            <a:rPr lang="uk-UA" sz="2100" b="0" kern="1200" dirty="0" err="1" smtClean="0"/>
            <a:t>Мая</a:t>
          </a:r>
          <a:r>
            <a:rPr lang="uk-UA" sz="2100" b="0" kern="1200" dirty="0" smtClean="0"/>
            <a:t>».</a:t>
          </a:r>
          <a:endParaRPr lang="ru-RU" sz="2100" kern="1200" dirty="0"/>
        </a:p>
      </dsp:txBody>
      <dsp:txXfrm>
        <a:off x="3563909" y="476669"/>
        <a:ext cx="4273905" cy="1303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AEF8E-4B2A-4995-ADAE-07A922B65296}">
      <dsp:nvSpPr>
        <dsp:cNvPr id="0" name=""/>
        <dsp:cNvSpPr/>
      </dsp:nvSpPr>
      <dsp:spPr>
        <a:xfrm>
          <a:off x="4634525" y="2527299"/>
          <a:ext cx="1837116" cy="183711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7030A0"/>
              </a:solidFill>
            </a:rPr>
            <a:t>Політична партія</a:t>
          </a:r>
          <a:endParaRPr lang="ru-RU" sz="2300" b="1" kern="1200" dirty="0">
            <a:solidFill>
              <a:srgbClr val="7030A0"/>
            </a:solidFill>
          </a:endParaRPr>
        </a:p>
      </dsp:txBody>
      <dsp:txXfrm>
        <a:off x="4724206" y="2616980"/>
        <a:ext cx="1657754" cy="1657754"/>
      </dsp:txXfrm>
    </dsp:sp>
    <dsp:sp modelId="{0F4CB58F-EE83-4534-A66E-761786571137}">
      <dsp:nvSpPr>
        <dsp:cNvPr id="0" name=""/>
        <dsp:cNvSpPr/>
      </dsp:nvSpPr>
      <dsp:spPr>
        <a:xfrm rot="16210060">
          <a:off x="5305064" y="2275857"/>
          <a:ext cx="5028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288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7F530-1ED7-4B98-9E18-7EB1B1D6C674}">
      <dsp:nvSpPr>
        <dsp:cNvPr id="0" name=""/>
        <dsp:cNvSpPr/>
      </dsp:nvSpPr>
      <dsp:spPr>
        <a:xfrm>
          <a:off x="2208598" y="-208970"/>
          <a:ext cx="6703824" cy="2233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/>
              </a:solidFill>
            </a:rPr>
            <a:t>– Партія – це організація, тобто достатньо тривале у часі діюче об'єднання людей;</a:t>
          </a:r>
          <a:endParaRPr lang="ru-RU" sz="1800" kern="1200" dirty="0" smtClean="0">
            <a:solidFill>
              <a:schemeClr val="accent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/>
              </a:solidFill>
            </a:rPr>
            <a:t>– існування стійких місцевих організацій, які підтримують регулярні зв'язки з національним керівництвом;</a:t>
          </a:r>
          <a:endParaRPr lang="ru-RU" sz="1800" kern="1200" dirty="0" smtClean="0">
            <a:solidFill>
              <a:schemeClr val="accent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/>
              </a:solidFill>
            </a:rPr>
            <a:t>– мета партії – завоювання і здійснення влади;</a:t>
          </a:r>
          <a:endParaRPr lang="ru-RU" sz="1800" kern="1200" dirty="0" smtClean="0">
            <a:solidFill>
              <a:schemeClr val="accent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/>
              </a:solidFill>
            </a:rPr>
            <a:t>– існування партії забезпечується народною підтримкою, починаючи від голосування і завершуючи активним членством в партії.</a:t>
          </a:r>
          <a:endParaRPr lang="ru-RU" sz="1800" kern="1200" dirty="0">
            <a:solidFill>
              <a:schemeClr val="accent6"/>
            </a:solidFill>
          </a:endParaRPr>
        </a:p>
      </dsp:txBody>
      <dsp:txXfrm>
        <a:off x="2317623" y="-99945"/>
        <a:ext cx="6485774" cy="2015335"/>
      </dsp:txXfrm>
    </dsp:sp>
    <dsp:sp modelId="{B225A78B-D131-43DD-923B-6F58AFADE8AE}">
      <dsp:nvSpPr>
        <dsp:cNvPr id="0" name=""/>
        <dsp:cNvSpPr/>
      </dsp:nvSpPr>
      <dsp:spPr>
        <a:xfrm rot="562224">
          <a:off x="6467410" y="3649078"/>
          <a:ext cx="634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34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1D8FD-91EA-4306-ABD0-1B3336549A90}">
      <dsp:nvSpPr>
        <dsp:cNvPr id="0" name=""/>
        <dsp:cNvSpPr/>
      </dsp:nvSpPr>
      <dsp:spPr>
        <a:xfrm>
          <a:off x="7097522" y="2300514"/>
          <a:ext cx="3034988" cy="330123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6"/>
              </a:solidFill>
            </a:rPr>
            <a:t>Ознаки партії</a:t>
          </a:r>
          <a:r>
            <a:rPr lang="uk-UA" sz="1800" kern="1200" dirty="0" smtClean="0">
              <a:solidFill>
                <a:schemeClr val="accent6"/>
              </a:solidFill>
            </a:rPr>
            <a:t>:</a:t>
          </a:r>
          <a:endParaRPr lang="ru-RU" sz="1800" kern="1200" dirty="0" smtClean="0">
            <a:solidFill>
              <a:schemeClr val="accent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accent6"/>
              </a:solidFill>
            </a:rPr>
            <a:t>– довготриваліс</a:t>
          </a:r>
          <a:r>
            <a:rPr lang="uk-UA" sz="1800" kern="1200" dirty="0" smtClean="0">
              <a:solidFill>
                <a:schemeClr val="accent6"/>
              </a:solidFill>
            </a:rPr>
            <a:t>ть дії;</a:t>
          </a:r>
          <a:endParaRPr lang="ru-RU" sz="1800" kern="1200" dirty="0" smtClean="0">
            <a:solidFill>
              <a:schemeClr val="accent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accent6"/>
              </a:solidFill>
            </a:rPr>
            <a:t>– повномасштабніс</a:t>
          </a:r>
          <a:r>
            <a:rPr lang="uk-UA" sz="1800" kern="1200" dirty="0" smtClean="0">
              <a:solidFill>
                <a:schemeClr val="accent6"/>
              </a:solidFill>
            </a:rPr>
            <a:t>ть організації;</a:t>
          </a:r>
          <a:endParaRPr lang="ru-RU" sz="1800" kern="1200" dirty="0" smtClean="0">
            <a:solidFill>
              <a:schemeClr val="accent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/>
              </a:solidFill>
            </a:rPr>
            <a:t>– прагнення до здійснення влади (мета партії –  оволодіння владою або участь в її здійсненні);</a:t>
          </a:r>
          <a:endParaRPr lang="ru-RU" sz="1800" kern="1200" dirty="0" smtClean="0">
            <a:solidFill>
              <a:schemeClr val="accent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/>
              </a:solidFill>
            </a:rPr>
            <a:t>– пошук народної підтримки, особливо шляхом виборів.</a:t>
          </a:r>
          <a:endParaRPr lang="ru-RU" sz="1800" kern="1200" dirty="0">
            <a:solidFill>
              <a:schemeClr val="accent6"/>
            </a:solidFill>
          </a:endParaRPr>
        </a:p>
      </dsp:txBody>
      <dsp:txXfrm>
        <a:off x="7245678" y="2448670"/>
        <a:ext cx="2738676" cy="3004925"/>
      </dsp:txXfrm>
    </dsp:sp>
    <dsp:sp modelId="{51326C61-1CA5-4377-9DA4-F85EE0C77340}">
      <dsp:nvSpPr>
        <dsp:cNvPr id="0" name=""/>
        <dsp:cNvSpPr/>
      </dsp:nvSpPr>
      <dsp:spPr>
        <a:xfrm rot="10127232">
          <a:off x="3391630" y="3749958"/>
          <a:ext cx="12548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4871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72EB7-A8A0-44A7-89FB-FC0B98EF96A0}">
      <dsp:nvSpPr>
        <dsp:cNvPr id="0" name=""/>
        <dsp:cNvSpPr/>
      </dsp:nvSpPr>
      <dsp:spPr>
        <a:xfrm>
          <a:off x="1069180" y="2549342"/>
          <a:ext cx="2334427" cy="31080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accent6"/>
              </a:solidFill>
            </a:rPr>
            <a:t>Політична партія - це безперервно діюча організація, що існує як на національному, так і на місцевому рівні, спрямована на здобуття та здійснення влади і потребує задля цього народної підтримки.</a:t>
          </a:r>
          <a:endParaRPr lang="ru-RU" sz="1800" i="0" kern="1200" dirty="0">
            <a:solidFill>
              <a:schemeClr val="accent6"/>
            </a:solidFill>
          </a:endParaRPr>
        </a:p>
      </dsp:txBody>
      <dsp:txXfrm>
        <a:off x="1183137" y="2663299"/>
        <a:ext cx="2106513" cy="2880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1F6BA-BA0F-4E50-AD2A-1435A38F7C9C}">
      <dsp:nvSpPr>
        <dsp:cNvPr id="0" name=""/>
        <dsp:cNvSpPr/>
      </dsp:nvSpPr>
      <dsp:spPr>
        <a:xfrm>
          <a:off x="1784448" y="2339975"/>
          <a:ext cx="583308" cy="111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654" y="0"/>
              </a:lnTo>
              <a:lnTo>
                <a:pt x="291654" y="1111488"/>
              </a:lnTo>
              <a:lnTo>
                <a:pt x="583308" y="11114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44722" y="2864337"/>
        <a:ext cx="62762" cy="62762"/>
      </dsp:txXfrm>
    </dsp:sp>
    <dsp:sp modelId="{90516057-9E75-4E03-90A4-847099766B96}">
      <dsp:nvSpPr>
        <dsp:cNvPr id="0" name=""/>
        <dsp:cNvSpPr/>
      </dsp:nvSpPr>
      <dsp:spPr>
        <a:xfrm>
          <a:off x="1784448" y="2294254"/>
          <a:ext cx="5833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308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61520" y="2325392"/>
        <a:ext cx="29165" cy="29165"/>
      </dsp:txXfrm>
    </dsp:sp>
    <dsp:sp modelId="{B6AD754A-1640-4BA7-9D02-0EC8B20C1798}">
      <dsp:nvSpPr>
        <dsp:cNvPr id="0" name=""/>
        <dsp:cNvSpPr/>
      </dsp:nvSpPr>
      <dsp:spPr>
        <a:xfrm>
          <a:off x="1784448" y="1228486"/>
          <a:ext cx="583308" cy="1111488"/>
        </a:xfrm>
        <a:custGeom>
          <a:avLst/>
          <a:gdLst/>
          <a:ahLst/>
          <a:cxnLst/>
          <a:rect l="0" t="0" r="0" b="0"/>
          <a:pathLst>
            <a:path>
              <a:moveTo>
                <a:pt x="0" y="1111488"/>
              </a:moveTo>
              <a:lnTo>
                <a:pt x="291654" y="1111488"/>
              </a:lnTo>
              <a:lnTo>
                <a:pt x="291654" y="0"/>
              </a:lnTo>
              <a:lnTo>
                <a:pt x="583308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44722" y="1752849"/>
        <a:ext cx="62762" cy="62762"/>
      </dsp:txXfrm>
    </dsp:sp>
    <dsp:sp modelId="{D740224F-0071-4137-A298-F1A0D70A0408}">
      <dsp:nvSpPr>
        <dsp:cNvPr id="0" name=""/>
        <dsp:cNvSpPr/>
      </dsp:nvSpPr>
      <dsp:spPr>
        <a:xfrm rot="16200000">
          <a:off x="-1000121" y="1895379"/>
          <a:ext cx="4679950" cy="889190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Типологія загальноімперських політичних партій О.</a:t>
          </a:r>
          <a:r>
            <a:rPr lang="uk-UA" sz="2600" kern="1200" dirty="0" err="1" smtClean="0"/>
            <a:t>Завєлєва</a:t>
          </a:r>
          <a:endParaRPr lang="ru-RU" sz="2600" kern="1200" dirty="0"/>
        </a:p>
      </dsp:txBody>
      <dsp:txXfrm>
        <a:off x="-1000121" y="1895379"/>
        <a:ext cx="4679950" cy="889190"/>
      </dsp:txXfrm>
    </dsp:sp>
    <dsp:sp modelId="{6A7D79B1-DB85-412A-BADA-6A595258D0C2}">
      <dsp:nvSpPr>
        <dsp:cNvPr id="0" name=""/>
        <dsp:cNvSpPr/>
      </dsp:nvSpPr>
      <dsp:spPr>
        <a:xfrm>
          <a:off x="2367757" y="783891"/>
          <a:ext cx="6345205" cy="8891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u="none" kern="1200" dirty="0" smtClean="0"/>
            <a:t>Партії і рухи соціалістичної і демократичної орієнтації</a:t>
          </a:r>
          <a:endParaRPr lang="ru-RU" sz="2100" u="none" kern="1200" dirty="0"/>
        </a:p>
      </dsp:txBody>
      <dsp:txXfrm>
        <a:off x="2367757" y="783891"/>
        <a:ext cx="6345205" cy="889190"/>
      </dsp:txXfrm>
    </dsp:sp>
    <dsp:sp modelId="{2FA981ED-7F4A-4499-931D-6A35820235EC}">
      <dsp:nvSpPr>
        <dsp:cNvPr id="0" name=""/>
        <dsp:cNvSpPr/>
      </dsp:nvSpPr>
      <dsp:spPr>
        <a:xfrm>
          <a:off x="2367757" y="1895379"/>
          <a:ext cx="6345205" cy="8891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u="none" kern="1200" dirty="0" smtClean="0"/>
            <a:t>Партії і рухи ліберально-просвітницького плану</a:t>
          </a:r>
          <a:endParaRPr lang="ru-RU" sz="2100" u="none" kern="1200" dirty="0"/>
        </a:p>
      </dsp:txBody>
      <dsp:txXfrm>
        <a:off x="2367757" y="1895379"/>
        <a:ext cx="6345205" cy="889190"/>
      </dsp:txXfrm>
    </dsp:sp>
    <dsp:sp modelId="{64E1B134-8EFD-4757-8BC0-80087BA142C4}">
      <dsp:nvSpPr>
        <dsp:cNvPr id="0" name=""/>
        <dsp:cNvSpPr/>
      </dsp:nvSpPr>
      <dsp:spPr>
        <a:xfrm>
          <a:off x="2367757" y="3006867"/>
          <a:ext cx="6345205" cy="8891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u="none" kern="1200" dirty="0" smtClean="0"/>
            <a:t>Націоналістичні, релігійні і консервативні партії</a:t>
          </a:r>
          <a:endParaRPr lang="ru-RU" sz="2100" u="none" kern="1200" dirty="0"/>
        </a:p>
      </dsp:txBody>
      <dsp:txXfrm>
        <a:off x="2367757" y="3006867"/>
        <a:ext cx="6345205" cy="889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4546D-0A1E-4608-AFC3-DEB9BB5F1E34}">
      <dsp:nvSpPr>
        <dsp:cNvPr id="0" name=""/>
        <dsp:cNvSpPr/>
      </dsp:nvSpPr>
      <dsp:spPr>
        <a:xfrm rot="21300000">
          <a:off x="518886" y="1430557"/>
          <a:ext cx="8214747" cy="718697"/>
        </a:xfrm>
        <a:prstGeom prst="mathMinus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FF9955-87E2-46CD-B789-76C1CBE0B502}">
      <dsp:nvSpPr>
        <dsp:cNvPr id="0" name=""/>
        <dsp:cNvSpPr/>
      </dsp:nvSpPr>
      <dsp:spPr>
        <a:xfrm>
          <a:off x="1110302" y="178990"/>
          <a:ext cx="2775756" cy="1431924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67A69-089E-4FF0-A672-2FA8B637E261}">
      <dsp:nvSpPr>
        <dsp:cNvPr id="0" name=""/>
        <dsp:cNvSpPr/>
      </dsp:nvSpPr>
      <dsp:spPr>
        <a:xfrm>
          <a:off x="4355982" y="0"/>
          <a:ext cx="4056512" cy="1503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u="sng" kern="1200" dirty="0" err="1" smtClean="0"/>
            <a:t>Автономістичні</a:t>
          </a:r>
          <a:r>
            <a:rPr lang="uk-UA" sz="3200" b="1" kern="1200" dirty="0" smtClean="0"/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 РУП (з 1903 р.), УСДРП, «Спілка», УПСР, УДП, УРП, УДРП</a:t>
          </a:r>
          <a:endParaRPr lang="ru-RU" sz="2100" kern="1200" dirty="0"/>
        </a:p>
      </dsp:txBody>
      <dsp:txXfrm>
        <a:off x="4355982" y="0"/>
        <a:ext cx="4056512" cy="1503521"/>
      </dsp:txXfrm>
    </dsp:sp>
    <dsp:sp modelId="{50D6F6CF-CD83-4439-8F36-B4765BAF2AD6}">
      <dsp:nvSpPr>
        <dsp:cNvPr id="0" name=""/>
        <dsp:cNvSpPr/>
      </dsp:nvSpPr>
      <dsp:spPr>
        <a:xfrm>
          <a:off x="5366461" y="1968896"/>
          <a:ext cx="2775756" cy="1431924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BDD110-7FAB-40A3-AEF0-AA94D127F756}">
      <dsp:nvSpPr>
        <dsp:cNvPr id="0" name=""/>
        <dsp:cNvSpPr/>
      </dsp:nvSpPr>
      <dsp:spPr>
        <a:xfrm>
          <a:off x="876531" y="2076290"/>
          <a:ext cx="3983498" cy="1503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u="sng" kern="1200" dirty="0" smtClean="0"/>
            <a:t>Самостійницькі</a:t>
          </a:r>
          <a:r>
            <a:rPr lang="uk-UA" sz="3200" b="1" kern="1200" dirty="0" smtClean="0"/>
            <a:t>: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УНП, РУП (до 1903 р.).</a:t>
          </a:r>
          <a:endParaRPr lang="ru-RU" sz="2100" kern="1200" dirty="0"/>
        </a:p>
      </dsp:txBody>
      <dsp:txXfrm>
        <a:off x="876531" y="2076290"/>
        <a:ext cx="3983498" cy="15035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89188-FD3F-4DA0-B1BD-17A46BABD50B}">
      <dsp:nvSpPr>
        <dsp:cNvPr id="0" name=""/>
        <dsp:cNvSpPr/>
      </dsp:nvSpPr>
      <dsp:spPr>
        <a:xfrm>
          <a:off x="0" y="0"/>
          <a:ext cx="93666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0C5B-A869-445A-BB8B-0B6E358780B3}">
      <dsp:nvSpPr>
        <dsp:cNvPr id="0" name=""/>
        <dsp:cNvSpPr/>
      </dsp:nvSpPr>
      <dsp:spPr>
        <a:xfrm>
          <a:off x="0" y="0"/>
          <a:ext cx="2257404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</a:rPr>
            <a:t>РУП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</a:rPr>
            <a:t>(з 1903), УСДРП,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</a:rPr>
            <a:t>«Спілка», УПСР </a:t>
          </a:r>
          <a:endParaRPr lang="ru-RU" sz="3200" kern="1200" dirty="0">
            <a:solidFill>
              <a:srgbClr val="C00000"/>
            </a:solidFill>
          </a:endParaRPr>
        </a:p>
      </dsp:txBody>
      <dsp:txXfrm>
        <a:off x="0" y="0"/>
        <a:ext cx="2257404" cy="4064000"/>
      </dsp:txXfrm>
    </dsp:sp>
    <dsp:sp modelId="{D7441E14-1025-47E7-9121-F4C9F24CBB1E}">
      <dsp:nvSpPr>
        <dsp:cNvPr id="0" name=""/>
        <dsp:cNvSpPr/>
      </dsp:nvSpPr>
      <dsp:spPr>
        <a:xfrm>
          <a:off x="2390633" y="63500"/>
          <a:ext cx="6972287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Виступали за соціалізм європейського зразка.</a:t>
          </a:r>
          <a:endParaRPr lang="ru-RU" sz="3300" kern="1200" dirty="0"/>
        </a:p>
      </dsp:txBody>
      <dsp:txXfrm>
        <a:off x="2390633" y="63500"/>
        <a:ext cx="6972287" cy="1269999"/>
      </dsp:txXfrm>
    </dsp:sp>
    <dsp:sp modelId="{2D2584FA-BEEE-4BBF-88FB-0CB3EA1F31FB}">
      <dsp:nvSpPr>
        <dsp:cNvPr id="0" name=""/>
        <dsp:cNvSpPr/>
      </dsp:nvSpPr>
      <dsp:spPr>
        <a:xfrm>
          <a:off x="2260673" y="1224137"/>
          <a:ext cx="710551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145A0-A4E9-4B4D-ABEF-2974EC2D54CB}">
      <dsp:nvSpPr>
        <dsp:cNvPr id="0" name=""/>
        <dsp:cNvSpPr/>
      </dsp:nvSpPr>
      <dsp:spPr>
        <a:xfrm>
          <a:off x="2376270" y="1254417"/>
          <a:ext cx="6972287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Вірили в побудову соціалізму шляхом реформ.</a:t>
          </a:r>
          <a:endParaRPr lang="ru-RU" sz="3300" kern="1200" dirty="0"/>
        </a:p>
      </dsp:txBody>
      <dsp:txXfrm>
        <a:off x="2376270" y="1254417"/>
        <a:ext cx="6972287" cy="1269999"/>
      </dsp:txXfrm>
    </dsp:sp>
    <dsp:sp modelId="{844BD550-1784-4AE0-924F-10AC0DED0740}">
      <dsp:nvSpPr>
        <dsp:cNvPr id="0" name=""/>
        <dsp:cNvSpPr/>
      </dsp:nvSpPr>
      <dsp:spPr>
        <a:xfrm>
          <a:off x="2232251" y="2406549"/>
          <a:ext cx="710551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314BF-E5AC-4BEE-A663-BA0886A7E3F1}">
      <dsp:nvSpPr>
        <dsp:cNvPr id="0" name=""/>
        <dsp:cNvSpPr/>
      </dsp:nvSpPr>
      <dsp:spPr>
        <a:xfrm>
          <a:off x="2376270" y="2406548"/>
          <a:ext cx="6972287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Вимагали наділення селян землею без викупу.</a:t>
          </a:r>
          <a:endParaRPr lang="ru-RU" sz="3300" kern="1200" dirty="0"/>
        </a:p>
      </dsp:txBody>
      <dsp:txXfrm>
        <a:off x="2376270" y="2406548"/>
        <a:ext cx="6972287" cy="1269999"/>
      </dsp:txXfrm>
    </dsp:sp>
    <dsp:sp modelId="{4A46373D-1678-48F4-8651-9D937F5956F8}">
      <dsp:nvSpPr>
        <dsp:cNvPr id="0" name=""/>
        <dsp:cNvSpPr/>
      </dsp:nvSpPr>
      <dsp:spPr>
        <a:xfrm>
          <a:off x="2232251" y="3702694"/>
          <a:ext cx="710551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89188-FD3F-4DA0-B1BD-17A46BABD50B}">
      <dsp:nvSpPr>
        <dsp:cNvPr id="0" name=""/>
        <dsp:cNvSpPr/>
      </dsp:nvSpPr>
      <dsp:spPr>
        <a:xfrm>
          <a:off x="0" y="2390"/>
          <a:ext cx="9122321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0C5B-A869-445A-BB8B-0B6E358780B3}">
      <dsp:nvSpPr>
        <dsp:cNvPr id="0" name=""/>
        <dsp:cNvSpPr/>
      </dsp:nvSpPr>
      <dsp:spPr>
        <a:xfrm>
          <a:off x="0" y="0"/>
          <a:ext cx="1863779" cy="4891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C00000"/>
              </a:solidFill>
            </a:rPr>
            <a:t>УДП, УРП, УДРП, ТУП  </a:t>
          </a:r>
          <a:endParaRPr lang="ru-RU" sz="3600" b="1" kern="1200" dirty="0">
            <a:solidFill>
              <a:srgbClr val="C00000"/>
            </a:solidFill>
          </a:endParaRPr>
        </a:p>
      </dsp:txBody>
      <dsp:txXfrm>
        <a:off x="0" y="0"/>
        <a:ext cx="1863779" cy="4891762"/>
      </dsp:txXfrm>
    </dsp:sp>
    <dsp:sp modelId="{32282BC2-B920-4811-9D85-F5B4B98C7E47}">
      <dsp:nvSpPr>
        <dsp:cNvPr id="0" name=""/>
        <dsp:cNvSpPr/>
      </dsp:nvSpPr>
      <dsp:spPr>
        <a:xfrm>
          <a:off x="1814005" y="2808305"/>
          <a:ext cx="7119062" cy="1528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+mn-lt"/>
            </a:rPr>
            <a:t>Аграрне питання вирішували шляхом збереження приватної власності, обмеження великого землеволодіння (за викуп)</a:t>
          </a:r>
          <a:endParaRPr lang="ru-RU" sz="3000" kern="1200" dirty="0">
            <a:latin typeface="+mn-lt"/>
          </a:endParaRPr>
        </a:p>
      </dsp:txBody>
      <dsp:txXfrm>
        <a:off x="1814005" y="2808305"/>
        <a:ext cx="7119062" cy="1528675"/>
      </dsp:txXfrm>
    </dsp:sp>
    <dsp:sp modelId="{D1FD181E-E60B-452C-A4A0-AD858C4B82D5}">
      <dsp:nvSpPr>
        <dsp:cNvPr id="0" name=""/>
        <dsp:cNvSpPr/>
      </dsp:nvSpPr>
      <dsp:spPr>
        <a:xfrm>
          <a:off x="1852606" y="1205291"/>
          <a:ext cx="72550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145A0-A4E9-4B4D-ABEF-2974EC2D54CB}">
      <dsp:nvSpPr>
        <dsp:cNvPr id="0" name=""/>
        <dsp:cNvSpPr/>
      </dsp:nvSpPr>
      <dsp:spPr>
        <a:xfrm>
          <a:off x="1886050" y="6"/>
          <a:ext cx="7119062" cy="1528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Виступали за парламентську республіку в рамках Росії.</a:t>
          </a:r>
          <a:endParaRPr lang="ru-RU" sz="3000" kern="1200" dirty="0"/>
        </a:p>
      </dsp:txBody>
      <dsp:txXfrm>
        <a:off x="1886050" y="6"/>
        <a:ext cx="7119062" cy="1528675"/>
      </dsp:txXfrm>
    </dsp:sp>
    <dsp:sp modelId="{844BD550-1784-4AE0-924F-10AC0DED0740}">
      <dsp:nvSpPr>
        <dsp:cNvPr id="0" name=""/>
        <dsp:cNvSpPr/>
      </dsp:nvSpPr>
      <dsp:spPr>
        <a:xfrm>
          <a:off x="1867225" y="2808311"/>
          <a:ext cx="72550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314BF-E5AC-4BEE-A663-BA0886A7E3F1}">
      <dsp:nvSpPr>
        <dsp:cNvPr id="0" name=""/>
        <dsp:cNvSpPr/>
      </dsp:nvSpPr>
      <dsp:spPr>
        <a:xfrm>
          <a:off x="1814005" y="1296139"/>
          <a:ext cx="7119062" cy="1528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Проголошували забезпечення                 всіх демократичних прав і свобод громадян.</a:t>
          </a:r>
          <a:endParaRPr lang="ru-RU" sz="3000" kern="1200" dirty="0"/>
        </a:p>
      </dsp:txBody>
      <dsp:txXfrm>
        <a:off x="1814005" y="1296139"/>
        <a:ext cx="7119062" cy="1528675"/>
      </dsp:txXfrm>
    </dsp:sp>
    <dsp:sp modelId="{4A46373D-1678-48F4-8651-9D937F5956F8}">
      <dsp:nvSpPr>
        <dsp:cNvPr id="0" name=""/>
        <dsp:cNvSpPr/>
      </dsp:nvSpPr>
      <dsp:spPr>
        <a:xfrm>
          <a:off x="1852606" y="4896544"/>
          <a:ext cx="72550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89188-FD3F-4DA0-B1BD-17A46BABD50B}">
      <dsp:nvSpPr>
        <dsp:cNvPr id="0" name=""/>
        <dsp:cNvSpPr/>
      </dsp:nvSpPr>
      <dsp:spPr>
        <a:xfrm>
          <a:off x="0" y="2707"/>
          <a:ext cx="91223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0C5B-A869-445A-BB8B-0B6E358780B3}">
      <dsp:nvSpPr>
        <dsp:cNvPr id="0" name=""/>
        <dsp:cNvSpPr/>
      </dsp:nvSpPr>
      <dsp:spPr>
        <a:xfrm>
          <a:off x="0" y="2707"/>
          <a:ext cx="2299808" cy="553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</a:rPr>
            <a:t>РУП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</a:rPr>
            <a:t>(до 1903), УНП 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0" y="2707"/>
        <a:ext cx="2299808" cy="5539201"/>
      </dsp:txXfrm>
    </dsp:sp>
    <dsp:sp modelId="{D7441E14-1025-47E7-9121-F4C9F24CBB1E}">
      <dsp:nvSpPr>
        <dsp:cNvPr id="0" name=""/>
        <dsp:cNvSpPr/>
      </dsp:nvSpPr>
      <dsp:spPr>
        <a:xfrm>
          <a:off x="2425414" y="0"/>
          <a:ext cx="6692478" cy="87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Georgia" pitchFamily="18" charset="0"/>
            </a:rPr>
            <a:t>Посилалися на традиційні цінності.</a:t>
          </a:r>
          <a:endParaRPr lang="ru-RU" sz="3000" kern="1200" dirty="0"/>
        </a:p>
      </dsp:txBody>
      <dsp:txXfrm>
        <a:off x="2425414" y="0"/>
        <a:ext cx="6692478" cy="872261"/>
      </dsp:txXfrm>
    </dsp:sp>
    <dsp:sp modelId="{2D2584FA-BEEE-4BBF-88FB-0CB3EA1F31FB}">
      <dsp:nvSpPr>
        <dsp:cNvPr id="0" name=""/>
        <dsp:cNvSpPr/>
      </dsp:nvSpPr>
      <dsp:spPr>
        <a:xfrm>
          <a:off x="2301960" y="576064"/>
          <a:ext cx="6820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9413A-B0CE-47E3-850A-B42170B08CD8}">
      <dsp:nvSpPr>
        <dsp:cNvPr id="0" name=""/>
        <dsp:cNvSpPr/>
      </dsp:nvSpPr>
      <dsp:spPr>
        <a:xfrm>
          <a:off x="2427690" y="962195"/>
          <a:ext cx="6692478" cy="87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427690" y="962195"/>
        <a:ext cx="6692478" cy="872261"/>
      </dsp:txXfrm>
    </dsp:sp>
    <dsp:sp modelId="{AC53E6D8-7462-42CF-A8DA-5E7095971ABB}">
      <dsp:nvSpPr>
        <dsp:cNvPr id="0" name=""/>
        <dsp:cNvSpPr/>
      </dsp:nvSpPr>
      <dsp:spPr>
        <a:xfrm>
          <a:off x="2301960" y="1368153"/>
          <a:ext cx="6820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145A0-A4E9-4B4D-ABEF-2974EC2D54CB}">
      <dsp:nvSpPr>
        <dsp:cNvPr id="0" name=""/>
        <dsp:cNvSpPr/>
      </dsp:nvSpPr>
      <dsp:spPr>
        <a:xfrm>
          <a:off x="2429831" y="432052"/>
          <a:ext cx="6692478" cy="87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Georgia" pitchFamily="18" charset="0"/>
            </a:rPr>
            <a:t>Україна як президентська республіка.</a:t>
          </a:r>
          <a:endParaRPr lang="ru-RU" sz="3000" kern="1200" dirty="0"/>
        </a:p>
      </dsp:txBody>
      <dsp:txXfrm>
        <a:off x="2429831" y="432052"/>
        <a:ext cx="6692478" cy="872261"/>
      </dsp:txXfrm>
    </dsp:sp>
    <dsp:sp modelId="{844BD550-1784-4AE0-924F-10AC0DED0740}">
      <dsp:nvSpPr>
        <dsp:cNvPr id="0" name=""/>
        <dsp:cNvSpPr/>
      </dsp:nvSpPr>
      <dsp:spPr>
        <a:xfrm>
          <a:off x="2301960" y="2160240"/>
          <a:ext cx="6820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85E75-9E5E-4731-918B-E629328D3006}">
      <dsp:nvSpPr>
        <dsp:cNvPr id="0" name=""/>
        <dsp:cNvSpPr/>
      </dsp:nvSpPr>
      <dsp:spPr>
        <a:xfrm>
          <a:off x="2334932" y="3384379"/>
          <a:ext cx="6692478" cy="87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Georgia" pitchFamily="18" charset="0"/>
            </a:rPr>
            <a:t>Проголошували боротьбу за незалежність України у два етапи: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Georgia" pitchFamily="18" charset="0"/>
            </a:rPr>
            <a:t> І- автономія, ІІ- незалежність.</a:t>
          </a:r>
          <a:endParaRPr lang="ru-RU" sz="3000" kern="1200" dirty="0">
            <a:latin typeface="Georgia" pitchFamily="18" charset="0"/>
          </a:endParaRPr>
        </a:p>
      </dsp:txBody>
      <dsp:txXfrm>
        <a:off x="2334932" y="3384379"/>
        <a:ext cx="6692478" cy="872261"/>
      </dsp:txXfrm>
    </dsp:sp>
    <dsp:sp modelId="{6265D2BE-2D09-4A6C-A5A0-47DEBC4E8D76}">
      <dsp:nvSpPr>
        <dsp:cNvPr id="0" name=""/>
        <dsp:cNvSpPr/>
      </dsp:nvSpPr>
      <dsp:spPr>
        <a:xfrm>
          <a:off x="2301960" y="3456384"/>
          <a:ext cx="6820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314BF-E5AC-4BEE-A663-BA0886A7E3F1}">
      <dsp:nvSpPr>
        <dsp:cNvPr id="0" name=""/>
        <dsp:cNvSpPr/>
      </dsp:nvSpPr>
      <dsp:spPr>
        <a:xfrm>
          <a:off x="2429831" y="1296140"/>
          <a:ext cx="6692478" cy="87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Georgia" pitchFamily="18" charset="0"/>
            </a:rPr>
            <a:t>Посилалися на право ("Березневі статті") в "Самостійній Україні"</a:t>
          </a:r>
          <a:r>
            <a:rPr lang="uk-UA" sz="3000" kern="1200" dirty="0" smtClean="0"/>
            <a:t>.</a:t>
          </a:r>
          <a:endParaRPr lang="ru-RU" sz="3000" kern="1200" dirty="0"/>
        </a:p>
      </dsp:txBody>
      <dsp:txXfrm>
        <a:off x="2429831" y="1296140"/>
        <a:ext cx="6692478" cy="872261"/>
      </dsp:txXfrm>
    </dsp:sp>
    <dsp:sp modelId="{4A46373D-1678-48F4-8651-9D937F5956F8}">
      <dsp:nvSpPr>
        <dsp:cNvPr id="0" name=""/>
        <dsp:cNvSpPr/>
      </dsp:nvSpPr>
      <dsp:spPr>
        <a:xfrm>
          <a:off x="2301960" y="5544616"/>
          <a:ext cx="6820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D875D-721E-45E1-867E-3498CBE67F8C}">
      <dsp:nvSpPr>
        <dsp:cNvPr id="0" name=""/>
        <dsp:cNvSpPr/>
      </dsp:nvSpPr>
      <dsp:spPr>
        <a:xfrm>
          <a:off x="2397640" y="2088233"/>
          <a:ext cx="6692478" cy="87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Georgia" pitchFamily="18" charset="0"/>
            </a:rPr>
            <a:t>Збереження приватної власності на землю (за виключенням не українців).</a:t>
          </a:r>
          <a:endParaRPr lang="ru-RU" sz="3000" kern="1200" dirty="0"/>
        </a:p>
      </dsp:txBody>
      <dsp:txXfrm>
        <a:off x="2397640" y="2088233"/>
        <a:ext cx="6692478" cy="872261"/>
      </dsp:txXfrm>
    </dsp:sp>
    <dsp:sp modelId="{50378E3F-0348-4C2E-8E62-6DE34FF35EDD}">
      <dsp:nvSpPr>
        <dsp:cNvPr id="0" name=""/>
        <dsp:cNvSpPr/>
      </dsp:nvSpPr>
      <dsp:spPr>
        <a:xfrm>
          <a:off x="2301960" y="4968552"/>
          <a:ext cx="6820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01073-77FF-45E6-94C7-1FC5CB50B300}">
      <dsp:nvSpPr>
        <dsp:cNvPr id="0" name=""/>
        <dsp:cNvSpPr/>
      </dsp:nvSpPr>
      <dsp:spPr>
        <a:xfrm>
          <a:off x="3379615" y="2276853"/>
          <a:ext cx="3417629" cy="24655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70C0"/>
              </a:solidFill>
            </a:rPr>
            <a:t>Особливості українських політичних партій Наддніпрянщини</a:t>
          </a:r>
          <a:endParaRPr lang="ru-RU" sz="2800" kern="1200" dirty="0">
            <a:solidFill>
              <a:srgbClr val="0070C0"/>
            </a:solidFill>
          </a:endParaRPr>
        </a:p>
      </dsp:txBody>
      <dsp:txXfrm>
        <a:off x="3499975" y="2397213"/>
        <a:ext cx="3176909" cy="2224868"/>
      </dsp:txXfrm>
    </dsp:sp>
    <dsp:sp modelId="{E4DD51F8-EB60-48E9-8E24-7CDFAB6F8B17}">
      <dsp:nvSpPr>
        <dsp:cNvPr id="0" name=""/>
        <dsp:cNvSpPr/>
      </dsp:nvSpPr>
      <dsp:spPr>
        <a:xfrm rot="16385722">
          <a:off x="4824283" y="1927668"/>
          <a:ext cx="699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390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4ABA7-1A61-4F68-BCAE-4731E329B81F}">
      <dsp:nvSpPr>
        <dsp:cNvPr id="0" name=""/>
        <dsp:cNvSpPr/>
      </dsp:nvSpPr>
      <dsp:spPr>
        <a:xfrm>
          <a:off x="3240359" y="113252"/>
          <a:ext cx="3984239" cy="14652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Не було ні </a:t>
          </a:r>
          <a:r>
            <a:rPr lang="uk-UA" sz="2100" kern="1200" dirty="0" err="1" smtClean="0"/>
            <a:t>крайньо</a:t>
          </a:r>
          <a:r>
            <a:rPr lang="uk-UA" sz="2100" kern="1200" dirty="0" smtClean="0"/>
            <a:t> лівих – більшовицьких, ні </a:t>
          </a:r>
          <a:r>
            <a:rPr lang="uk-UA" sz="2100" kern="1200" dirty="0" err="1" smtClean="0"/>
            <a:t>крайньо</a:t>
          </a:r>
          <a:r>
            <a:rPr lang="uk-UA" sz="2100" kern="1200" dirty="0" smtClean="0"/>
            <a:t> правих –  монархічних партій.</a:t>
          </a:r>
          <a:endParaRPr lang="ru-RU" sz="2100" kern="1200" dirty="0"/>
        </a:p>
      </dsp:txBody>
      <dsp:txXfrm>
        <a:off x="3311886" y="184779"/>
        <a:ext cx="3841185" cy="1322177"/>
      </dsp:txXfrm>
    </dsp:sp>
    <dsp:sp modelId="{9BC2A758-F192-40B8-8117-A66064081833}">
      <dsp:nvSpPr>
        <dsp:cNvPr id="0" name=""/>
        <dsp:cNvSpPr/>
      </dsp:nvSpPr>
      <dsp:spPr>
        <a:xfrm rot="21078573">
          <a:off x="6796574" y="3239626"/>
          <a:ext cx="1168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85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8FA9F-10FE-4765-8017-8A59A3C15335}">
      <dsp:nvSpPr>
        <dsp:cNvPr id="0" name=""/>
        <dsp:cNvSpPr/>
      </dsp:nvSpPr>
      <dsp:spPr>
        <a:xfrm>
          <a:off x="6912756" y="2132853"/>
          <a:ext cx="2835308" cy="17625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/>
            </a:rPr>
            <a:t>Українські політичні партії мали багато спільних рис в своїй теоретичній та практичній роботі.</a:t>
          </a:r>
          <a:endParaRPr lang="ru-RU" sz="2000" kern="1200" dirty="0">
            <a:effectLst/>
          </a:endParaRPr>
        </a:p>
      </dsp:txBody>
      <dsp:txXfrm>
        <a:off x="6998795" y="2218892"/>
        <a:ext cx="2663230" cy="1590432"/>
      </dsp:txXfrm>
    </dsp:sp>
    <dsp:sp modelId="{CD52D834-4C2E-45ED-955D-1C12097BBF5B}">
      <dsp:nvSpPr>
        <dsp:cNvPr id="0" name=""/>
        <dsp:cNvSpPr/>
      </dsp:nvSpPr>
      <dsp:spPr>
        <a:xfrm rot="2635253">
          <a:off x="6255904" y="5021825"/>
          <a:ext cx="8055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5530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DED27-88FF-44C1-A517-8E8A80744819}">
      <dsp:nvSpPr>
        <dsp:cNvPr id="0" name=""/>
        <dsp:cNvSpPr/>
      </dsp:nvSpPr>
      <dsp:spPr>
        <a:xfrm>
          <a:off x="6048685" y="5301209"/>
          <a:ext cx="3231574" cy="1378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Члени однієї української партії переходили до іншої або мали подвійне членство. </a:t>
          </a:r>
          <a:endParaRPr lang="ru-RU" sz="1900" kern="1200" dirty="0"/>
        </a:p>
      </dsp:txBody>
      <dsp:txXfrm>
        <a:off x="6115976" y="5368500"/>
        <a:ext cx="3096992" cy="1243876"/>
      </dsp:txXfrm>
    </dsp:sp>
    <dsp:sp modelId="{73B867B4-FEF2-47DE-85A0-83BD0994EF25}">
      <dsp:nvSpPr>
        <dsp:cNvPr id="0" name=""/>
        <dsp:cNvSpPr/>
      </dsp:nvSpPr>
      <dsp:spPr>
        <a:xfrm rot="8082789">
          <a:off x="3284481" y="4985822"/>
          <a:ext cx="6849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96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C377D-4583-4923-9F04-58F5D5BA082D}">
      <dsp:nvSpPr>
        <dsp:cNvPr id="0" name=""/>
        <dsp:cNvSpPr/>
      </dsp:nvSpPr>
      <dsp:spPr>
        <a:xfrm>
          <a:off x="1512181" y="5229202"/>
          <a:ext cx="2382926" cy="1378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Переважали </a:t>
          </a:r>
          <a:r>
            <a:rPr lang="uk-UA" sz="2100" kern="1200" dirty="0" err="1" smtClean="0"/>
            <a:t>автономістичні</a:t>
          </a:r>
          <a:r>
            <a:rPr lang="uk-UA" sz="2100" kern="1200" dirty="0" smtClean="0"/>
            <a:t> ідеї </a:t>
          </a:r>
          <a:endParaRPr lang="ru-RU" sz="2100" kern="1200" dirty="0"/>
        </a:p>
      </dsp:txBody>
      <dsp:txXfrm>
        <a:off x="1579472" y="5296493"/>
        <a:ext cx="2248344" cy="1243876"/>
      </dsp:txXfrm>
    </dsp:sp>
    <dsp:sp modelId="{192E9116-CA68-4358-8EB1-E54618244439}">
      <dsp:nvSpPr>
        <dsp:cNvPr id="0" name=""/>
        <dsp:cNvSpPr/>
      </dsp:nvSpPr>
      <dsp:spPr>
        <a:xfrm rot="11464871">
          <a:off x="2950878" y="3133384"/>
          <a:ext cx="4327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2771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AAFAA-0C1E-42F7-BCCA-5F0D9B6A1747}">
      <dsp:nvSpPr>
        <dsp:cNvPr id="0" name=""/>
        <dsp:cNvSpPr/>
      </dsp:nvSpPr>
      <dsp:spPr>
        <a:xfrm>
          <a:off x="936106" y="2204873"/>
          <a:ext cx="2018806" cy="1378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Існували невеликі групи перехідного характеру</a:t>
          </a:r>
          <a:endParaRPr lang="ru-RU" sz="1900" kern="1200" dirty="0"/>
        </a:p>
      </dsp:txBody>
      <dsp:txXfrm>
        <a:off x="1003397" y="2272164"/>
        <a:ext cx="1884224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Взаимосвязанный блочный процесс"/>
  <dgm:desc val="Используется для отображения последовательных этапов процесса. Рекомендуется использовать небольшие объемы текста уровня 1 и средние объемы текста уровня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0E84C-028B-4111-B65E-79B8F39B602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78639D-286C-4CFC-AFF0-83EADE723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37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9C71-D117-44E3-8AD6-45FEB508049F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Підготувала студентка групи 6.0299 Кузнецова Аліна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A403-F492-48C6-9696-1918FF30F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77EA-7681-4898-BA6F-0BFCF9749066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Підготувала студентка групи 6.0299 Кузнецова Аліна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F4155C-E59D-4DBB-881E-31D6E1899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4BD4-D67C-4921-992F-1D5B15A02D27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Підготувала студентка групи 6.0299 Кузнецова Аліна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D885-C29C-4338-B0E3-8CF9E37C9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BDC8891-B6C2-46FF-8120-BD406C872E8B}" type="datetime1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Підготувала студентка групи 6.0299 Кузнецова Аліна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E91F152-428F-4FF3-A961-7AF993DF4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44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48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614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pic>
        <p:nvPicPr>
          <p:cNvPr id="6147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2857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5391" y="1124744"/>
            <a:ext cx="7056785" cy="4708981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Політизація</a:t>
            </a:r>
            <a:r>
              <a:rPr lang="ru-RU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українського</a:t>
            </a:r>
            <a:r>
              <a:rPr lang="ru-RU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національного</a:t>
            </a:r>
            <a:r>
              <a:rPr lang="ru-RU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руху</a:t>
            </a:r>
            <a:r>
              <a:rPr lang="ru-RU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5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Наддніпрянщині</a:t>
            </a:r>
            <a:r>
              <a:rPr lang="ru-RU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 початку ХХ </a:t>
            </a:r>
            <a:r>
              <a:rPr lang="ru-RU" sz="5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століття</a:t>
            </a:r>
            <a:endParaRPr lang="ru-RU" sz="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856984" cy="836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latin typeface="Georgia" pitchFamily="18" charset="0"/>
              </a:rPr>
              <a:t> 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Українські національні </a:t>
            </a:r>
            <a:r>
              <a:rPr lang="uk-UA" b="1" dirty="0"/>
              <a:t>радикальні партії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56638273"/>
              </p:ext>
            </p:extLst>
          </p:nvPr>
        </p:nvGraphicFramePr>
        <p:xfrm>
          <a:off x="21678" y="980728"/>
          <a:ext cx="912232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642350" cy="10080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/>
              <a:t>Особливості українських політичних партій </a:t>
            </a:r>
            <a:r>
              <a:rPr lang="uk-UA" b="1" dirty="0" smtClean="0"/>
              <a:t>Наддніпрянщини</a:t>
            </a: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 l="45634" t="24336" r="1764" b="8807"/>
          <a:stretch>
            <a:fillRect/>
          </a:stretch>
        </p:blipFill>
        <p:spPr bwMode="auto">
          <a:xfrm>
            <a:off x="15875" y="1338263"/>
            <a:ext cx="9128125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21218628">
            <a:off x="465595" y="3197024"/>
            <a:ext cx="6379750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000" dirty="0"/>
              <a:t>с</a:t>
            </a:r>
            <a:r>
              <a:rPr lang="uk-UA" sz="3000" dirty="0" smtClean="0"/>
              <a:t>амостійницькі ідеї</a:t>
            </a:r>
            <a:endParaRPr lang="ru-RU" sz="3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1691849"/>
              </p:ext>
            </p:extLst>
          </p:nvPr>
        </p:nvGraphicFramePr>
        <p:xfrm>
          <a:off x="-679822" y="6350"/>
          <a:ext cx="1087320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grpSp>
        <p:nvGrpSpPr>
          <p:cNvPr id="18435" name="Группа 3"/>
          <p:cNvGrpSpPr>
            <a:grpSpLocks/>
          </p:cNvGrpSpPr>
          <p:nvPr/>
        </p:nvGrpSpPr>
        <p:grpSpPr bwMode="auto">
          <a:xfrm>
            <a:off x="1851025" y="3430588"/>
            <a:ext cx="4203700" cy="3414712"/>
            <a:chOff x="3234409" y="912412"/>
            <a:chExt cx="3900334" cy="3103667"/>
          </a:xfrm>
        </p:grpSpPr>
        <p:sp>
          <p:nvSpPr>
            <p:cNvPr id="5" name="Шестиугольник 4"/>
            <p:cNvSpPr/>
            <p:nvPr/>
          </p:nvSpPr>
          <p:spPr>
            <a:xfrm rot="5400000">
              <a:off x="3632743" y="514079"/>
              <a:ext cx="3103667" cy="39003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Шестиугольник 4"/>
            <p:cNvSpPr/>
            <p:nvPr/>
          </p:nvSpPr>
          <p:spPr>
            <a:xfrm>
              <a:off x="3738153" y="1534299"/>
              <a:ext cx="2747026" cy="206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600" dirty="0" smtClean="0">
                  <a:solidFill>
                    <a:srgbClr val="FFFFFF"/>
                  </a:solidFill>
                  <a:latin typeface="Franklin Gothic Book" pitchFamily="34" charset="0"/>
                </a:rPr>
                <a:t>Популярність </a:t>
              </a:r>
              <a:r>
                <a:rPr lang="uk-UA" sz="1600" dirty="0">
                  <a:solidFill>
                    <a:srgbClr val="FFFFFF"/>
                  </a:solidFill>
                  <a:latin typeface="Franklin Gothic Book" pitchFamily="34" charset="0"/>
                </a:rPr>
                <a:t>ідей федерації в українському національному русі (Кирило-Мефодіївське товариство з їх мріями про слов'янську федерацію; М.Драгоманов з ідеями європейської федерації). Україна в цих планах – лише частина федерації.</a:t>
              </a:r>
              <a:endParaRPr lang="ru-RU" sz="1600" dirty="0">
                <a:solidFill>
                  <a:srgbClr val="FFFFFF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18436" name="Группа 9"/>
          <p:cNvGrpSpPr>
            <a:grpSpLocks/>
          </p:cNvGrpSpPr>
          <p:nvPr/>
        </p:nvGrpSpPr>
        <p:grpSpPr bwMode="auto">
          <a:xfrm>
            <a:off x="179388" y="1525588"/>
            <a:ext cx="3065462" cy="2425700"/>
            <a:chOff x="4564060" y="153093"/>
            <a:chExt cx="2776750" cy="2220671"/>
          </a:xfrm>
        </p:grpSpPr>
        <p:sp>
          <p:nvSpPr>
            <p:cNvPr id="11" name="Шестиугольник 10"/>
            <p:cNvSpPr/>
            <p:nvPr/>
          </p:nvSpPr>
          <p:spPr>
            <a:xfrm rot="5400000">
              <a:off x="4842100" y="-124947"/>
              <a:ext cx="2220671" cy="277675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Шестиугольник 4"/>
            <p:cNvSpPr/>
            <p:nvPr/>
          </p:nvSpPr>
          <p:spPr>
            <a:xfrm>
              <a:off x="5027091" y="523689"/>
              <a:ext cx="1850687" cy="1479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600" dirty="0" smtClean="0">
                  <a:solidFill>
                    <a:srgbClr val="FFFFFF"/>
                  </a:solidFill>
                  <a:latin typeface="Franklin Gothic Book" pitchFamily="34" charset="0"/>
                </a:rPr>
                <a:t>Популярність </a:t>
              </a:r>
              <a:r>
                <a:rPr lang="uk-UA" sz="1600" dirty="0">
                  <a:solidFill>
                    <a:srgbClr val="FFFFFF"/>
                  </a:solidFill>
                  <a:latin typeface="Franklin Gothic Book" pitchFamily="34" charset="0"/>
                </a:rPr>
                <a:t>у суспільстві ідей створення федерації в Європі.</a:t>
              </a:r>
              <a:endParaRPr lang="ru-RU" sz="1600" dirty="0">
                <a:solidFill>
                  <a:srgbClr val="FFFFFF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18437" name="Группа 12"/>
          <p:cNvGrpSpPr>
            <a:grpSpLocks/>
          </p:cNvGrpSpPr>
          <p:nvPr/>
        </p:nvGrpSpPr>
        <p:grpSpPr bwMode="auto">
          <a:xfrm>
            <a:off x="5003801" y="1568449"/>
            <a:ext cx="4081463" cy="2921000"/>
            <a:chOff x="8857520" y="-3344223"/>
            <a:chExt cx="4226588" cy="3164320"/>
          </a:xfrm>
        </p:grpSpPr>
        <p:sp>
          <p:nvSpPr>
            <p:cNvPr id="14" name="Шестиугольник 13"/>
            <p:cNvSpPr/>
            <p:nvPr/>
          </p:nvSpPr>
          <p:spPr>
            <a:xfrm rot="5400000">
              <a:off x="9388654" y="-3875357"/>
              <a:ext cx="3164320" cy="42265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4"/>
            <p:cNvSpPr/>
            <p:nvPr/>
          </p:nvSpPr>
          <p:spPr>
            <a:xfrm>
              <a:off x="9528891" y="-2855816"/>
              <a:ext cx="3057304" cy="210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600" dirty="0" smtClean="0"/>
                <a:t>Традиція </a:t>
              </a:r>
              <a:r>
                <a:rPr lang="uk-UA" sz="1600" dirty="0"/>
                <a:t>української політичної думки. Популярність ідей М. Драгоманова. Його переконання, що головне не створення нової незалежної держави, а політичний лад і захист демократичних прав і свобод громадян в межах існуючої держави.</a:t>
              </a:r>
              <a:endParaRPr lang="ru-RU" sz="1600" dirty="0"/>
            </a:p>
          </p:txBody>
        </p:sp>
      </p:grpSp>
      <p:sp>
        <p:nvSpPr>
          <p:cNvPr id="28" name="Стрелка вниз 27"/>
          <p:cNvSpPr/>
          <p:nvPr/>
        </p:nvSpPr>
        <p:spPr>
          <a:xfrm rot="2194235">
            <a:off x="6942138" y="4564063"/>
            <a:ext cx="561975" cy="94773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3829844" y="2404269"/>
            <a:ext cx="561975" cy="89376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179388" y="0"/>
            <a:ext cx="8626475" cy="174942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Причини перемоги </a:t>
            </a:r>
            <a:r>
              <a:rPr lang="uk-UA" sz="2400" b="1" dirty="0" err="1"/>
              <a:t>автономістичної</a:t>
            </a:r>
            <a:r>
              <a:rPr lang="uk-UA" sz="2400" b="1" dirty="0"/>
              <a:t> позиції більшості партій Наддніпрянщини на початку ХХ ст.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grpSp>
        <p:nvGrpSpPr>
          <p:cNvPr id="19459" name="Группа 6"/>
          <p:cNvGrpSpPr>
            <a:grpSpLocks/>
          </p:cNvGrpSpPr>
          <p:nvPr/>
        </p:nvGrpSpPr>
        <p:grpSpPr bwMode="auto">
          <a:xfrm>
            <a:off x="96838" y="1408113"/>
            <a:ext cx="4265612" cy="2884487"/>
            <a:chOff x="2850532" y="2544883"/>
            <a:chExt cx="3164209" cy="2352513"/>
          </a:xfrm>
        </p:grpSpPr>
        <p:sp>
          <p:nvSpPr>
            <p:cNvPr id="8" name="Шестиугольник 7"/>
            <p:cNvSpPr/>
            <p:nvPr/>
          </p:nvSpPr>
          <p:spPr>
            <a:xfrm rot="5400000">
              <a:off x="3256380" y="2139035"/>
              <a:ext cx="2352513" cy="316420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Шестиугольник 4"/>
            <p:cNvSpPr/>
            <p:nvPr/>
          </p:nvSpPr>
          <p:spPr>
            <a:xfrm>
              <a:off x="3378096" y="2937184"/>
              <a:ext cx="2109080" cy="1567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 smtClean="0"/>
                <a:t>Традиції </a:t>
              </a:r>
              <a:r>
                <a:rPr lang="uk-UA" sz="2000" dirty="0"/>
                <a:t>російської політичної думки (ще з часів декабристів), яка не визнавала за Україною право на автономію (хоча за Польщею це право визнавалось).</a:t>
              </a:r>
              <a:endParaRPr lang="ru-RU" sz="2000" dirty="0"/>
            </a:p>
          </p:txBody>
        </p:sp>
      </p:grpSp>
      <p:grpSp>
        <p:nvGrpSpPr>
          <p:cNvPr id="19460" name="Группа 15"/>
          <p:cNvGrpSpPr>
            <a:grpSpLocks/>
          </p:cNvGrpSpPr>
          <p:nvPr/>
        </p:nvGrpSpPr>
        <p:grpSpPr bwMode="auto">
          <a:xfrm>
            <a:off x="5076825" y="1449388"/>
            <a:ext cx="3930650" cy="2638425"/>
            <a:chOff x="1" y="-1"/>
            <a:chExt cx="2503431" cy="2877507"/>
          </a:xfrm>
        </p:grpSpPr>
        <p:sp>
          <p:nvSpPr>
            <p:cNvPr id="17" name="Шестиугольник 16"/>
            <p:cNvSpPr/>
            <p:nvPr/>
          </p:nvSpPr>
          <p:spPr>
            <a:xfrm rot="5400000">
              <a:off x="-187037" y="187038"/>
              <a:ext cx="2877507" cy="25034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Шестиугольник 4"/>
            <p:cNvSpPr/>
            <p:nvPr/>
          </p:nvSpPr>
          <p:spPr>
            <a:xfrm>
              <a:off x="390277" y="448419"/>
              <a:ext cx="1722878" cy="198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 smtClean="0"/>
                <a:t>Популярність </a:t>
              </a:r>
              <a:r>
                <a:rPr lang="uk-UA" sz="2000" dirty="0"/>
                <a:t>соціалістичних ідей в українському політикумі (Головне не національне, а соціальне визволення).</a:t>
              </a:r>
              <a:endParaRPr lang="ru-RU" sz="2000" dirty="0"/>
            </a:p>
          </p:txBody>
        </p:sp>
      </p:grpSp>
      <p:grpSp>
        <p:nvGrpSpPr>
          <p:cNvPr id="19461" name="Группа 18"/>
          <p:cNvGrpSpPr>
            <a:grpSpLocks/>
          </p:cNvGrpSpPr>
          <p:nvPr/>
        </p:nvGrpSpPr>
        <p:grpSpPr bwMode="auto">
          <a:xfrm>
            <a:off x="1911350" y="3762375"/>
            <a:ext cx="5437188" cy="2687638"/>
            <a:chOff x="3044197" y="344308"/>
            <a:chExt cx="2503431" cy="2877507"/>
          </a:xfrm>
        </p:grpSpPr>
        <p:sp>
          <p:nvSpPr>
            <p:cNvPr id="20" name="Шестиугольник 19"/>
            <p:cNvSpPr/>
            <p:nvPr/>
          </p:nvSpPr>
          <p:spPr>
            <a:xfrm rot="5400000">
              <a:off x="2857159" y="531346"/>
              <a:ext cx="2877507" cy="25034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стиугольник 4"/>
            <p:cNvSpPr/>
            <p:nvPr/>
          </p:nvSpPr>
          <p:spPr>
            <a:xfrm>
              <a:off x="3434513" y="793015"/>
              <a:ext cx="1722799" cy="1980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 smtClean="0"/>
                <a:t>Наслідки </a:t>
              </a:r>
              <a:r>
                <a:rPr lang="uk-UA" sz="2000" dirty="0"/>
                <a:t>довготривалого бездержавного статусу, русифікації та імперського минулого. </a:t>
              </a:r>
              <a:endParaRPr lang="ru-RU" sz="2000" dirty="0"/>
            </a:p>
          </p:txBody>
        </p:sp>
      </p:grpSp>
      <p:sp>
        <p:nvSpPr>
          <p:cNvPr id="26" name="Стрелка вниз 25"/>
          <p:cNvSpPr/>
          <p:nvPr/>
        </p:nvSpPr>
        <p:spPr>
          <a:xfrm rot="16200000">
            <a:off x="4396581" y="2486819"/>
            <a:ext cx="561975" cy="5032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2194235">
            <a:off x="7462838" y="4030663"/>
            <a:ext cx="561975" cy="92392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179388" y="6350"/>
            <a:ext cx="8856662" cy="1522413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Причини перемоги </a:t>
            </a:r>
            <a:r>
              <a:rPr lang="uk-UA" sz="2400" b="1" dirty="0" err="1"/>
              <a:t>автономістичної</a:t>
            </a:r>
            <a:r>
              <a:rPr lang="uk-UA" sz="2400" b="1" dirty="0"/>
              <a:t> позиції більшості партій Наддніпрянщини на початку ХХ ст.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pic>
        <p:nvPicPr>
          <p:cNvPr id="20483" name="Picture 2" descr="Результат пошуку зображень за запитом &quot;д антонович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42875"/>
            <a:ext cx="2411413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 descr="Результат пошуку зображень за запитом &quot;м русов роки житт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5" name="AutoShape 6" descr="Результат пошуку зображень за запитом &quot;м русов роки життя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6" name="AutoShape 8" descr="Результат пошуку зображень за запитом &quot;м русов роки життя&quot;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487" name="Picture 10" descr="Результат пошуку зображень за запитом &quot;м русов роки житт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38113"/>
            <a:ext cx="2395538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нта лицом вниз 6"/>
          <p:cNvSpPr/>
          <p:nvPr/>
        </p:nvSpPr>
        <p:spPr>
          <a:xfrm>
            <a:off x="71438" y="2954338"/>
            <a:ext cx="2616200" cy="536575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Д. </a:t>
            </a:r>
            <a:r>
              <a:rPr lang="uk-UA" sz="1400" dirty="0" smtClean="0"/>
              <a:t>Антонович</a:t>
            </a:r>
            <a:endParaRPr lang="uk-UA" sz="1400" dirty="0"/>
          </a:p>
        </p:txBody>
      </p:sp>
      <p:sp>
        <p:nvSpPr>
          <p:cNvPr id="10" name="Лента лицом вниз 9"/>
          <p:cNvSpPr/>
          <p:nvPr/>
        </p:nvSpPr>
        <p:spPr>
          <a:xfrm>
            <a:off x="6527800" y="4652963"/>
            <a:ext cx="2616200" cy="536575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М. </a:t>
            </a:r>
            <a:r>
              <a:rPr lang="uk-UA" sz="1400" dirty="0" err="1" smtClean="0"/>
              <a:t>Русов</a:t>
            </a:r>
            <a:endParaRPr lang="uk-UA" sz="1400" dirty="0"/>
          </a:p>
        </p:txBody>
      </p:sp>
      <p:pic>
        <p:nvPicPr>
          <p:cNvPr id="20490" name="Picture 12" descr="Результат пошуку зображень за запитом &quot;л мацієвич роки житт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947863"/>
            <a:ext cx="32416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Лента лицом вниз 11"/>
          <p:cNvSpPr/>
          <p:nvPr/>
        </p:nvSpPr>
        <p:spPr>
          <a:xfrm>
            <a:off x="3371850" y="5830888"/>
            <a:ext cx="2616200" cy="536575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Л. </a:t>
            </a:r>
            <a:r>
              <a:rPr lang="uk-UA" sz="1400" dirty="0" err="1" smtClean="0"/>
              <a:t>Мацієвич</a:t>
            </a:r>
            <a:endParaRPr lang="uk-UA" sz="1400" dirty="0"/>
          </a:p>
        </p:txBody>
      </p:sp>
      <p:sp>
        <p:nvSpPr>
          <p:cNvPr id="14" name="Лента лицом вниз 13"/>
          <p:cNvSpPr/>
          <p:nvPr/>
        </p:nvSpPr>
        <p:spPr>
          <a:xfrm>
            <a:off x="87313" y="5991225"/>
            <a:ext cx="2616200" cy="536575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О. </a:t>
            </a:r>
            <a:r>
              <a:rPr lang="uk-UA" sz="1400" dirty="0" smtClean="0"/>
              <a:t>Коваленко</a:t>
            </a:r>
            <a:endParaRPr lang="uk-UA" sz="1400" dirty="0"/>
          </a:p>
        </p:txBody>
      </p:sp>
      <p:pic>
        <p:nvPicPr>
          <p:cNvPr id="20493" name="Picture 16" descr="Результат пошуку зображень за запитом &quot;о коваленко руп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" y="3598863"/>
            <a:ext cx="23812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лая лента лицом вверх 7"/>
          <p:cNvSpPr/>
          <p:nvPr/>
        </p:nvSpPr>
        <p:spPr>
          <a:xfrm>
            <a:off x="2703513" y="160338"/>
            <a:ext cx="3740150" cy="1539875"/>
          </a:xfrm>
          <a:prstGeom prst="ellipseRibbon2">
            <a:avLst>
              <a:gd name="adj1" fmla="val 13458"/>
              <a:gd name="adj2" fmla="val 69013"/>
              <a:gd name="adj3" fmla="val 125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Революційна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Українська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партія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latin typeface="Antique Titul DcFr" pitchFamily="82" charset="0"/>
              </a:rPr>
              <a:t>РУП: Національне самовизначення</a:t>
            </a:r>
            <a:endParaRPr lang="ru-RU" sz="4000" dirty="0">
              <a:latin typeface="Antique Titul DcFr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2899199"/>
              </p:ext>
            </p:extLst>
          </p:nvPr>
        </p:nvGraphicFramePr>
        <p:xfrm>
          <a:off x="0" y="0"/>
          <a:ext cx="9143999" cy="714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ашивка 2"/>
          <p:cNvSpPr/>
          <p:nvPr/>
        </p:nvSpPr>
        <p:spPr>
          <a:xfrm>
            <a:off x="395536" y="2916312"/>
            <a:ext cx="7920880" cy="9001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1600" dirty="0" smtClean="0"/>
              <a:t>     РУП </a:t>
            </a:r>
            <a:r>
              <a:rPr lang="uk-UA" sz="1600" dirty="0"/>
              <a:t>в 1903 р. відмовилася від «Самостійної України» як </a:t>
            </a:r>
            <a:r>
              <a:rPr lang="uk-UA" sz="1600" dirty="0" smtClean="0"/>
              <a:t>програми,      	засудивши </a:t>
            </a:r>
            <a:r>
              <a:rPr lang="uk-UA" sz="1600" dirty="0"/>
              <a:t>її за «брак соціалістичного світогляду».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7110668"/>
              </p:ext>
            </p:extLst>
          </p:nvPr>
        </p:nvGraphicFramePr>
        <p:xfrm>
          <a:off x="0" y="68263"/>
          <a:ext cx="9143999" cy="695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pic>
        <p:nvPicPr>
          <p:cNvPr id="23555" name="Picture 2" descr="Симон Петлюра"/>
          <p:cNvPicPr>
            <a:picLocks noChangeAspect="1" noChangeArrowheads="1"/>
          </p:cNvPicPr>
          <p:nvPr/>
        </p:nvPicPr>
        <p:blipFill>
          <a:blip r:embed="rId2"/>
          <a:srcRect b="17870"/>
          <a:stretch>
            <a:fillRect/>
          </a:stretch>
        </p:blipFill>
        <p:spPr bwMode="auto">
          <a:xfrm>
            <a:off x="0" y="25400"/>
            <a:ext cx="2381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Лента лицом вниз 4"/>
          <p:cNvSpPr/>
          <p:nvPr/>
        </p:nvSpPr>
        <p:spPr>
          <a:xfrm>
            <a:off x="0" y="2870200"/>
            <a:ext cx="2616200" cy="534988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С. </a:t>
            </a:r>
            <a:r>
              <a:rPr lang="uk-UA" sz="1400" dirty="0" smtClean="0"/>
              <a:t>Петлюра</a:t>
            </a:r>
            <a:endParaRPr lang="uk-UA" sz="1400" dirty="0"/>
          </a:p>
        </p:txBody>
      </p:sp>
      <p:pic>
        <p:nvPicPr>
          <p:cNvPr id="23557" name="Picture 2" descr="Результат пошуку зображень за запитом &quot;д антонович&quot;"/>
          <p:cNvPicPr>
            <a:picLocks noChangeAspect="1" noChangeArrowheads="1"/>
          </p:cNvPicPr>
          <p:nvPr/>
        </p:nvPicPr>
        <p:blipFill>
          <a:blip r:embed="rId3"/>
          <a:srcRect b="11392"/>
          <a:stretch>
            <a:fillRect/>
          </a:stretch>
        </p:blipFill>
        <p:spPr bwMode="auto">
          <a:xfrm>
            <a:off x="6156325" y="0"/>
            <a:ext cx="28813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Володимир Кирилович Винниченко"/>
          <p:cNvPicPr>
            <a:picLocks noChangeAspect="1" noChangeArrowheads="1"/>
          </p:cNvPicPr>
          <p:nvPr/>
        </p:nvPicPr>
        <p:blipFill>
          <a:blip r:embed="rId4"/>
          <a:srcRect l="7314" r="11383" b="9685"/>
          <a:stretch>
            <a:fillRect/>
          </a:stretch>
        </p:blipFill>
        <p:spPr bwMode="auto">
          <a:xfrm>
            <a:off x="107950" y="3471863"/>
            <a:ext cx="24003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нта лицом вниз 6"/>
          <p:cNvSpPr/>
          <p:nvPr/>
        </p:nvSpPr>
        <p:spPr>
          <a:xfrm>
            <a:off x="6178550" y="2908300"/>
            <a:ext cx="2928938" cy="641350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Д. </a:t>
            </a:r>
            <a:r>
              <a:rPr lang="uk-UA" sz="1400" dirty="0" smtClean="0"/>
              <a:t>Антонович</a:t>
            </a:r>
            <a:endParaRPr lang="uk-UA" sz="1400" dirty="0"/>
          </a:p>
        </p:txBody>
      </p:sp>
      <p:sp>
        <p:nvSpPr>
          <p:cNvPr id="9" name="Лента лицом вниз 8"/>
          <p:cNvSpPr/>
          <p:nvPr/>
        </p:nvSpPr>
        <p:spPr>
          <a:xfrm>
            <a:off x="11113" y="5876925"/>
            <a:ext cx="2616200" cy="536575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В. </a:t>
            </a:r>
            <a:r>
              <a:rPr lang="uk-UA" sz="1400" dirty="0" smtClean="0"/>
              <a:t>Винниченко</a:t>
            </a:r>
            <a:endParaRPr lang="uk-UA" sz="1400" dirty="0"/>
          </a:p>
        </p:txBody>
      </p:sp>
      <p:pic>
        <p:nvPicPr>
          <p:cNvPr id="23561" name="Picture 6" descr="Порш Микола Володимирови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1125" y="3549650"/>
            <a:ext cx="266541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Лента лицом вниз 10"/>
          <p:cNvSpPr/>
          <p:nvPr/>
        </p:nvSpPr>
        <p:spPr>
          <a:xfrm>
            <a:off x="6229350" y="5826125"/>
            <a:ext cx="2928938" cy="641350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М. </a:t>
            </a:r>
            <a:r>
              <a:rPr lang="uk-UA" sz="1400" dirty="0" smtClean="0"/>
              <a:t>Порш</a:t>
            </a:r>
            <a:endParaRPr lang="uk-UA" sz="14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255838" y="474663"/>
            <a:ext cx="3990975" cy="6149975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0070C0"/>
                </a:solidFill>
              </a:rPr>
              <a:t>УСДРП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23813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2"/>
                </a:solidFill>
                <a:latin typeface="+mj-lt"/>
              </a:rPr>
              <a:t>Програма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УСДРП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0066384"/>
              </p:ext>
            </p:extLst>
          </p:nvPr>
        </p:nvGraphicFramePr>
        <p:xfrm>
          <a:off x="-7600" y="37227"/>
          <a:ext cx="9144000" cy="684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717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pic>
        <p:nvPicPr>
          <p:cNvPr id="7171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-6350"/>
            <a:ext cx="91313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7016" y="1412775"/>
            <a:ext cx="8856984" cy="460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entury Gothic" pitchFamily="34" charset="0"/>
                <a:cs typeface="Browallia New" pitchFamily="34" charset="-34"/>
              </a:rPr>
              <a:t>1. Передумови політизації українського національного руху Наддніпрянщини на початку ХХ ст.</a:t>
            </a:r>
            <a:endParaRPr lang="ru-RU" dirty="0">
              <a:latin typeface="Century Gothic" pitchFamily="34" charset="0"/>
              <a:cs typeface="Browallia New" pitchFamily="34" charset="-34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entury Gothic" pitchFamily="34" charset="0"/>
                <a:cs typeface="Browallia New" pitchFamily="34" charset="-34"/>
              </a:rPr>
              <a:t>2. Типологія українських національних партій початку ХХ ст. Особливості українських національних партій Наддніпрянщини</a:t>
            </a:r>
            <a:r>
              <a:rPr lang="ru-RU" dirty="0">
                <a:latin typeface="Century Gothic" pitchFamily="34" charset="0"/>
                <a:cs typeface="Browallia New" pitchFamily="34" charset="-34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entury Gothic" pitchFamily="34" charset="0"/>
                <a:cs typeface="Browallia New" pitchFamily="34" charset="-34"/>
              </a:rPr>
              <a:t>3. Питання національного самовизначення в програмах українських національних партій Наддніпрянщини на початку ХХ ст.</a:t>
            </a:r>
            <a:endParaRPr lang="ru-RU" dirty="0">
              <a:latin typeface="Century Gothic" pitchFamily="34" charset="0"/>
              <a:cs typeface="Browallia New" pitchFamily="34" charset="-34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entury Gothic" pitchFamily="34" charset="0"/>
                <a:cs typeface="Browallia New" pitchFamily="34" charset="-34"/>
              </a:rPr>
              <a:t>4. РУП – перша українська політична партія на Наддніпрянщині. Українські національні партії соціалістичного напрямку.</a:t>
            </a:r>
            <a:endParaRPr lang="ru-RU" dirty="0">
              <a:latin typeface="Century Gothic" pitchFamily="34" charset="0"/>
              <a:cs typeface="Browallia New" pitchFamily="34" charset="-34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entury Gothic" pitchFamily="34" charset="0"/>
                <a:cs typeface="Browallia New" pitchFamily="34" charset="-34"/>
              </a:rPr>
              <a:t>5. Українські національні партії ліберального напрямку.</a:t>
            </a:r>
            <a:endParaRPr lang="ru-RU" dirty="0">
              <a:latin typeface="Century Gothic" pitchFamily="34" charset="0"/>
              <a:cs typeface="Browallia New" pitchFamily="34" charset="-34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entury Gothic" pitchFamily="34" charset="0"/>
                <a:cs typeface="Browallia New" pitchFamily="34" charset="-34"/>
              </a:rPr>
              <a:t>6. УНП – українська партія націонал-радикального напрямку.</a:t>
            </a:r>
            <a:endParaRPr lang="ru-RU" dirty="0">
              <a:latin typeface="Century Gothic" pitchFamily="34" charset="0"/>
              <a:cs typeface="Browallia New" pitchFamily="34" charset="-34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 pitchFamily="34" charset="0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0"/>
            <a:ext cx="8640960" cy="1268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Українська </a:t>
            </a:r>
            <a:r>
              <a:rPr lang="uk-UA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соціал-демократична </a:t>
            </a:r>
            <a:r>
              <a:rPr lang="uk-UA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«Спілка»</a:t>
            </a:r>
            <a:endParaRPr lang="ru-RU" sz="35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9721173"/>
              </p:ext>
            </p:extLst>
          </p:nvPr>
        </p:nvGraphicFramePr>
        <p:xfrm>
          <a:off x="25722" y="1412776"/>
          <a:ext cx="9118278" cy="530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8631689"/>
              </p:ext>
            </p:extLst>
          </p:nvPr>
        </p:nvGraphicFramePr>
        <p:xfrm>
          <a:off x="-2556792" y="3669376"/>
          <a:ext cx="14473608" cy="296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2" descr="Результат пошуку зображень за запитом &quot;меленевський маркіян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8" y="53975"/>
            <a:ext cx="24098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низ 5"/>
          <p:cNvSpPr/>
          <p:nvPr/>
        </p:nvSpPr>
        <p:spPr>
          <a:xfrm>
            <a:off x="0" y="3138488"/>
            <a:ext cx="2616200" cy="534987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М. </a:t>
            </a:r>
            <a:r>
              <a:rPr lang="uk-UA" sz="1400" dirty="0" smtClean="0"/>
              <a:t>Меленевський</a:t>
            </a:r>
            <a:endParaRPr lang="uk-UA" sz="1400" dirty="0"/>
          </a:p>
        </p:txBody>
      </p:sp>
      <p:pic>
        <p:nvPicPr>
          <p:cNvPr id="26629" name="Picture 6" descr="Результат пошуку зображень за запитом &quot;скоропис-йолтуховський&quot;"/>
          <p:cNvPicPr>
            <a:picLocks noChangeAspect="1" noChangeArrowheads="1"/>
          </p:cNvPicPr>
          <p:nvPr/>
        </p:nvPicPr>
        <p:blipFill>
          <a:blip r:embed="rId8"/>
          <a:srcRect b="8875"/>
          <a:stretch>
            <a:fillRect/>
          </a:stretch>
        </p:blipFill>
        <p:spPr bwMode="auto">
          <a:xfrm>
            <a:off x="6756400" y="127000"/>
            <a:ext cx="21050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Лента лицом вниз 7"/>
          <p:cNvSpPr/>
          <p:nvPr/>
        </p:nvSpPr>
        <p:spPr>
          <a:xfrm>
            <a:off x="6500813" y="2935288"/>
            <a:ext cx="2616200" cy="733425"/>
          </a:xfrm>
          <a:prstGeom prst="ribbon">
            <a:avLst>
              <a:gd name="adj1" fmla="val 0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О. </a:t>
            </a:r>
            <a:r>
              <a:rPr lang="uk-UA" sz="1400" dirty="0" err="1" smtClean="0"/>
              <a:t>Скоропис-Йолтуховський</a:t>
            </a:r>
            <a:endParaRPr lang="uk-UA" sz="14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771800" y="192354"/>
            <a:ext cx="3729211" cy="287710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Українська соціал-демократична "Спілка"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2690548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pic>
        <p:nvPicPr>
          <p:cNvPr id="28675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3687763"/>
            <a:ext cx="29257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>
            <a:off x="2819400" y="3968750"/>
            <a:ext cx="3240088" cy="143986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Б. </a:t>
            </a:r>
            <a:r>
              <a:rPr lang="uk-UA" sz="1400" dirty="0" smtClean="0"/>
              <a:t>Грінченко</a:t>
            </a:r>
            <a:endParaRPr lang="uk-UA" sz="1400" dirty="0"/>
          </a:p>
        </p:txBody>
      </p:sp>
      <p:pic>
        <p:nvPicPr>
          <p:cNvPr id="28677" name="Объект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968750"/>
            <a:ext cx="24431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3625850" y="5564188"/>
            <a:ext cx="2952750" cy="122396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С. </a:t>
            </a:r>
            <a:r>
              <a:rPr lang="uk-UA" sz="1400" dirty="0" smtClean="0"/>
              <a:t>Єфремов</a:t>
            </a:r>
            <a:endParaRPr lang="uk-UA" sz="1400" dirty="0"/>
          </a:p>
        </p:txBody>
      </p:sp>
      <p:pic>
        <p:nvPicPr>
          <p:cNvPr id="28679" name="Picture 2" descr="Результат пошуку зображень за запитом &quot;чеховський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"/>
            <a:ext cx="2700338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AutoShape 4" descr="Результат пошуку зображень за запитом &quot;чикаленк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8681" name="Picture 6" descr="Результат пошуку зображень за запитом &quot;чикаленко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-38100"/>
            <a:ext cx="25558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Лента лицом вниз 10"/>
          <p:cNvSpPr/>
          <p:nvPr/>
        </p:nvSpPr>
        <p:spPr>
          <a:xfrm>
            <a:off x="0" y="3138488"/>
            <a:ext cx="2616200" cy="534987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В. </a:t>
            </a:r>
            <a:r>
              <a:rPr lang="uk-UA" sz="1400" dirty="0" smtClean="0"/>
              <a:t>Чеховський</a:t>
            </a:r>
            <a:endParaRPr lang="uk-UA" sz="1400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6450013" y="3252788"/>
            <a:ext cx="2616200" cy="536575"/>
          </a:xfrm>
          <a:prstGeom prst="ribbon">
            <a:avLst>
              <a:gd name="adj1" fmla="val 16667"/>
              <a:gd name="adj2" fmla="val 71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Є. </a:t>
            </a:r>
            <a:r>
              <a:rPr lang="uk-UA" sz="1400" dirty="0" err="1" smtClean="0"/>
              <a:t>Чикаленко</a:t>
            </a:r>
            <a:endParaRPr lang="uk-UA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19850" y="332656"/>
            <a:ext cx="3672409" cy="2592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Українська демократична партія</a:t>
            </a:r>
            <a:endParaRPr lang="ru-RU" sz="3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УДП</a:t>
            </a:r>
            <a:endParaRPr lang="ru-RU" sz="4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7314514"/>
              </p:ext>
            </p:extLst>
          </p:nvPr>
        </p:nvGraphicFramePr>
        <p:xfrm>
          <a:off x="-1188640" y="1340768"/>
          <a:ext cx="10324959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4067944" y="1484784"/>
            <a:ext cx="855569" cy="878847"/>
          </a:xfrm>
          <a:prstGeom prst="ellipse">
            <a:avLst/>
          </a:prstGeom>
          <a:blipFill dpi="0" rotWithShape="0">
            <a:blip r:embed="rId7"/>
            <a:srcRect/>
            <a:stretch>
              <a:fillRect l="-35480" t="7422" r="-37598" b="-57226"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7544" y="1184192"/>
            <a:ext cx="1975914" cy="1480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85225" cy="798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70C0"/>
                </a:solidFill>
                <a:latin typeface="Antique Titul DcFr" pitchFamily="82" charset="0"/>
              </a:rPr>
              <a:t/>
            </a:r>
            <a:br>
              <a:rPr lang="uk-UA" sz="3600" b="1" dirty="0" smtClean="0">
                <a:solidFill>
                  <a:srgbClr val="0070C0"/>
                </a:solidFill>
                <a:latin typeface="Antique Titul DcFr" pitchFamily="82" charset="0"/>
              </a:rPr>
            </a:br>
            <a:r>
              <a:rPr lang="uk-UA" sz="3600" b="1" dirty="0" smtClean="0">
                <a:solidFill>
                  <a:srgbClr val="0070C0"/>
                </a:solidFill>
                <a:latin typeface="Antique Titul DcFr" pitchFamily="82" charset="0"/>
              </a:rPr>
              <a:t>Українська </a:t>
            </a:r>
            <a:r>
              <a:rPr lang="uk-UA" sz="3600" b="1" dirty="0">
                <a:solidFill>
                  <a:srgbClr val="0070C0"/>
                </a:solidFill>
                <a:latin typeface="Antique Titul DcFr" pitchFamily="82" charset="0"/>
              </a:rPr>
              <a:t>радикальна </a:t>
            </a:r>
            <a:r>
              <a:rPr lang="uk-UA" sz="3600" b="1" dirty="0" smtClean="0">
                <a:solidFill>
                  <a:srgbClr val="0070C0"/>
                </a:solidFill>
                <a:latin typeface="Antique Titul DcFr" pitchFamily="82" charset="0"/>
              </a:rPr>
              <a:t>партія</a:t>
            </a:r>
            <a:r>
              <a:rPr lang="ru-RU" sz="3600" b="1" dirty="0">
                <a:solidFill>
                  <a:srgbClr val="0070C0"/>
                </a:solidFill>
                <a:latin typeface="Antique Titul DcFr" pitchFamily="82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Antique Titul DcFr" pitchFamily="82" charset="0"/>
              </a:rPr>
            </a:br>
            <a:endParaRPr lang="ru-RU" sz="3600" b="1" dirty="0">
              <a:solidFill>
                <a:srgbClr val="0070C0"/>
              </a:solidFill>
              <a:latin typeface="Antique Titul DcFr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2548670"/>
              </p:ext>
            </p:extLst>
          </p:nvPr>
        </p:nvGraphicFramePr>
        <p:xfrm>
          <a:off x="0" y="1100138"/>
          <a:ext cx="9143999" cy="556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9862" y="2780928"/>
            <a:ext cx="1097413" cy="822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Результат пошуку зображень за запитом &quot;революція іконка&quot;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2377" y="1412575"/>
            <a:ext cx="1097413" cy="116692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179388" y="188913"/>
            <a:ext cx="8785225" cy="9302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800" cap="none" dirty="0" smtClean="0">
                <a:solidFill>
                  <a:srgbClr val="0070C0"/>
                </a:solidFill>
                <a:latin typeface="Franklin Gothic Medium" pitchFamily="34" charset="0"/>
              </a:rPr>
              <a:t>ПРАКТИЧНА ДІЯЛЬНІСТЬ УРП</a:t>
            </a:r>
          </a:p>
        </p:txBody>
      </p:sp>
      <p:pic>
        <p:nvPicPr>
          <p:cNvPr id="31746" name="Picture 2" descr="Результат пошуку зображень за запитом &quot;чому у нас досі немає доброго лад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47529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125538"/>
            <a:ext cx="3368675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5674940"/>
              </p:ext>
            </p:extLst>
          </p:nvPr>
        </p:nvGraphicFramePr>
        <p:xfrm>
          <a:off x="-108520" y="20638"/>
          <a:ext cx="9252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ертикальный свиток 4"/>
          <p:cNvSpPr/>
          <p:nvPr/>
        </p:nvSpPr>
        <p:spPr>
          <a:xfrm>
            <a:off x="17463" y="0"/>
            <a:ext cx="3186112" cy="3313113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u="sng" dirty="0">
                <a:solidFill>
                  <a:srgbClr val="0070C0"/>
                </a:solidFill>
              </a:rPr>
              <a:t>Члени партії: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Б.Грінченко</a:t>
            </a: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С.Єфремов</a:t>
            </a: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Є.</a:t>
            </a:r>
            <a:r>
              <a:rPr lang="uk-UA" sz="2000" dirty="0" err="1" smtClean="0"/>
              <a:t>Чикаленко</a:t>
            </a: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Є.Тимченко</a:t>
            </a:r>
            <a:endParaRPr lang="uk-UA" sz="20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203575" y="333375"/>
            <a:ext cx="4464050" cy="863600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dirty="0"/>
              <a:t>Українська демократично-радикальна партія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4700" y="0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ТУП</a:t>
            </a:r>
            <a:endParaRPr lang="ru-RU" b="1" dirty="0"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386" y="548680"/>
            <a:ext cx="9119614" cy="6309320"/>
            <a:chOff x="355600" y="184150"/>
            <a:chExt cx="8753475" cy="6618288"/>
          </a:xfrm>
        </p:grpSpPr>
        <p:pic>
          <p:nvPicPr>
            <p:cNvPr id="17" name="Рисунок 1" descr="М. Грушевськи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" y="236538"/>
              <a:ext cx="2095500" cy="267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2" descr="С. Єфремо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788" y="2895600"/>
              <a:ext cx="2162175" cy="289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3" descr="В. Винниченко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00" y="184150"/>
              <a:ext cx="2152650" cy="276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4" descr="Ð. Ð§Ð¸ÐºÐ°Ð»ÐµÐ½ÐºÐ¾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0" y="184150"/>
              <a:ext cx="2238375" cy="271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5" descr="ÐÐ¼Ð¸ÑÑÐ¾ ÐÐ¾ÑÐ¾ÑÐµÐ½ÐºÐ¾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895600"/>
              <a:ext cx="2095500" cy="289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6" descr="Ð¡. ÐÐµÑÐ»ÑÑÐ°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0" y="2938463"/>
              <a:ext cx="2109788" cy="293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Рисунок 7" descr="Shrag Ilya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25" y="236538"/>
              <a:ext cx="2162175" cy="270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ÐÐ½Ð´ÑÑÐ¹ ÐÑÐ¸Ð³Ð¾ÑÐ¾Ð²Ð¸Ñ Ð'ÑÐ·Ð»Ð¾Ð²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00" y="2952750"/>
              <a:ext cx="2176463" cy="293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1"/>
            <p:cNvSpPr>
              <a:spLocks noChangeArrowheads="1"/>
            </p:cNvSpPr>
            <p:nvPr/>
          </p:nvSpPr>
          <p:spPr bwMode="auto">
            <a:xfrm>
              <a:off x="393700" y="5786438"/>
              <a:ext cx="871537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Зверху</a:t>
              </a:r>
              <a:r>
                <a:rPr lang="uk-UA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:</a:t>
              </a:r>
              <a:r>
                <a:rPr lang="ru-RU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Михайло Грушевський, Євген Чикаленко, Ілля Шраг, </a:t>
              </a:r>
              <a:r>
                <a:rPr lang="uk-UA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Володимир Винниченко; знизу: Дмитро Дорошенко, Сергій Єфремов, Симон Петлюра, Андрій В</a:t>
              </a:r>
              <a:r>
                <a:rPr lang="en-US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’</a:t>
              </a:r>
              <a:r>
                <a:rPr lang="uk-UA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язлов</a:t>
              </a:r>
              <a:r>
                <a:rPr lang="en-US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uk-UA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(члени ТУП) </a:t>
              </a:r>
              <a:endParaRPr lang="ru-RU" sz="2000">
                <a:ea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0" y="4581525"/>
            <a:ext cx="9144000" cy="227647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8663080"/>
              </p:ext>
            </p:extLst>
          </p:nvPr>
        </p:nvGraphicFramePr>
        <p:xfrm>
          <a:off x="-3564904" y="142876"/>
          <a:ext cx="16057784" cy="673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4799459" y="1340768"/>
          <a:ext cx="4320480" cy="554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2" descr="http://uamoderna.com/images/blogy/Gaukhman/Makovskij_9_january.jpg"/>
          <p:cNvPicPr>
            <a:picLocks noChangeAspect="1" noChangeArrowheads="1"/>
          </p:cNvPicPr>
          <p:nvPr/>
        </p:nvPicPr>
        <p:blipFill>
          <a:blip r:embed="rId7"/>
          <a:srcRect l="7549"/>
          <a:stretch>
            <a:fillRect/>
          </a:stretch>
        </p:blipFill>
        <p:spPr bwMode="auto">
          <a:xfrm>
            <a:off x="107950" y="1700213"/>
            <a:ext cx="44704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7950" y="215900"/>
            <a:ext cx="8939213" cy="1125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sz="3200" u="sng" dirty="0">
                <a:solidFill>
                  <a:schemeClr val="accent2"/>
                </a:solidFill>
                <a:latin typeface="Bernhard BdCn BT"/>
              </a:rPr>
              <a:t>ПЕРЕДУМОВИ ПОЛІТИЗАЦІЇ УКРАЇНСЬКОГО НАЦІОНАЛЬНОГО </a:t>
            </a:r>
            <a:r>
              <a:rPr lang="uk-UA" sz="3200" u="sng" dirty="0" smtClean="0">
                <a:solidFill>
                  <a:schemeClr val="accent2"/>
                </a:solidFill>
                <a:latin typeface="Bernhard BdCn BT"/>
              </a:rPr>
              <a:t>РУХУ </a:t>
            </a:r>
            <a:r>
              <a:rPr lang="ru-RU" sz="3200" dirty="0">
                <a:solidFill>
                  <a:schemeClr val="accent2"/>
                </a:solidFill>
                <a:latin typeface="Bernhard BdCn BT"/>
              </a:rPr>
              <a:t/>
            </a:r>
            <a:br>
              <a:rPr lang="ru-RU" sz="3200" dirty="0">
                <a:solidFill>
                  <a:schemeClr val="accent2"/>
                </a:solidFill>
                <a:latin typeface="Bernhard BdCn BT"/>
              </a:rPr>
            </a:br>
            <a:endParaRPr lang="ru-RU" sz="3200" dirty="0">
              <a:solidFill>
                <a:schemeClr val="accent2"/>
              </a:solidFill>
              <a:latin typeface="Bernhard BdCn BT"/>
            </a:endParaRP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04775" y="5662613"/>
            <a:ext cx="4392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Franklin Gothic Book" pitchFamily="34" charset="0"/>
              </a:rPr>
              <a:t>В. </a:t>
            </a:r>
            <a:r>
              <a:rPr lang="ru-RU" b="1" i="1" dirty="0" err="1">
                <a:solidFill>
                  <a:schemeClr val="bg1"/>
                </a:solidFill>
                <a:latin typeface="Franklin Gothic Book" pitchFamily="34" charset="0"/>
              </a:rPr>
              <a:t>Маковський</a:t>
            </a:r>
            <a:r>
              <a:rPr lang="ru-RU" b="1" i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Franklin Gothic Book" pitchFamily="34" charset="0"/>
              </a:rPr>
              <a:t> «</a:t>
            </a:r>
            <a:r>
              <a:rPr lang="ru-RU" b="1" i="1" dirty="0" err="1">
                <a:solidFill>
                  <a:schemeClr val="bg1"/>
                </a:solidFill>
                <a:latin typeface="Franklin Gothic Book" pitchFamily="34" charset="0"/>
              </a:rPr>
              <a:t>Етюд</a:t>
            </a:r>
            <a:r>
              <a:rPr lang="ru-RU" b="1" i="1" dirty="0">
                <a:solidFill>
                  <a:schemeClr val="bg1"/>
                </a:solidFill>
                <a:latin typeface="Franklin Gothic Book" pitchFamily="34" charset="0"/>
              </a:rPr>
              <a:t> до </a:t>
            </a:r>
            <a:r>
              <a:rPr lang="ru-RU" b="1" i="1" dirty="0" err="1">
                <a:solidFill>
                  <a:schemeClr val="bg1"/>
                </a:solidFill>
                <a:latin typeface="Franklin Gothic Book" pitchFamily="34" charset="0"/>
              </a:rPr>
              <a:t>картини</a:t>
            </a:r>
            <a:endParaRPr lang="ru-RU" dirty="0">
              <a:solidFill>
                <a:schemeClr val="bg1"/>
              </a:solidFill>
              <a:latin typeface="Franklin Gothic Book" pitchFamily="34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Franklin Gothic Book" pitchFamily="34" charset="0"/>
              </a:rPr>
              <a:t>9 </a:t>
            </a:r>
            <a:r>
              <a:rPr lang="ru-RU" b="1" i="1" dirty="0" err="1">
                <a:solidFill>
                  <a:schemeClr val="bg1"/>
                </a:solidFill>
                <a:latin typeface="Franklin Gothic Book" pitchFamily="34" charset="0"/>
              </a:rPr>
              <a:t>січня</a:t>
            </a:r>
            <a:r>
              <a:rPr lang="ru-RU" b="1" i="1" dirty="0">
                <a:solidFill>
                  <a:schemeClr val="bg1"/>
                </a:solidFill>
                <a:latin typeface="Franklin Gothic Book" pitchFamily="34" charset="0"/>
              </a:rPr>
              <a:t> 1905 року на </a:t>
            </a:r>
            <a:r>
              <a:rPr lang="ru-RU" b="1" i="1" dirty="0" err="1">
                <a:solidFill>
                  <a:schemeClr val="bg1"/>
                </a:solidFill>
                <a:latin typeface="Franklin Gothic Book" pitchFamily="34" charset="0"/>
              </a:rPr>
              <a:t>Василівському</a:t>
            </a:r>
            <a:r>
              <a:rPr lang="ru-RU" b="1" i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Franklin Gothic Book" pitchFamily="34" charset="0"/>
              </a:rPr>
              <a:t>острові</a:t>
            </a:r>
            <a:r>
              <a:rPr lang="ru-RU" b="1" i="1" dirty="0">
                <a:solidFill>
                  <a:schemeClr val="bg1"/>
                </a:solidFill>
                <a:latin typeface="Franklin Gothic Book" pitchFamily="34" charset="0"/>
              </a:rPr>
              <a:t>», 1905</a:t>
            </a:r>
            <a:endParaRPr lang="ru-RU" dirty="0">
              <a:solidFill>
                <a:schemeClr val="bg1"/>
              </a:solidFill>
              <a:latin typeface="Franklin Gothic Book" pitchFamily="34" charset="0"/>
            </a:endParaRPr>
          </a:p>
          <a:p>
            <a:endParaRPr lang="ru-RU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036496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0070C0"/>
                </a:solidFill>
                <a:latin typeface="+mj-lt"/>
              </a:rPr>
              <a:t>Українська народна партія</a:t>
            </a:r>
            <a:endParaRPr lang="ru-RU" sz="40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3646031"/>
              </p:ext>
            </p:extLst>
          </p:nvPr>
        </p:nvGraphicFramePr>
        <p:xfrm>
          <a:off x="1" y="1100138"/>
          <a:ext cx="9144000" cy="575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4713" y="5373216"/>
            <a:ext cx="9144000" cy="5486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М. Міхновський </a:t>
            </a:r>
            <a:endParaRPr lang="ru-RU" sz="2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36866" name="Объект 8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625" b="4378"/>
          <a:stretch>
            <a:fillRect/>
          </a:stretch>
        </p:blipFill>
        <p:spPr>
          <a:xfrm>
            <a:off x="250825" y="188913"/>
            <a:ext cx="3976688" cy="5032375"/>
          </a:xfrm>
        </p:spPr>
      </p:pic>
      <p:sp>
        <p:nvSpPr>
          <p:cNvPr id="36867" name="AutoShape 2" descr="Результат пошуку зображень за запитом &quot;міхновсь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6868" name="AutoShape 4" descr="Результат пошуку зображень за запитом &quot;міхновський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6869" name="AutoShape 6" descr="Результат пошуку зображень за запитом &quot;міхновський&quot;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6870" name="AutoShape 12" descr="Результат пошуку зображень за запитом &quot;міхновський&quot;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6871" name="AutoShape 14" descr="Результат пошуку зображень за запитом &quot;міхновський&quot;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48" y="126033"/>
            <a:ext cx="3510929" cy="530150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7937132"/>
              </p:ext>
            </p:extLst>
          </p:nvPr>
        </p:nvGraphicFramePr>
        <p:xfrm>
          <a:off x="611560" y="116632"/>
          <a:ext cx="10518427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5" name="Picture 10" descr="Результат пошуку зображень за запитом &quot;міхновський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1484313"/>
            <a:ext cx="316865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руглая лента лицом вверх 2"/>
          <p:cNvSpPr/>
          <p:nvPr/>
        </p:nvSpPr>
        <p:spPr>
          <a:xfrm>
            <a:off x="0" y="115888"/>
            <a:ext cx="5148263" cy="1368425"/>
          </a:xfrm>
          <a:prstGeom prst="ellipseRibbon2">
            <a:avLst>
              <a:gd name="adj1" fmla="val 11424"/>
              <a:gd name="adj2" fmla="val 70537"/>
              <a:gd name="adj3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Один з </a:t>
            </a:r>
            <a:r>
              <a:rPr lang="uk-UA" sz="1400" dirty="0" smtClean="0"/>
              <a:t>найважливіших самостійницьких  </a:t>
            </a:r>
            <a:r>
              <a:rPr lang="uk-UA" sz="1400" dirty="0"/>
              <a:t>документів українського </a:t>
            </a:r>
            <a:r>
              <a:rPr lang="uk-UA" sz="1400" dirty="0" smtClean="0"/>
              <a:t>національного  </a:t>
            </a:r>
            <a:r>
              <a:rPr lang="uk-UA" sz="1400" dirty="0"/>
              <a:t>руху </a:t>
            </a:r>
            <a:r>
              <a:rPr lang="uk-UA" sz="1400" dirty="0" smtClean="0"/>
              <a:t>на Наддніпрянщині початку </a:t>
            </a:r>
            <a:r>
              <a:rPr lang="uk-UA" sz="1400" dirty="0"/>
              <a:t>XX ст</a:t>
            </a:r>
            <a:r>
              <a:rPr lang="uk-UA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0" y="-25112"/>
          <a:ext cx="9144000" cy="688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900113" y="5616575"/>
            <a:ext cx="7488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Franklin Gothic Book" pitchFamily="34" charset="0"/>
              </a:rPr>
              <a:t>Програма </a:t>
            </a:r>
            <a:r>
              <a:rPr lang="uk-UA" sz="3200" b="1" dirty="0" smtClean="0">
                <a:solidFill>
                  <a:srgbClr val="C00000"/>
                </a:solidFill>
                <a:latin typeface="Franklin Gothic Book" pitchFamily="34" charset="0"/>
              </a:rPr>
              <a:t>УНП</a:t>
            </a:r>
            <a:endParaRPr lang="ru-RU" sz="32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56698073"/>
              </p:ext>
            </p:extLst>
          </p:nvPr>
        </p:nvGraphicFramePr>
        <p:xfrm>
          <a:off x="5148065" y="548680"/>
          <a:ext cx="3995935" cy="682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8" name="Объект 2"/>
          <p:cNvSpPr>
            <a:spLocks noGrp="1"/>
          </p:cNvSpPr>
          <p:nvPr>
            <p:ph sz="half" idx="4294967295"/>
          </p:nvPr>
        </p:nvSpPr>
        <p:spPr>
          <a:xfrm>
            <a:off x="467544" y="1628800"/>
            <a:ext cx="3200400" cy="3713162"/>
          </a:xfrm>
        </p:spPr>
        <p:txBody>
          <a:bodyPr/>
          <a:lstStyle/>
          <a:p>
            <a:pPr marL="0" indent="0" eaLnBrk="1" hangingPunct="1"/>
            <a:endParaRPr lang="ru-RU" sz="2800" dirty="0" smtClean="0">
              <a:latin typeface="Franklin Gothic Book" pitchFamily="34" charset="0"/>
            </a:endParaRPr>
          </a:p>
        </p:txBody>
      </p:sp>
      <p:sp>
        <p:nvSpPr>
          <p:cNvPr id="39939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395288" y="260350"/>
            <a:ext cx="7521575" cy="7651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5400" cap="none" smtClean="0">
                <a:solidFill>
                  <a:srgbClr val="0070C0"/>
                </a:solidFill>
                <a:latin typeface="Bernhard BdCn BT"/>
              </a:rPr>
              <a:t>«10 ЗАПОВІДЕЙ УНП»</a:t>
            </a:r>
            <a:endParaRPr lang="ru-RU" sz="5400" cap="none" smtClean="0">
              <a:solidFill>
                <a:srgbClr val="0070C0"/>
              </a:solidFill>
              <a:latin typeface="Bernhard BdCn B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988840"/>
            <a:ext cx="491082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6237312"/>
            <a:ext cx="146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Ф. Турченко</a:t>
            </a:r>
            <a:endParaRPr lang="ru-RU" dirty="0"/>
          </a:p>
        </p:txBody>
      </p:sp>
      <p:pic>
        <p:nvPicPr>
          <p:cNvPr id="7" name="Picture 2" descr="Результат пошуку зображень за запитом &quot;ф турченк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" y="122237"/>
            <a:ext cx="45434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4716016" y="771308"/>
            <a:ext cx="4270973" cy="337777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1600" dirty="0"/>
              <a:t>Автор «Заповідей» відбивав психологію людей, що представляли народ, несправедливо позбавлений політичних прав, економіка і природні багатства якого були поставлені на службу чужим інтересам, культура утискалася, а саме його існування опинилося під великим знаком питання. </a:t>
            </a:r>
            <a:endParaRPr lang="uk-UA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dirty="0" smtClean="0"/>
              <a:t>Тому </a:t>
            </a:r>
            <a:r>
              <a:rPr lang="uk-UA" sz="1600" dirty="0"/>
              <a:t>протистояння іноземцям, з політикою яких були пов’язані нещастя цього народу, вважалося його радикальними представниками-самостійниками – цілком законним.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97296" y="4437112"/>
            <a:ext cx="3708412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err="1">
                <a:solidFill>
                  <a:srgbClr val="C00000"/>
                </a:solidFill>
              </a:rPr>
              <a:t>Націоналізм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М. </a:t>
            </a:r>
            <a:r>
              <a:rPr lang="ru-RU" b="1" dirty="0" err="1" smtClean="0">
                <a:solidFill>
                  <a:srgbClr val="C00000"/>
                </a:solidFill>
              </a:rPr>
              <a:t>Міхновського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>
                <a:solidFill>
                  <a:srgbClr val="C00000"/>
                </a:solidFill>
              </a:rPr>
              <a:t>переважно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захисний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націоналізм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спрямований</a:t>
            </a:r>
            <a:r>
              <a:rPr lang="ru-RU" b="1" dirty="0">
                <a:solidFill>
                  <a:srgbClr val="C00000"/>
                </a:solidFill>
              </a:rPr>
              <a:t> на </a:t>
            </a:r>
            <a:r>
              <a:rPr lang="ru-RU" b="1" dirty="0" err="1">
                <a:solidFill>
                  <a:srgbClr val="C00000"/>
                </a:solidFill>
              </a:rPr>
              <a:t>самозбереження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українців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6752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9689173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1844824"/>
            <a:ext cx="7521575" cy="35798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8800" dirty="0" smtClean="0">
                <a:solidFill>
                  <a:srgbClr val="00B0F0"/>
                </a:solidFill>
                <a:latin typeface="AmadeusAP" pitchFamily="82" charset="0"/>
              </a:rPr>
              <a:t>ДЯКУЄМО ЗА УВАГУ!</a:t>
            </a:r>
            <a:endParaRPr lang="ru-RU" sz="8800" dirty="0">
              <a:solidFill>
                <a:srgbClr val="00B0F0"/>
              </a:solidFill>
              <a:latin typeface="AmadeusAP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539750" y="365125"/>
            <a:ext cx="7920038" cy="5492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2400" cap="none" smtClean="0">
                <a:solidFill>
                  <a:srgbClr val="0070C0"/>
                </a:solidFill>
                <a:latin typeface="Bernhard BdCn BT"/>
              </a:rPr>
              <a:t>ПОЛІТИЧНИЙ ЕТАП УКРАЇНСЬКОГО НАЦІОНАЛЬНОГО РУХУ</a:t>
            </a:r>
            <a:endParaRPr lang="ru-RU" sz="2400" cap="none" smtClean="0">
              <a:solidFill>
                <a:srgbClr val="0070C0"/>
              </a:solidFill>
              <a:latin typeface="Bernhard BdCn BT"/>
            </a:endParaRPr>
          </a:p>
        </p:txBody>
      </p:sp>
      <p:sp>
        <p:nvSpPr>
          <p:cNvPr id="9218" name="Объект 2"/>
          <p:cNvSpPr>
            <a:spLocks noGrp="1"/>
          </p:cNvSpPr>
          <p:nvPr>
            <p:ph idx="4294967295"/>
          </p:nvPr>
        </p:nvSpPr>
        <p:spPr>
          <a:xfrm>
            <a:off x="306388" y="5084763"/>
            <a:ext cx="4105275" cy="7461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  <a:latin typeface="Franklin Gothic Book" pitchFamily="34" charset="0"/>
              </a:rPr>
              <a:t>К. Керншток «Агітатор», 1897</a:t>
            </a:r>
          </a:p>
        </p:txBody>
      </p:sp>
      <p:pic>
        <p:nvPicPr>
          <p:cNvPr id="9219" name="Picture 2" descr="2017 10 21 kudinov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1268413"/>
            <a:ext cx="4762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06588965"/>
              </p:ext>
            </p:extLst>
          </p:nvPr>
        </p:nvGraphicFramePr>
        <p:xfrm>
          <a:off x="4738687" y="-237058"/>
          <a:ext cx="43815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41888"/>
            <a:ext cx="9144000" cy="1916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0155008"/>
              </p:ext>
            </p:extLst>
          </p:nvPr>
        </p:nvGraphicFramePr>
        <p:xfrm>
          <a:off x="-988512" y="901675"/>
          <a:ext cx="11297138" cy="612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699792" y="5563104"/>
            <a:ext cx="3149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>
                <a:latin typeface="Franklin Gothic Book" pitchFamily="34" charset="0"/>
              </a:rPr>
              <a:t>Р.-Ж. </a:t>
            </a:r>
            <a:r>
              <a:rPr lang="uk-UA" sz="2800" b="1" dirty="0" err="1">
                <a:latin typeface="Franklin Gothic Book" pitchFamily="34" charset="0"/>
              </a:rPr>
              <a:t>Шварценберг</a:t>
            </a:r>
            <a:endParaRPr lang="ru-RU" sz="2800" b="1" dirty="0">
              <a:latin typeface="Franklin Gothic Book" pitchFamily="34" charset="0"/>
            </a:endParaRP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3362185" y="35646"/>
            <a:ext cx="1824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>
                <a:latin typeface="Franklin Gothic Book" pitchFamily="34" charset="0"/>
              </a:rPr>
              <a:t>М. </a:t>
            </a:r>
            <a:r>
              <a:rPr lang="uk-UA" sz="2800" b="1" dirty="0" err="1">
                <a:latin typeface="Franklin Gothic Book" pitchFamily="34" charset="0"/>
              </a:rPr>
              <a:t>Вейнер</a:t>
            </a:r>
            <a:endParaRPr lang="ru-RU" sz="2800" b="1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4514107"/>
              </p:ext>
            </p:extLst>
          </p:nvPr>
        </p:nvGraphicFramePr>
        <p:xfrm>
          <a:off x="-180528" y="1196752"/>
          <a:ext cx="9608222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13787" cy="11525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cap="none" dirty="0" smtClean="0">
                <a:solidFill>
                  <a:srgbClr val="00B050"/>
                </a:solidFill>
                <a:latin typeface="Bernhard BdCn BT"/>
              </a:rPr>
              <a:t>ЗА ПИТАННЯМ НАЦІОНАЛЬНОГО САМОВИЗНАЧЕННЯ УКРАЇНСЬКІ </a:t>
            </a:r>
            <a:r>
              <a:rPr lang="uk-UA" cap="none" dirty="0" smtClean="0">
                <a:solidFill>
                  <a:srgbClr val="00B050"/>
                </a:solidFill>
                <a:latin typeface="Bernhard BdCn BT"/>
              </a:rPr>
              <a:t>ПАРТІЇ</a:t>
            </a:r>
            <a:r>
              <a:rPr lang="en-US" cap="none" dirty="0" smtClean="0">
                <a:solidFill>
                  <a:srgbClr val="00B050"/>
                </a:solidFill>
                <a:latin typeface="Bernhard BdCn BT"/>
              </a:rPr>
              <a:t> </a:t>
            </a:r>
            <a:r>
              <a:rPr lang="uk-UA" cap="none" dirty="0" smtClean="0">
                <a:solidFill>
                  <a:srgbClr val="00B050"/>
                </a:solidFill>
                <a:latin typeface="Bernhard BdCn BT"/>
              </a:rPr>
              <a:t>ТА ОРГАНІЗАЦІЇ</a:t>
            </a:r>
            <a:r>
              <a:rPr lang="uk-UA" cap="none" dirty="0" smtClean="0">
                <a:solidFill>
                  <a:srgbClr val="00B050"/>
                </a:solidFill>
                <a:latin typeface="Bernhard BdCn BT"/>
              </a:rPr>
              <a:t> </a:t>
            </a:r>
            <a:r>
              <a:rPr lang="uk-UA" cap="none" dirty="0" smtClean="0">
                <a:solidFill>
                  <a:srgbClr val="00B050"/>
                </a:solidFill>
                <a:latin typeface="Bernhard BdCn BT"/>
              </a:rPr>
              <a:t>МОЖНА УМОВНО ПОДІЛИТИ НА:</a:t>
            </a:r>
            <a:endParaRPr lang="ru-RU" cap="none" dirty="0" smtClean="0">
              <a:solidFill>
                <a:srgbClr val="00B050"/>
              </a:solidFill>
              <a:latin typeface="Bernhard BdCn B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6715983"/>
              </p:ext>
            </p:extLst>
          </p:nvPr>
        </p:nvGraphicFramePr>
        <p:xfrm>
          <a:off x="18458" y="2348880"/>
          <a:ext cx="9252520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6513"/>
            <a:ext cx="8856984" cy="1196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Українські </a:t>
            </a:r>
            <a:r>
              <a:rPr lang="uk-UA" sz="36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національні соціалістичні</a:t>
            </a:r>
            <a:r>
              <a:rPr lang="ru-RU" sz="36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партії та організації</a:t>
            </a:r>
            <a:r>
              <a:rPr lang="ru-RU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34095711"/>
              </p:ext>
            </p:extLst>
          </p:nvPr>
        </p:nvGraphicFramePr>
        <p:xfrm>
          <a:off x="107504" y="1526506"/>
          <a:ext cx="93666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856984" cy="1196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/>
              <a:t>Українські </a:t>
            </a:r>
            <a:r>
              <a:rPr lang="uk-UA" b="1" dirty="0"/>
              <a:t>національні ліберальні партії та організації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33223213"/>
              </p:ext>
            </p:extLst>
          </p:nvPr>
        </p:nvGraphicFramePr>
        <p:xfrm>
          <a:off x="21679" y="1412776"/>
          <a:ext cx="912232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1361</TotalTime>
  <Words>1628</Words>
  <Application>Microsoft Office PowerPoint</Application>
  <PresentationFormat>Экран (4:3)</PresentationFormat>
  <Paragraphs>191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1" baseType="lpstr">
      <vt:lpstr>Antique Titul DcFr</vt:lpstr>
      <vt:lpstr>Georgia</vt:lpstr>
      <vt:lpstr>AmadeusAP</vt:lpstr>
      <vt:lpstr>Century Gothic</vt:lpstr>
      <vt:lpstr>Franklin Gothic Book</vt:lpstr>
      <vt:lpstr>Bernhard BdCn BT</vt:lpstr>
      <vt:lpstr>Calibri</vt:lpstr>
      <vt:lpstr>Wingdings</vt:lpstr>
      <vt:lpstr>Arial</vt:lpstr>
      <vt:lpstr>Franklin Gothic Medium</vt:lpstr>
      <vt:lpstr>Times New Roman</vt:lpstr>
      <vt:lpstr>Tunga</vt:lpstr>
      <vt:lpstr>Browallia New</vt:lpstr>
      <vt:lpstr>Углы</vt:lpstr>
      <vt:lpstr>Презентация PowerPoint</vt:lpstr>
      <vt:lpstr>Презентация PowerPoint</vt:lpstr>
      <vt:lpstr>Презентация PowerPoint</vt:lpstr>
      <vt:lpstr>ПОЛІТИЧНИЙ ЕТАП УКРАЇНСЬКОГО НАЦІОНАЛЬНОГО РУХУ</vt:lpstr>
      <vt:lpstr>Презентация PowerPoint</vt:lpstr>
      <vt:lpstr>Презентация PowerPoint</vt:lpstr>
      <vt:lpstr>ЗА ПИТАННЯМ НАЦІОНАЛЬНОГО САМОВИЗНАЧЕННЯ УКРАЇНСЬКІ ПАРТІЇ ТА ОРГАНІЗАЦІЇ МОЖНА УМОВНО ПОДІЛИТИ НА:</vt:lpstr>
      <vt:lpstr> Українські національні соціалістичні партії та організації </vt:lpstr>
      <vt:lpstr>  Українські національні ліберальні партії та організації  </vt:lpstr>
      <vt:lpstr>  Українські національні радикальні партії </vt:lpstr>
      <vt:lpstr>Особливості українських політичних партій Наддніпрянщини</vt:lpstr>
      <vt:lpstr>Презентация PowerPoint</vt:lpstr>
      <vt:lpstr>Презентация PowerPoint</vt:lpstr>
      <vt:lpstr>Презентация PowerPoint</vt:lpstr>
      <vt:lpstr>Презентация PowerPoint</vt:lpstr>
      <vt:lpstr>РУП: Національне самовизначення</vt:lpstr>
      <vt:lpstr>Презентация PowerPoint</vt:lpstr>
      <vt:lpstr>Презентация PowerPoint</vt:lpstr>
      <vt:lpstr>Програма УСДРП</vt:lpstr>
      <vt:lpstr>Українська соціал-демократична «Спілка»</vt:lpstr>
      <vt:lpstr>Презентация PowerPoint</vt:lpstr>
      <vt:lpstr>Презентация PowerPoint</vt:lpstr>
      <vt:lpstr>Презентация PowerPoint</vt:lpstr>
      <vt:lpstr>УДП</vt:lpstr>
      <vt:lpstr> Українська радикальна партія </vt:lpstr>
      <vt:lpstr>ПРАКТИЧНА ДІЯЛЬНІСТЬ УРП</vt:lpstr>
      <vt:lpstr>Презентация PowerPoint</vt:lpstr>
      <vt:lpstr>ТУП</vt:lpstr>
      <vt:lpstr>Презентация PowerPoint</vt:lpstr>
      <vt:lpstr>Українська народна партія</vt:lpstr>
      <vt:lpstr>М. Міхновський </vt:lpstr>
      <vt:lpstr>Презентация PowerPoint</vt:lpstr>
      <vt:lpstr>Презентация PowerPoint</vt:lpstr>
      <vt:lpstr>«10 ЗАПОВІДЕЙ УНП»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Александр</cp:lastModifiedBy>
  <cp:revision>90</cp:revision>
  <dcterms:created xsi:type="dcterms:W3CDTF">2019-10-27T08:30:52Z</dcterms:created>
  <dcterms:modified xsi:type="dcterms:W3CDTF">2020-04-22T10:21:12Z</dcterms:modified>
</cp:coreProperties>
</file>