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73" r:id="rId3"/>
    <p:sldId id="258" r:id="rId4"/>
    <p:sldId id="259" r:id="rId5"/>
    <p:sldId id="274" r:id="rId6"/>
    <p:sldId id="275" r:id="rId7"/>
    <p:sldId id="276" r:id="rId8"/>
    <p:sldId id="277" r:id="rId9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44" autoAdjust="0"/>
    <p:restoredTop sz="93969" autoAdjust="0"/>
  </p:normalViewPr>
  <p:slideViewPr>
    <p:cSldViewPr>
      <p:cViewPr varScale="1">
        <p:scale>
          <a:sx n="84" d="100"/>
          <a:sy n="84" d="100"/>
        </p:scale>
        <p:origin x="96" y="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16276C-EFE5-44AE-BD11-043D8F01CD8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46B1C0A-7523-4A55-A85F-F40E9CCFF275}">
      <dgm:prSet phldrT="[Текст]"/>
      <dgm:spPr/>
      <dgm:t>
        <a:bodyPr/>
        <a:lstStyle/>
        <a:p>
          <a:r>
            <a:rPr lang="uk-UA"/>
            <a:t>Загальнонаукова методологія</a:t>
          </a:r>
        </a:p>
      </dgm:t>
    </dgm:pt>
    <dgm:pt modelId="{10E4BD5D-9A20-4820-89C8-B4E0DCA06A1A}" type="parTrans" cxnId="{B7BEF0D5-0F07-4A7E-802B-1AFE746FCE8E}">
      <dgm:prSet/>
      <dgm:spPr/>
      <dgm:t>
        <a:bodyPr/>
        <a:lstStyle/>
        <a:p>
          <a:endParaRPr lang="uk-UA"/>
        </a:p>
      </dgm:t>
    </dgm:pt>
    <dgm:pt modelId="{C9419F22-1849-49FD-AAD8-CF79EC7C522E}" type="sibTrans" cxnId="{B7BEF0D5-0F07-4A7E-802B-1AFE746FCE8E}">
      <dgm:prSet/>
      <dgm:spPr/>
      <dgm:t>
        <a:bodyPr/>
        <a:lstStyle/>
        <a:p>
          <a:endParaRPr lang="uk-UA"/>
        </a:p>
      </dgm:t>
    </dgm:pt>
    <dgm:pt modelId="{C54A974F-BBA3-4E22-BC3A-00619E3D1E8F}">
      <dgm:prSet phldrT="[Текст]"/>
      <dgm:spPr/>
      <dgm:t>
        <a:bodyPr/>
        <a:lstStyle/>
        <a:p>
          <a:r>
            <a:rPr lang="uk-UA"/>
            <a:t>Методологія соціальної роботи</a:t>
          </a:r>
        </a:p>
      </dgm:t>
    </dgm:pt>
    <dgm:pt modelId="{146A8429-0A98-4B90-8F57-49B70F87444B}" type="parTrans" cxnId="{26D84600-9B4D-4725-A2A6-98577A772E6F}">
      <dgm:prSet/>
      <dgm:spPr/>
      <dgm:t>
        <a:bodyPr/>
        <a:lstStyle/>
        <a:p>
          <a:endParaRPr lang="uk-UA"/>
        </a:p>
      </dgm:t>
    </dgm:pt>
    <dgm:pt modelId="{76A430B5-8161-4AA0-A69B-A952CA489494}" type="sibTrans" cxnId="{26D84600-9B4D-4725-A2A6-98577A772E6F}">
      <dgm:prSet/>
      <dgm:spPr/>
      <dgm:t>
        <a:bodyPr/>
        <a:lstStyle/>
        <a:p>
          <a:endParaRPr lang="uk-UA"/>
        </a:p>
      </dgm:t>
    </dgm:pt>
    <dgm:pt modelId="{266D2D93-6304-4E37-B986-9BF451DFD0BA}">
      <dgm:prSet phldrT="[Текст]"/>
      <dgm:spPr/>
      <dgm:t>
        <a:bodyPr/>
        <a:lstStyle/>
        <a:p>
          <a:r>
            <a:rPr lang="uk-UA"/>
            <a:t>Теоретико-методологічні основи соціальної роботи</a:t>
          </a:r>
        </a:p>
      </dgm:t>
    </dgm:pt>
    <dgm:pt modelId="{A579F9CF-C3DC-4A19-9803-99C1C0091220}" type="parTrans" cxnId="{DDDDDF53-694D-41DA-8D66-75EF7EE1A12C}">
      <dgm:prSet/>
      <dgm:spPr/>
      <dgm:t>
        <a:bodyPr/>
        <a:lstStyle/>
        <a:p>
          <a:endParaRPr lang="uk-UA"/>
        </a:p>
      </dgm:t>
    </dgm:pt>
    <dgm:pt modelId="{0AA63886-51EB-47F1-9039-AE4E02262CF9}" type="sibTrans" cxnId="{DDDDDF53-694D-41DA-8D66-75EF7EE1A12C}">
      <dgm:prSet/>
      <dgm:spPr/>
      <dgm:t>
        <a:bodyPr/>
        <a:lstStyle/>
        <a:p>
          <a:endParaRPr lang="uk-UA"/>
        </a:p>
      </dgm:t>
    </dgm:pt>
    <dgm:pt modelId="{0E0B7A5E-C287-40D6-A438-D1E81A8950CC}">
      <dgm:prSet phldrT="[Текст]"/>
      <dgm:spPr/>
      <dgm:t>
        <a:bodyPr/>
        <a:lstStyle/>
        <a:p>
          <a:r>
            <a:rPr lang="uk-UA"/>
            <a:t>Емпіричні основи соціальної роботи</a:t>
          </a:r>
        </a:p>
      </dgm:t>
    </dgm:pt>
    <dgm:pt modelId="{0FA21292-5A35-4DC4-B43C-1A5D0E5D2FBA}" type="parTrans" cxnId="{890D411C-0351-4707-B58C-D92D216B6201}">
      <dgm:prSet/>
      <dgm:spPr/>
      <dgm:t>
        <a:bodyPr/>
        <a:lstStyle/>
        <a:p>
          <a:endParaRPr lang="uk-UA"/>
        </a:p>
      </dgm:t>
    </dgm:pt>
    <dgm:pt modelId="{3ECBA41B-9731-40BC-B9F5-70A2BED18A7F}" type="sibTrans" cxnId="{890D411C-0351-4707-B58C-D92D216B6201}">
      <dgm:prSet/>
      <dgm:spPr/>
      <dgm:t>
        <a:bodyPr/>
        <a:lstStyle/>
        <a:p>
          <a:endParaRPr lang="uk-UA"/>
        </a:p>
      </dgm:t>
    </dgm:pt>
    <dgm:pt modelId="{B91AE8CE-2CDE-4F57-9120-7CA0F76AF21C}" type="pres">
      <dgm:prSet presAssocID="{0416276C-EFE5-44AE-BD11-043D8F01CD8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uk-UA"/>
        </a:p>
      </dgm:t>
    </dgm:pt>
    <dgm:pt modelId="{A93D8D57-816B-41E1-B9DB-B5F4C835302B}" type="pres">
      <dgm:prSet presAssocID="{0416276C-EFE5-44AE-BD11-043D8F01CD80}" presName="pyramid" presStyleLbl="node1" presStyleIdx="0" presStyleCnt="1"/>
      <dgm:spPr/>
      <dgm:t>
        <a:bodyPr/>
        <a:lstStyle/>
        <a:p>
          <a:endParaRPr lang="ru-RU"/>
        </a:p>
      </dgm:t>
    </dgm:pt>
    <dgm:pt modelId="{21AE7DF0-641F-4731-9025-864663BF7B62}" type="pres">
      <dgm:prSet presAssocID="{0416276C-EFE5-44AE-BD11-043D8F01CD80}" presName="theList" presStyleCnt="0"/>
      <dgm:spPr/>
    </dgm:pt>
    <dgm:pt modelId="{48DCC35B-83D3-48A7-9E5E-E5677D51E443}" type="pres">
      <dgm:prSet presAssocID="{F46B1C0A-7523-4A55-A85F-F40E9CCFF275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8F06294-37C1-43D7-80C2-A754CB814935}" type="pres">
      <dgm:prSet presAssocID="{F46B1C0A-7523-4A55-A85F-F40E9CCFF275}" presName="aSpace" presStyleCnt="0"/>
      <dgm:spPr/>
    </dgm:pt>
    <dgm:pt modelId="{84BAB874-ADD9-4CC3-89D1-5046199161CC}" type="pres">
      <dgm:prSet presAssocID="{C54A974F-BBA3-4E22-BC3A-00619E3D1E8F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C70990E-08F4-4400-85C2-9D9E7EF405C2}" type="pres">
      <dgm:prSet presAssocID="{C54A974F-BBA3-4E22-BC3A-00619E3D1E8F}" presName="aSpace" presStyleCnt="0"/>
      <dgm:spPr/>
    </dgm:pt>
    <dgm:pt modelId="{7EBE8550-BDD6-436C-9A4D-3433452159D5}" type="pres">
      <dgm:prSet presAssocID="{266D2D93-6304-4E37-B986-9BF451DFD0BA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0E83E0F-945D-4732-AC4F-4644FB8855DE}" type="pres">
      <dgm:prSet presAssocID="{266D2D93-6304-4E37-B986-9BF451DFD0BA}" presName="aSpace" presStyleCnt="0"/>
      <dgm:spPr/>
    </dgm:pt>
    <dgm:pt modelId="{9433E634-0C7D-42DA-AAAF-BB87A279E4AF}" type="pres">
      <dgm:prSet presAssocID="{0E0B7A5E-C287-40D6-A438-D1E81A8950CC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2C3DB15-FCD7-46DF-B9DF-968FB65986BF}" type="pres">
      <dgm:prSet presAssocID="{0E0B7A5E-C287-40D6-A438-D1E81A8950CC}" presName="aSpace" presStyleCnt="0"/>
      <dgm:spPr/>
    </dgm:pt>
  </dgm:ptLst>
  <dgm:cxnLst>
    <dgm:cxn modelId="{DDDDDF53-694D-41DA-8D66-75EF7EE1A12C}" srcId="{0416276C-EFE5-44AE-BD11-043D8F01CD80}" destId="{266D2D93-6304-4E37-B986-9BF451DFD0BA}" srcOrd="2" destOrd="0" parTransId="{A579F9CF-C3DC-4A19-9803-99C1C0091220}" sibTransId="{0AA63886-51EB-47F1-9039-AE4E02262CF9}"/>
    <dgm:cxn modelId="{181140D7-D263-416B-877C-4133A893BE3C}" type="presOf" srcId="{F46B1C0A-7523-4A55-A85F-F40E9CCFF275}" destId="{48DCC35B-83D3-48A7-9E5E-E5677D51E443}" srcOrd="0" destOrd="0" presId="urn:microsoft.com/office/officeart/2005/8/layout/pyramid2"/>
    <dgm:cxn modelId="{ECB01572-CCB1-4C94-BC9F-C834E85F36DE}" type="presOf" srcId="{C54A974F-BBA3-4E22-BC3A-00619E3D1E8F}" destId="{84BAB874-ADD9-4CC3-89D1-5046199161CC}" srcOrd="0" destOrd="0" presId="urn:microsoft.com/office/officeart/2005/8/layout/pyramid2"/>
    <dgm:cxn modelId="{890D411C-0351-4707-B58C-D92D216B6201}" srcId="{0416276C-EFE5-44AE-BD11-043D8F01CD80}" destId="{0E0B7A5E-C287-40D6-A438-D1E81A8950CC}" srcOrd="3" destOrd="0" parTransId="{0FA21292-5A35-4DC4-B43C-1A5D0E5D2FBA}" sibTransId="{3ECBA41B-9731-40BC-B9F5-70A2BED18A7F}"/>
    <dgm:cxn modelId="{C7E3456B-D585-4231-9894-56F46C1CBC0E}" type="presOf" srcId="{0E0B7A5E-C287-40D6-A438-D1E81A8950CC}" destId="{9433E634-0C7D-42DA-AAAF-BB87A279E4AF}" srcOrd="0" destOrd="0" presId="urn:microsoft.com/office/officeart/2005/8/layout/pyramid2"/>
    <dgm:cxn modelId="{B7BEF0D5-0F07-4A7E-802B-1AFE746FCE8E}" srcId="{0416276C-EFE5-44AE-BD11-043D8F01CD80}" destId="{F46B1C0A-7523-4A55-A85F-F40E9CCFF275}" srcOrd="0" destOrd="0" parTransId="{10E4BD5D-9A20-4820-89C8-B4E0DCA06A1A}" sibTransId="{C9419F22-1849-49FD-AAD8-CF79EC7C522E}"/>
    <dgm:cxn modelId="{242232C4-D9D6-4104-85E2-C6F3F3B35854}" type="presOf" srcId="{266D2D93-6304-4E37-B986-9BF451DFD0BA}" destId="{7EBE8550-BDD6-436C-9A4D-3433452159D5}" srcOrd="0" destOrd="0" presId="urn:microsoft.com/office/officeart/2005/8/layout/pyramid2"/>
    <dgm:cxn modelId="{02A76F4B-9976-4F71-BB4E-F79E621E2FB2}" type="presOf" srcId="{0416276C-EFE5-44AE-BD11-043D8F01CD80}" destId="{B91AE8CE-2CDE-4F57-9120-7CA0F76AF21C}" srcOrd="0" destOrd="0" presId="urn:microsoft.com/office/officeart/2005/8/layout/pyramid2"/>
    <dgm:cxn modelId="{26D84600-9B4D-4725-A2A6-98577A772E6F}" srcId="{0416276C-EFE5-44AE-BD11-043D8F01CD80}" destId="{C54A974F-BBA3-4E22-BC3A-00619E3D1E8F}" srcOrd="1" destOrd="0" parTransId="{146A8429-0A98-4B90-8F57-49B70F87444B}" sibTransId="{76A430B5-8161-4AA0-A69B-A952CA489494}"/>
    <dgm:cxn modelId="{E88E7308-3212-4048-B777-3FA2EEC9E49A}" type="presParOf" srcId="{B91AE8CE-2CDE-4F57-9120-7CA0F76AF21C}" destId="{A93D8D57-816B-41E1-B9DB-B5F4C835302B}" srcOrd="0" destOrd="0" presId="urn:microsoft.com/office/officeart/2005/8/layout/pyramid2"/>
    <dgm:cxn modelId="{13D2060F-676D-43F1-9F63-9BA1C9800741}" type="presParOf" srcId="{B91AE8CE-2CDE-4F57-9120-7CA0F76AF21C}" destId="{21AE7DF0-641F-4731-9025-864663BF7B62}" srcOrd="1" destOrd="0" presId="urn:microsoft.com/office/officeart/2005/8/layout/pyramid2"/>
    <dgm:cxn modelId="{91F0C7F4-CC19-42CC-B778-5AFF3DC87E0E}" type="presParOf" srcId="{21AE7DF0-641F-4731-9025-864663BF7B62}" destId="{48DCC35B-83D3-48A7-9E5E-E5677D51E443}" srcOrd="0" destOrd="0" presId="urn:microsoft.com/office/officeart/2005/8/layout/pyramid2"/>
    <dgm:cxn modelId="{DAFB5D7F-1C7F-429A-AB6B-D963215244DF}" type="presParOf" srcId="{21AE7DF0-641F-4731-9025-864663BF7B62}" destId="{A8F06294-37C1-43D7-80C2-A754CB814935}" srcOrd="1" destOrd="0" presId="urn:microsoft.com/office/officeart/2005/8/layout/pyramid2"/>
    <dgm:cxn modelId="{64136EA2-5C87-4282-8387-21A921553E96}" type="presParOf" srcId="{21AE7DF0-641F-4731-9025-864663BF7B62}" destId="{84BAB874-ADD9-4CC3-89D1-5046199161CC}" srcOrd="2" destOrd="0" presId="urn:microsoft.com/office/officeart/2005/8/layout/pyramid2"/>
    <dgm:cxn modelId="{0373CB3C-DA4A-486C-924F-81A1284A2086}" type="presParOf" srcId="{21AE7DF0-641F-4731-9025-864663BF7B62}" destId="{FC70990E-08F4-4400-85C2-9D9E7EF405C2}" srcOrd="3" destOrd="0" presId="urn:microsoft.com/office/officeart/2005/8/layout/pyramid2"/>
    <dgm:cxn modelId="{4F2D9675-3897-424D-80A2-27E2BC0D5A87}" type="presParOf" srcId="{21AE7DF0-641F-4731-9025-864663BF7B62}" destId="{7EBE8550-BDD6-436C-9A4D-3433452159D5}" srcOrd="4" destOrd="0" presId="urn:microsoft.com/office/officeart/2005/8/layout/pyramid2"/>
    <dgm:cxn modelId="{4BD40909-AFD4-4153-A94C-F5C61C67378B}" type="presParOf" srcId="{21AE7DF0-641F-4731-9025-864663BF7B62}" destId="{90E83E0F-945D-4732-AC4F-4644FB8855DE}" srcOrd="5" destOrd="0" presId="urn:microsoft.com/office/officeart/2005/8/layout/pyramid2"/>
    <dgm:cxn modelId="{24BCECE4-791C-4DB5-BE64-9DACB987BA12}" type="presParOf" srcId="{21AE7DF0-641F-4731-9025-864663BF7B62}" destId="{9433E634-0C7D-42DA-AAAF-BB87A279E4AF}" srcOrd="6" destOrd="0" presId="urn:microsoft.com/office/officeart/2005/8/layout/pyramid2"/>
    <dgm:cxn modelId="{5073F56B-E0B3-4CD2-89B7-23374E83E369}" type="presParOf" srcId="{21AE7DF0-641F-4731-9025-864663BF7B62}" destId="{D2C3DB15-FCD7-46DF-B9DF-968FB65986BF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785F0B-5B37-45DB-B483-FC9C3EC2A09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412F2D6-1A80-4E24-939B-61F60CD93577}">
      <dgm:prSet phldrT="[Текст]"/>
      <dgm:spPr/>
      <dgm:t>
        <a:bodyPr/>
        <a:lstStyle/>
        <a:p>
          <a:r>
            <a:rPr lang="uk-UA"/>
            <a:t>Соціальні опити</a:t>
          </a:r>
        </a:p>
      </dgm:t>
    </dgm:pt>
    <dgm:pt modelId="{464F8D8B-4D2F-4ADE-94FB-7FD18F47C288}" type="parTrans" cxnId="{48ED145A-B023-4A35-9C92-5EE6EF316601}">
      <dgm:prSet/>
      <dgm:spPr/>
      <dgm:t>
        <a:bodyPr/>
        <a:lstStyle/>
        <a:p>
          <a:endParaRPr lang="uk-UA"/>
        </a:p>
      </dgm:t>
    </dgm:pt>
    <dgm:pt modelId="{4227FC37-AE99-479C-A291-493A6B0CCBF3}" type="sibTrans" cxnId="{48ED145A-B023-4A35-9C92-5EE6EF316601}">
      <dgm:prSet/>
      <dgm:spPr/>
      <dgm:t>
        <a:bodyPr/>
        <a:lstStyle/>
        <a:p>
          <a:endParaRPr lang="uk-UA"/>
        </a:p>
      </dgm:t>
    </dgm:pt>
    <dgm:pt modelId="{33DAE2E0-248C-41AB-8495-ACCE354FA5D3}">
      <dgm:prSet phldrT="[Текст]"/>
      <dgm:spPr/>
      <dgm:t>
        <a:bodyPr/>
        <a:lstStyle/>
        <a:p>
          <a:r>
            <a:rPr lang="uk-UA"/>
            <a:t>Квазі-експрименти</a:t>
          </a:r>
        </a:p>
      </dgm:t>
    </dgm:pt>
    <dgm:pt modelId="{70E55035-55D6-4A34-A04F-A1471EB3CFC1}" type="parTrans" cxnId="{7EA748F4-B6CC-41D6-B7CE-995FD585BB7D}">
      <dgm:prSet/>
      <dgm:spPr/>
      <dgm:t>
        <a:bodyPr/>
        <a:lstStyle/>
        <a:p>
          <a:endParaRPr lang="uk-UA"/>
        </a:p>
      </dgm:t>
    </dgm:pt>
    <dgm:pt modelId="{1B71E7FE-3523-4D28-8CCF-AA71C589606B}" type="sibTrans" cxnId="{7EA748F4-B6CC-41D6-B7CE-995FD585BB7D}">
      <dgm:prSet/>
      <dgm:spPr/>
      <dgm:t>
        <a:bodyPr/>
        <a:lstStyle/>
        <a:p>
          <a:endParaRPr lang="uk-UA"/>
        </a:p>
      </dgm:t>
    </dgm:pt>
    <dgm:pt modelId="{6735A485-D114-4970-B06F-21B7392DA8BC}">
      <dgm:prSet phldrT="[Текст]"/>
      <dgm:spPr/>
      <dgm:t>
        <a:bodyPr/>
        <a:lstStyle/>
        <a:p>
          <a:r>
            <a:rPr lang="uk-UA"/>
            <a:t>Природні дослідження</a:t>
          </a:r>
        </a:p>
      </dgm:t>
    </dgm:pt>
    <dgm:pt modelId="{11FDEAC5-186B-4898-A280-B9A5FE906998}" type="parTrans" cxnId="{2F5D1B7D-565F-4B99-B586-77DFAF698FAE}">
      <dgm:prSet/>
      <dgm:spPr/>
      <dgm:t>
        <a:bodyPr/>
        <a:lstStyle/>
        <a:p>
          <a:endParaRPr lang="uk-UA"/>
        </a:p>
      </dgm:t>
    </dgm:pt>
    <dgm:pt modelId="{C9ADA0E1-6B2B-4E1D-AEE7-D36E2F21FC43}" type="sibTrans" cxnId="{2F5D1B7D-565F-4B99-B586-77DFAF698FAE}">
      <dgm:prSet/>
      <dgm:spPr/>
      <dgm:t>
        <a:bodyPr/>
        <a:lstStyle/>
        <a:p>
          <a:endParaRPr lang="uk-UA"/>
        </a:p>
      </dgm:t>
    </dgm:pt>
    <dgm:pt modelId="{B7AE17B9-426E-441D-923B-74DE261DB63B}">
      <dgm:prSet phldrT="[Текст]"/>
      <dgm:spPr/>
      <dgm:t>
        <a:bodyPr/>
        <a:lstStyle/>
        <a:p>
          <a:r>
            <a:rPr lang="uk-UA"/>
            <a:t>Метод проб та помилок</a:t>
          </a:r>
        </a:p>
      </dgm:t>
    </dgm:pt>
    <dgm:pt modelId="{7FDEEF5A-7EF2-44EE-85E5-C1323F3151B8}" type="parTrans" cxnId="{16D474C3-058A-45F6-AE6D-6007A5714214}">
      <dgm:prSet/>
      <dgm:spPr/>
      <dgm:t>
        <a:bodyPr/>
        <a:lstStyle/>
        <a:p>
          <a:endParaRPr lang="uk-UA"/>
        </a:p>
      </dgm:t>
    </dgm:pt>
    <dgm:pt modelId="{A7324689-0117-446C-97AF-646C4D1D5723}" type="sibTrans" cxnId="{16D474C3-058A-45F6-AE6D-6007A5714214}">
      <dgm:prSet/>
      <dgm:spPr/>
      <dgm:t>
        <a:bodyPr/>
        <a:lstStyle/>
        <a:p>
          <a:endParaRPr lang="uk-UA"/>
        </a:p>
      </dgm:t>
    </dgm:pt>
    <dgm:pt modelId="{1A7869A1-5445-402C-A6FE-AEA182D7E516}">
      <dgm:prSet phldrT="[Текст]"/>
      <dgm:spPr/>
      <dgm:t>
        <a:bodyPr/>
        <a:lstStyle/>
        <a:p>
          <a:r>
            <a:rPr lang="uk-UA"/>
            <a:t>Наукові експрименти</a:t>
          </a:r>
        </a:p>
      </dgm:t>
    </dgm:pt>
    <dgm:pt modelId="{33A08231-D0EC-45FC-9396-9899B1364FA5}" type="parTrans" cxnId="{9620009F-2B8A-4A10-87D5-E9E4BDBF3488}">
      <dgm:prSet/>
      <dgm:spPr/>
      <dgm:t>
        <a:bodyPr/>
        <a:lstStyle/>
        <a:p>
          <a:endParaRPr lang="uk-UA"/>
        </a:p>
      </dgm:t>
    </dgm:pt>
    <dgm:pt modelId="{F75A9187-6F61-4118-8D7D-C4867B32AFB2}" type="sibTrans" cxnId="{9620009F-2B8A-4A10-87D5-E9E4BDBF3488}">
      <dgm:prSet/>
      <dgm:spPr/>
      <dgm:t>
        <a:bodyPr/>
        <a:lstStyle/>
        <a:p>
          <a:endParaRPr lang="uk-UA"/>
        </a:p>
      </dgm:t>
    </dgm:pt>
    <dgm:pt modelId="{ABCB602C-BC3C-46BF-8E13-EA26AA7BA5AE}">
      <dgm:prSet phldrT="[Текст]"/>
      <dgm:spPr/>
      <dgm:t>
        <a:bodyPr/>
        <a:lstStyle/>
        <a:p>
          <a:r>
            <a:rPr lang="uk-UA"/>
            <a:t>Практичні, мисленеві, перевірка гіпотез</a:t>
          </a:r>
        </a:p>
      </dgm:t>
    </dgm:pt>
    <dgm:pt modelId="{9C81C8FF-9EA4-4C21-B606-4A10CA024BDC}" type="parTrans" cxnId="{E55AD732-5464-4277-81FA-913E1BBB03CD}">
      <dgm:prSet/>
      <dgm:spPr/>
      <dgm:t>
        <a:bodyPr/>
        <a:lstStyle/>
        <a:p>
          <a:endParaRPr lang="uk-UA"/>
        </a:p>
      </dgm:t>
    </dgm:pt>
    <dgm:pt modelId="{4AD389D7-C706-4C13-8197-39BEE15B89F9}" type="sibTrans" cxnId="{E55AD732-5464-4277-81FA-913E1BBB03CD}">
      <dgm:prSet/>
      <dgm:spPr/>
      <dgm:t>
        <a:bodyPr/>
        <a:lstStyle/>
        <a:p>
          <a:endParaRPr lang="uk-UA"/>
        </a:p>
      </dgm:t>
    </dgm:pt>
    <dgm:pt modelId="{B12543FD-2F1C-4A44-82B6-59A089DA28C7}" type="pres">
      <dgm:prSet presAssocID="{12785F0B-5B37-45DB-B483-FC9C3EC2A09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9F8F3F3-BEB0-4367-A139-79A488D75849}" type="pres">
      <dgm:prSet presAssocID="{A412F2D6-1A80-4E24-939B-61F60CD93577}" presName="root1" presStyleCnt="0"/>
      <dgm:spPr/>
    </dgm:pt>
    <dgm:pt modelId="{0EC83D23-297F-4B3A-93BB-248AC3EBE267}" type="pres">
      <dgm:prSet presAssocID="{A412F2D6-1A80-4E24-939B-61F60CD9357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BDC11E7-78D1-45CD-A346-A0BE497E4777}" type="pres">
      <dgm:prSet presAssocID="{A412F2D6-1A80-4E24-939B-61F60CD93577}" presName="level2hierChild" presStyleCnt="0"/>
      <dgm:spPr/>
    </dgm:pt>
    <dgm:pt modelId="{9BDDA182-F4E0-4C91-9159-3353955AA993}" type="pres">
      <dgm:prSet presAssocID="{70E55035-55D6-4A34-A04F-A1471EB3CFC1}" presName="conn2-1" presStyleLbl="parChTrans1D2" presStyleIdx="0" presStyleCnt="2"/>
      <dgm:spPr/>
      <dgm:t>
        <a:bodyPr/>
        <a:lstStyle/>
        <a:p>
          <a:endParaRPr lang="uk-UA"/>
        </a:p>
      </dgm:t>
    </dgm:pt>
    <dgm:pt modelId="{F78D765A-F950-4882-9F1C-AC504F491E57}" type="pres">
      <dgm:prSet presAssocID="{70E55035-55D6-4A34-A04F-A1471EB3CFC1}" presName="connTx" presStyleLbl="parChTrans1D2" presStyleIdx="0" presStyleCnt="2"/>
      <dgm:spPr/>
      <dgm:t>
        <a:bodyPr/>
        <a:lstStyle/>
        <a:p>
          <a:endParaRPr lang="uk-UA"/>
        </a:p>
      </dgm:t>
    </dgm:pt>
    <dgm:pt modelId="{A606AD3C-3EA0-4005-97E4-FB2EE23DF049}" type="pres">
      <dgm:prSet presAssocID="{33DAE2E0-248C-41AB-8495-ACCE354FA5D3}" presName="root2" presStyleCnt="0"/>
      <dgm:spPr/>
    </dgm:pt>
    <dgm:pt modelId="{395A01FD-9899-4494-AF95-3CF3DEF8DCB2}" type="pres">
      <dgm:prSet presAssocID="{33DAE2E0-248C-41AB-8495-ACCE354FA5D3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AD16D75-7420-428F-BAA0-45FB1F7C9E8B}" type="pres">
      <dgm:prSet presAssocID="{33DAE2E0-248C-41AB-8495-ACCE354FA5D3}" presName="level3hierChild" presStyleCnt="0"/>
      <dgm:spPr/>
    </dgm:pt>
    <dgm:pt modelId="{5F4A66DD-2523-4546-A875-0F28B8F54C32}" type="pres">
      <dgm:prSet presAssocID="{11FDEAC5-186B-4898-A280-B9A5FE906998}" presName="conn2-1" presStyleLbl="parChTrans1D3" presStyleIdx="0" presStyleCnt="3"/>
      <dgm:spPr/>
      <dgm:t>
        <a:bodyPr/>
        <a:lstStyle/>
        <a:p>
          <a:endParaRPr lang="uk-UA"/>
        </a:p>
      </dgm:t>
    </dgm:pt>
    <dgm:pt modelId="{ECEDDDB1-61DC-48FC-9EBD-6275DF11B322}" type="pres">
      <dgm:prSet presAssocID="{11FDEAC5-186B-4898-A280-B9A5FE906998}" presName="connTx" presStyleLbl="parChTrans1D3" presStyleIdx="0" presStyleCnt="3"/>
      <dgm:spPr/>
      <dgm:t>
        <a:bodyPr/>
        <a:lstStyle/>
        <a:p>
          <a:endParaRPr lang="uk-UA"/>
        </a:p>
      </dgm:t>
    </dgm:pt>
    <dgm:pt modelId="{DC627E60-4148-418F-A9BC-4CADDE491245}" type="pres">
      <dgm:prSet presAssocID="{6735A485-D114-4970-B06F-21B7392DA8BC}" presName="root2" presStyleCnt="0"/>
      <dgm:spPr/>
    </dgm:pt>
    <dgm:pt modelId="{9083B2F1-A23C-4578-A0A7-1C56EE9597DB}" type="pres">
      <dgm:prSet presAssocID="{6735A485-D114-4970-B06F-21B7392DA8BC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5F049A67-E19E-453B-AEF8-00576CA99CD9}" type="pres">
      <dgm:prSet presAssocID="{6735A485-D114-4970-B06F-21B7392DA8BC}" presName="level3hierChild" presStyleCnt="0"/>
      <dgm:spPr/>
    </dgm:pt>
    <dgm:pt modelId="{9F8EB6C2-7372-49F7-B2D7-8C643DCB9485}" type="pres">
      <dgm:prSet presAssocID="{7FDEEF5A-7EF2-44EE-85E5-C1323F3151B8}" presName="conn2-1" presStyleLbl="parChTrans1D3" presStyleIdx="1" presStyleCnt="3"/>
      <dgm:spPr/>
      <dgm:t>
        <a:bodyPr/>
        <a:lstStyle/>
        <a:p>
          <a:endParaRPr lang="uk-UA"/>
        </a:p>
      </dgm:t>
    </dgm:pt>
    <dgm:pt modelId="{6E8B5544-AAF2-4A5A-ADB0-65C8DDBACD99}" type="pres">
      <dgm:prSet presAssocID="{7FDEEF5A-7EF2-44EE-85E5-C1323F3151B8}" presName="connTx" presStyleLbl="parChTrans1D3" presStyleIdx="1" presStyleCnt="3"/>
      <dgm:spPr/>
      <dgm:t>
        <a:bodyPr/>
        <a:lstStyle/>
        <a:p>
          <a:endParaRPr lang="uk-UA"/>
        </a:p>
      </dgm:t>
    </dgm:pt>
    <dgm:pt modelId="{27BC4E2C-4B0E-4A0F-BD5B-D6122FD23218}" type="pres">
      <dgm:prSet presAssocID="{B7AE17B9-426E-441D-923B-74DE261DB63B}" presName="root2" presStyleCnt="0"/>
      <dgm:spPr/>
    </dgm:pt>
    <dgm:pt modelId="{F750322B-41EE-4684-8BD5-744F68433FBC}" type="pres">
      <dgm:prSet presAssocID="{B7AE17B9-426E-441D-923B-74DE261DB63B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287F62E-D243-4384-BBA5-77B8638FD98C}" type="pres">
      <dgm:prSet presAssocID="{B7AE17B9-426E-441D-923B-74DE261DB63B}" presName="level3hierChild" presStyleCnt="0"/>
      <dgm:spPr/>
    </dgm:pt>
    <dgm:pt modelId="{3631C34D-8012-4396-BAA9-4B14043779ED}" type="pres">
      <dgm:prSet presAssocID="{33A08231-D0EC-45FC-9396-9899B1364FA5}" presName="conn2-1" presStyleLbl="parChTrans1D2" presStyleIdx="1" presStyleCnt="2"/>
      <dgm:spPr/>
      <dgm:t>
        <a:bodyPr/>
        <a:lstStyle/>
        <a:p>
          <a:endParaRPr lang="uk-UA"/>
        </a:p>
      </dgm:t>
    </dgm:pt>
    <dgm:pt modelId="{9C4E7569-C32F-45E0-9B52-56F0202EFA93}" type="pres">
      <dgm:prSet presAssocID="{33A08231-D0EC-45FC-9396-9899B1364FA5}" presName="connTx" presStyleLbl="parChTrans1D2" presStyleIdx="1" presStyleCnt="2"/>
      <dgm:spPr/>
      <dgm:t>
        <a:bodyPr/>
        <a:lstStyle/>
        <a:p>
          <a:endParaRPr lang="uk-UA"/>
        </a:p>
      </dgm:t>
    </dgm:pt>
    <dgm:pt modelId="{25FF0B4F-E836-4DCB-BA88-4EE300E72064}" type="pres">
      <dgm:prSet presAssocID="{1A7869A1-5445-402C-A6FE-AEA182D7E516}" presName="root2" presStyleCnt="0"/>
      <dgm:spPr/>
    </dgm:pt>
    <dgm:pt modelId="{0DB434A7-6F2A-4E6B-BB37-9CC77C1746F8}" type="pres">
      <dgm:prSet presAssocID="{1A7869A1-5445-402C-A6FE-AEA182D7E51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60E69787-31FB-4AA5-B22C-7B097C50E168}" type="pres">
      <dgm:prSet presAssocID="{1A7869A1-5445-402C-A6FE-AEA182D7E516}" presName="level3hierChild" presStyleCnt="0"/>
      <dgm:spPr/>
    </dgm:pt>
    <dgm:pt modelId="{13E01646-8753-441E-B57A-B935665D4151}" type="pres">
      <dgm:prSet presAssocID="{9C81C8FF-9EA4-4C21-B606-4A10CA024BDC}" presName="conn2-1" presStyleLbl="parChTrans1D3" presStyleIdx="2" presStyleCnt="3"/>
      <dgm:spPr/>
      <dgm:t>
        <a:bodyPr/>
        <a:lstStyle/>
        <a:p>
          <a:endParaRPr lang="uk-UA"/>
        </a:p>
      </dgm:t>
    </dgm:pt>
    <dgm:pt modelId="{75BE46F9-DA2B-4F2B-B95D-C152FD00C37B}" type="pres">
      <dgm:prSet presAssocID="{9C81C8FF-9EA4-4C21-B606-4A10CA024BDC}" presName="connTx" presStyleLbl="parChTrans1D3" presStyleIdx="2" presStyleCnt="3"/>
      <dgm:spPr/>
      <dgm:t>
        <a:bodyPr/>
        <a:lstStyle/>
        <a:p>
          <a:endParaRPr lang="uk-UA"/>
        </a:p>
      </dgm:t>
    </dgm:pt>
    <dgm:pt modelId="{D8CE669C-B3F9-4D91-828F-94EAED8D8E0F}" type="pres">
      <dgm:prSet presAssocID="{ABCB602C-BC3C-46BF-8E13-EA26AA7BA5AE}" presName="root2" presStyleCnt="0"/>
      <dgm:spPr/>
    </dgm:pt>
    <dgm:pt modelId="{0F1C3EF2-6DE5-4877-A48D-9E1606F2BAB0}" type="pres">
      <dgm:prSet presAssocID="{ABCB602C-BC3C-46BF-8E13-EA26AA7BA5AE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4C57E99-1186-486A-ABD5-EC941A0B4FA0}" type="pres">
      <dgm:prSet presAssocID="{ABCB602C-BC3C-46BF-8E13-EA26AA7BA5AE}" presName="level3hierChild" presStyleCnt="0"/>
      <dgm:spPr/>
    </dgm:pt>
  </dgm:ptLst>
  <dgm:cxnLst>
    <dgm:cxn modelId="{E954AA2C-FE78-4F8C-9812-F28D6AA78E6E}" type="presOf" srcId="{33A08231-D0EC-45FC-9396-9899B1364FA5}" destId="{9C4E7569-C32F-45E0-9B52-56F0202EFA93}" srcOrd="1" destOrd="0" presId="urn:microsoft.com/office/officeart/2005/8/layout/hierarchy2"/>
    <dgm:cxn modelId="{E55AD732-5464-4277-81FA-913E1BBB03CD}" srcId="{1A7869A1-5445-402C-A6FE-AEA182D7E516}" destId="{ABCB602C-BC3C-46BF-8E13-EA26AA7BA5AE}" srcOrd="0" destOrd="0" parTransId="{9C81C8FF-9EA4-4C21-B606-4A10CA024BDC}" sibTransId="{4AD389D7-C706-4C13-8197-39BEE15B89F9}"/>
    <dgm:cxn modelId="{625E1541-9675-4F12-AEFF-E1B9E88CF922}" type="presOf" srcId="{11FDEAC5-186B-4898-A280-B9A5FE906998}" destId="{ECEDDDB1-61DC-48FC-9EBD-6275DF11B322}" srcOrd="1" destOrd="0" presId="urn:microsoft.com/office/officeart/2005/8/layout/hierarchy2"/>
    <dgm:cxn modelId="{54FE10C1-C9ED-4F0B-B562-BD909ED423CD}" type="presOf" srcId="{1A7869A1-5445-402C-A6FE-AEA182D7E516}" destId="{0DB434A7-6F2A-4E6B-BB37-9CC77C1746F8}" srcOrd="0" destOrd="0" presId="urn:microsoft.com/office/officeart/2005/8/layout/hierarchy2"/>
    <dgm:cxn modelId="{1C069B72-FB46-4DFA-9542-D7D0FABD86C3}" type="presOf" srcId="{7FDEEF5A-7EF2-44EE-85E5-C1323F3151B8}" destId="{6E8B5544-AAF2-4A5A-ADB0-65C8DDBACD99}" srcOrd="1" destOrd="0" presId="urn:microsoft.com/office/officeart/2005/8/layout/hierarchy2"/>
    <dgm:cxn modelId="{48ED145A-B023-4A35-9C92-5EE6EF316601}" srcId="{12785F0B-5B37-45DB-B483-FC9C3EC2A091}" destId="{A412F2D6-1A80-4E24-939B-61F60CD93577}" srcOrd="0" destOrd="0" parTransId="{464F8D8B-4D2F-4ADE-94FB-7FD18F47C288}" sibTransId="{4227FC37-AE99-479C-A291-493A6B0CCBF3}"/>
    <dgm:cxn modelId="{7EA748F4-B6CC-41D6-B7CE-995FD585BB7D}" srcId="{A412F2D6-1A80-4E24-939B-61F60CD93577}" destId="{33DAE2E0-248C-41AB-8495-ACCE354FA5D3}" srcOrd="0" destOrd="0" parTransId="{70E55035-55D6-4A34-A04F-A1471EB3CFC1}" sibTransId="{1B71E7FE-3523-4D28-8CCF-AA71C589606B}"/>
    <dgm:cxn modelId="{357DC905-2A72-49B2-962C-3DBE1B510553}" type="presOf" srcId="{ABCB602C-BC3C-46BF-8E13-EA26AA7BA5AE}" destId="{0F1C3EF2-6DE5-4877-A48D-9E1606F2BAB0}" srcOrd="0" destOrd="0" presId="urn:microsoft.com/office/officeart/2005/8/layout/hierarchy2"/>
    <dgm:cxn modelId="{16D474C3-058A-45F6-AE6D-6007A5714214}" srcId="{33DAE2E0-248C-41AB-8495-ACCE354FA5D3}" destId="{B7AE17B9-426E-441D-923B-74DE261DB63B}" srcOrd="1" destOrd="0" parTransId="{7FDEEF5A-7EF2-44EE-85E5-C1323F3151B8}" sibTransId="{A7324689-0117-446C-97AF-646C4D1D5723}"/>
    <dgm:cxn modelId="{529BA80C-663E-4AB5-8691-444CCCB035EC}" type="presOf" srcId="{9C81C8FF-9EA4-4C21-B606-4A10CA024BDC}" destId="{13E01646-8753-441E-B57A-B935665D4151}" srcOrd="0" destOrd="0" presId="urn:microsoft.com/office/officeart/2005/8/layout/hierarchy2"/>
    <dgm:cxn modelId="{AFF976AD-4B49-4C21-8CF5-26083BA64B66}" type="presOf" srcId="{33A08231-D0EC-45FC-9396-9899B1364FA5}" destId="{3631C34D-8012-4396-BAA9-4B14043779ED}" srcOrd="0" destOrd="0" presId="urn:microsoft.com/office/officeart/2005/8/layout/hierarchy2"/>
    <dgm:cxn modelId="{13ADD3CE-8130-4BDF-9757-20B9E3118D0D}" type="presOf" srcId="{70E55035-55D6-4A34-A04F-A1471EB3CFC1}" destId="{9BDDA182-F4E0-4C91-9159-3353955AA993}" srcOrd="0" destOrd="0" presId="urn:microsoft.com/office/officeart/2005/8/layout/hierarchy2"/>
    <dgm:cxn modelId="{3A27F8EB-EF77-4C3C-A819-C05CABC1756C}" type="presOf" srcId="{B7AE17B9-426E-441D-923B-74DE261DB63B}" destId="{F750322B-41EE-4684-8BD5-744F68433FBC}" srcOrd="0" destOrd="0" presId="urn:microsoft.com/office/officeart/2005/8/layout/hierarchy2"/>
    <dgm:cxn modelId="{02213E60-D548-427E-9D4E-E211CA08AB47}" type="presOf" srcId="{7FDEEF5A-7EF2-44EE-85E5-C1323F3151B8}" destId="{9F8EB6C2-7372-49F7-B2D7-8C643DCB9485}" srcOrd="0" destOrd="0" presId="urn:microsoft.com/office/officeart/2005/8/layout/hierarchy2"/>
    <dgm:cxn modelId="{C5AB41C8-1F1F-4F15-9FF4-DFE55956DAF3}" type="presOf" srcId="{33DAE2E0-248C-41AB-8495-ACCE354FA5D3}" destId="{395A01FD-9899-4494-AF95-3CF3DEF8DCB2}" srcOrd="0" destOrd="0" presId="urn:microsoft.com/office/officeart/2005/8/layout/hierarchy2"/>
    <dgm:cxn modelId="{9620009F-2B8A-4A10-87D5-E9E4BDBF3488}" srcId="{A412F2D6-1A80-4E24-939B-61F60CD93577}" destId="{1A7869A1-5445-402C-A6FE-AEA182D7E516}" srcOrd="1" destOrd="0" parTransId="{33A08231-D0EC-45FC-9396-9899B1364FA5}" sibTransId="{F75A9187-6F61-4118-8D7D-C4867B32AFB2}"/>
    <dgm:cxn modelId="{C6B47C70-7ADA-4DF6-9D09-4BEB85501E29}" type="presOf" srcId="{9C81C8FF-9EA4-4C21-B606-4A10CA024BDC}" destId="{75BE46F9-DA2B-4F2B-B95D-C152FD00C37B}" srcOrd="1" destOrd="0" presId="urn:microsoft.com/office/officeart/2005/8/layout/hierarchy2"/>
    <dgm:cxn modelId="{2F5D1B7D-565F-4B99-B586-77DFAF698FAE}" srcId="{33DAE2E0-248C-41AB-8495-ACCE354FA5D3}" destId="{6735A485-D114-4970-B06F-21B7392DA8BC}" srcOrd="0" destOrd="0" parTransId="{11FDEAC5-186B-4898-A280-B9A5FE906998}" sibTransId="{C9ADA0E1-6B2B-4E1D-AEE7-D36E2F21FC43}"/>
    <dgm:cxn modelId="{FCEBD5BE-9635-4C56-AAAE-EACAA1322A11}" type="presOf" srcId="{A412F2D6-1A80-4E24-939B-61F60CD93577}" destId="{0EC83D23-297F-4B3A-93BB-248AC3EBE267}" srcOrd="0" destOrd="0" presId="urn:microsoft.com/office/officeart/2005/8/layout/hierarchy2"/>
    <dgm:cxn modelId="{B7DE1A7C-F078-4F65-A3E6-4EDBA8038FF5}" type="presOf" srcId="{6735A485-D114-4970-B06F-21B7392DA8BC}" destId="{9083B2F1-A23C-4578-A0A7-1C56EE9597DB}" srcOrd="0" destOrd="0" presId="urn:microsoft.com/office/officeart/2005/8/layout/hierarchy2"/>
    <dgm:cxn modelId="{CE98AD62-6045-4DDD-8B65-98E2D19C338A}" type="presOf" srcId="{12785F0B-5B37-45DB-B483-FC9C3EC2A091}" destId="{B12543FD-2F1C-4A44-82B6-59A089DA28C7}" srcOrd="0" destOrd="0" presId="urn:microsoft.com/office/officeart/2005/8/layout/hierarchy2"/>
    <dgm:cxn modelId="{D5CCF5CB-9DEA-4DF7-8959-A7B6256306B6}" type="presOf" srcId="{11FDEAC5-186B-4898-A280-B9A5FE906998}" destId="{5F4A66DD-2523-4546-A875-0F28B8F54C32}" srcOrd="0" destOrd="0" presId="urn:microsoft.com/office/officeart/2005/8/layout/hierarchy2"/>
    <dgm:cxn modelId="{C858C31D-9498-4948-9151-7A076F7B3303}" type="presOf" srcId="{70E55035-55D6-4A34-A04F-A1471EB3CFC1}" destId="{F78D765A-F950-4882-9F1C-AC504F491E57}" srcOrd="1" destOrd="0" presId="urn:microsoft.com/office/officeart/2005/8/layout/hierarchy2"/>
    <dgm:cxn modelId="{0E94B04D-30A6-4838-A9F7-EA6D33667B6B}" type="presParOf" srcId="{B12543FD-2F1C-4A44-82B6-59A089DA28C7}" destId="{C9F8F3F3-BEB0-4367-A139-79A488D75849}" srcOrd="0" destOrd="0" presId="urn:microsoft.com/office/officeart/2005/8/layout/hierarchy2"/>
    <dgm:cxn modelId="{FF908413-8CED-4820-B2EE-7873AD67D046}" type="presParOf" srcId="{C9F8F3F3-BEB0-4367-A139-79A488D75849}" destId="{0EC83D23-297F-4B3A-93BB-248AC3EBE267}" srcOrd="0" destOrd="0" presId="urn:microsoft.com/office/officeart/2005/8/layout/hierarchy2"/>
    <dgm:cxn modelId="{E2FFF99E-0C56-41F1-858D-C7A355579528}" type="presParOf" srcId="{C9F8F3F3-BEB0-4367-A139-79A488D75849}" destId="{1BDC11E7-78D1-45CD-A346-A0BE497E4777}" srcOrd="1" destOrd="0" presId="urn:microsoft.com/office/officeart/2005/8/layout/hierarchy2"/>
    <dgm:cxn modelId="{8F32E5C8-8D37-4DAE-B0C8-A5C9426BD5D7}" type="presParOf" srcId="{1BDC11E7-78D1-45CD-A346-A0BE497E4777}" destId="{9BDDA182-F4E0-4C91-9159-3353955AA993}" srcOrd="0" destOrd="0" presId="urn:microsoft.com/office/officeart/2005/8/layout/hierarchy2"/>
    <dgm:cxn modelId="{5218F19A-0B44-4CDC-A48A-F6A713349C6A}" type="presParOf" srcId="{9BDDA182-F4E0-4C91-9159-3353955AA993}" destId="{F78D765A-F950-4882-9F1C-AC504F491E57}" srcOrd="0" destOrd="0" presId="urn:microsoft.com/office/officeart/2005/8/layout/hierarchy2"/>
    <dgm:cxn modelId="{572CB097-40DF-404C-B156-4292B515926F}" type="presParOf" srcId="{1BDC11E7-78D1-45CD-A346-A0BE497E4777}" destId="{A606AD3C-3EA0-4005-97E4-FB2EE23DF049}" srcOrd="1" destOrd="0" presId="urn:microsoft.com/office/officeart/2005/8/layout/hierarchy2"/>
    <dgm:cxn modelId="{260D3C11-C0EA-4B17-B659-792AE4564B66}" type="presParOf" srcId="{A606AD3C-3EA0-4005-97E4-FB2EE23DF049}" destId="{395A01FD-9899-4494-AF95-3CF3DEF8DCB2}" srcOrd="0" destOrd="0" presId="urn:microsoft.com/office/officeart/2005/8/layout/hierarchy2"/>
    <dgm:cxn modelId="{8D6493AE-0AB2-4326-A8ED-8E06071701EE}" type="presParOf" srcId="{A606AD3C-3EA0-4005-97E4-FB2EE23DF049}" destId="{2AD16D75-7420-428F-BAA0-45FB1F7C9E8B}" srcOrd="1" destOrd="0" presId="urn:microsoft.com/office/officeart/2005/8/layout/hierarchy2"/>
    <dgm:cxn modelId="{29F1BDA9-893F-4C02-90A9-692AC0B1A19D}" type="presParOf" srcId="{2AD16D75-7420-428F-BAA0-45FB1F7C9E8B}" destId="{5F4A66DD-2523-4546-A875-0F28B8F54C32}" srcOrd="0" destOrd="0" presId="urn:microsoft.com/office/officeart/2005/8/layout/hierarchy2"/>
    <dgm:cxn modelId="{CA69AC19-91F6-40FF-BC5D-F6654BCA0943}" type="presParOf" srcId="{5F4A66DD-2523-4546-A875-0F28B8F54C32}" destId="{ECEDDDB1-61DC-48FC-9EBD-6275DF11B322}" srcOrd="0" destOrd="0" presId="urn:microsoft.com/office/officeart/2005/8/layout/hierarchy2"/>
    <dgm:cxn modelId="{A62E72E3-04E2-4925-A424-028457E032DD}" type="presParOf" srcId="{2AD16D75-7420-428F-BAA0-45FB1F7C9E8B}" destId="{DC627E60-4148-418F-A9BC-4CADDE491245}" srcOrd="1" destOrd="0" presId="urn:microsoft.com/office/officeart/2005/8/layout/hierarchy2"/>
    <dgm:cxn modelId="{F20EC4A0-16A0-41E5-9990-1934FDA86DA4}" type="presParOf" srcId="{DC627E60-4148-418F-A9BC-4CADDE491245}" destId="{9083B2F1-A23C-4578-A0A7-1C56EE9597DB}" srcOrd="0" destOrd="0" presId="urn:microsoft.com/office/officeart/2005/8/layout/hierarchy2"/>
    <dgm:cxn modelId="{4BA37569-6608-4F2D-A6A3-A85C8D5F954E}" type="presParOf" srcId="{DC627E60-4148-418F-A9BC-4CADDE491245}" destId="{5F049A67-E19E-453B-AEF8-00576CA99CD9}" srcOrd="1" destOrd="0" presId="urn:microsoft.com/office/officeart/2005/8/layout/hierarchy2"/>
    <dgm:cxn modelId="{CC61E7DB-A0C3-47B3-B8D0-A3A58BE7CA58}" type="presParOf" srcId="{2AD16D75-7420-428F-BAA0-45FB1F7C9E8B}" destId="{9F8EB6C2-7372-49F7-B2D7-8C643DCB9485}" srcOrd="2" destOrd="0" presId="urn:microsoft.com/office/officeart/2005/8/layout/hierarchy2"/>
    <dgm:cxn modelId="{34AC1CFF-6B91-4A18-BE3E-522907D3A7CB}" type="presParOf" srcId="{9F8EB6C2-7372-49F7-B2D7-8C643DCB9485}" destId="{6E8B5544-AAF2-4A5A-ADB0-65C8DDBACD99}" srcOrd="0" destOrd="0" presId="urn:microsoft.com/office/officeart/2005/8/layout/hierarchy2"/>
    <dgm:cxn modelId="{D58BE4B2-9AEC-434A-9C71-48A7E6566B48}" type="presParOf" srcId="{2AD16D75-7420-428F-BAA0-45FB1F7C9E8B}" destId="{27BC4E2C-4B0E-4A0F-BD5B-D6122FD23218}" srcOrd="3" destOrd="0" presId="urn:microsoft.com/office/officeart/2005/8/layout/hierarchy2"/>
    <dgm:cxn modelId="{C2116050-4D0F-48AF-AE3C-5ADC819C61F1}" type="presParOf" srcId="{27BC4E2C-4B0E-4A0F-BD5B-D6122FD23218}" destId="{F750322B-41EE-4684-8BD5-744F68433FBC}" srcOrd="0" destOrd="0" presId="urn:microsoft.com/office/officeart/2005/8/layout/hierarchy2"/>
    <dgm:cxn modelId="{85214980-EB6B-47A1-BD96-B21A7878230A}" type="presParOf" srcId="{27BC4E2C-4B0E-4A0F-BD5B-D6122FD23218}" destId="{F287F62E-D243-4384-BBA5-77B8638FD98C}" srcOrd="1" destOrd="0" presId="urn:microsoft.com/office/officeart/2005/8/layout/hierarchy2"/>
    <dgm:cxn modelId="{65AA0EAD-71F9-455F-A98E-05CC2EB1ED7B}" type="presParOf" srcId="{1BDC11E7-78D1-45CD-A346-A0BE497E4777}" destId="{3631C34D-8012-4396-BAA9-4B14043779ED}" srcOrd="2" destOrd="0" presId="urn:microsoft.com/office/officeart/2005/8/layout/hierarchy2"/>
    <dgm:cxn modelId="{C1F8861B-63BD-479D-8DEE-769514284785}" type="presParOf" srcId="{3631C34D-8012-4396-BAA9-4B14043779ED}" destId="{9C4E7569-C32F-45E0-9B52-56F0202EFA93}" srcOrd="0" destOrd="0" presId="urn:microsoft.com/office/officeart/2005/8/layout/hierarchy2"/>
    <dgm:cxn modelId="{F30D8ABA-16F0-41B1-B1FF-1D3E02B15E58}" type="presParOf" srcId="{1BDC11E7-78D1-45CD-A346-A0BE497E4777}" destId="{25FF0B4F-E836-4DCB-BA88-4EE300E72064}" srcOrd="3" destOrd="0" presId="urn:microsoft.com/office/officeart/2005/8/layout/hierarchy2"/>
    <dgm:cxn modelId="{163A6837-9D69-47B6-B22E-B898C100DDA8}" type="presParOf" srcId="{25FF0B4F-E836-4DCB-BA88-4EE300E72064}" destId="{0DB434A7-6F2A-4E6B-BB37-9CC77C1746F8}" srcOrd="0" destOrd="0" presId="urn:microsoft.com/office/officeart/2005/8/layout/hierarchy2"/>
    <dgm:cxn modelId="{0601DE96-D146-49E2-8D1A-CAC09130928F}" type="presParOf" srcId="{25FF0B4F-E836-4DCB-BA88-4EE300E72064}" destId="{60E69787-31FB-4AA5-B22C-7B097C50E168}" srcOrd="1" destOrd="0" presId="urn:microsoft.com/office/officeart/2005/8/layout/hierarchy2"/>
    <dgm:cxn modelId="{14029387-1870-495B-8A18-F15D26FCC735}" type="presParOf" srcId="{60E69787-31FB-4AA5-B22C-7B097C50E168}" destId="{13E01646-8753-441E-B57A-B935665D4151}" srcOrd="0" destOrd="0" presId="urn:microsoft.com/office/officeart/2005/8/layout/hierarchy2"/>
    <dgm:cxn modelId="{E9A92C57-094F-4305-80ED-20DE344548C2}" type="presParOf" srcId="{13E01646-8753-441E-B57A-B935665D4151}" destId="{75BE46F9-DA2B-4F2B-B95D-C152FD00C37B}" srcOrd="0" destOrd="0" presId="urn:microsoft.com/office/officeart/2005/8/layout/hierarchy2"/>
    <dgm:cxn modelId="{CB9B1A37-2BEE-4784-A052-CFE695E5024E}" type="presParOf" srcId="{60E69787-31FB-4AA5-B22C-7B097C50E168}" destId="{D8CE669C-B3F9-4D91-828F-94EAED8D8E0F}" srcOrd="1" destOrd="0" presId="urn:microsoft.com/office/officeart/2005/8/layout/hierarchy2"/>
    <dgm:cxn modelId="{901D4C21-F90E-4517-AED0-B5022986C8C4}" type="presParOf" srcId="{D8CE669C-B3F9-4D91-828F-94EAED8D8E0F}" destId="{0F1C3EF2-6DE5-4877-A48D-9E1606F2BAB0}" srcOrd="0" destOrd="0" presId="urn:microsoft.com/office/officeart/2005/8/layout/hierarchy2"/>
    <dgm:cxn modelId="{D3301ACD-7A3F-4AA8-9D6B-80354AFE5826}" type="presParOf" srcId="{D8CE669C-B3F9-4D91-828F-94EAED8D8E0F}" destId="{74C57E99-1186-486A-ABD5-EC941A0B4FA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3D8D57-816B-41E1-B9DB-B5F4C835302B}">
      <dsp:nvSpPr>
        <dsp:cNvPr id="0" name=""/>
        <dsp:cNvSpPr/>
      </dsp:nvSpPr>
      <dsp:spPr>
        <a:xfrm>
          <a:off x="1306631" y="0"/>
          <a:ext cx="4221163" cy="42211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DCC35B-83D3-48A7-9E5E-E5677D51E443}">
      <dsp:nvSpPr>
        <dsp:cNvPr id="0" name=""/>
        <dsp:cNvSpPr/>
      </dsp:nvSpPr>
      <dsp:spPr>
        <a:xfrm>
          <a:off x="3417212" y="422528"/>
          <a:ext cx="2743755" cy="7502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/>
            <a:t>Загальнонаукова методологія</a:t>
          </a:r>
        </a:p>
      </dsp:txBody>
      <dsp:txXfrm>
        <a:off x="3453836" y="459152"/>
        <a:ext cx="2670507" cy="676997"/>
      </dsp:txXfrm>
    </dsp:sp>
    <dsp:sp modelId="{84BAB874-ADD9-4CC3-89D1-5046199161CC}">
      <dsp:nvSpPr>
        <dsp:cNvPr id="0" name=""/>
        <dsp:cNvSpPr/>
      </dsp:nvSpPr>
      <dsp:spPr>
        <a:xfrm>
          <a:off x="3417212" y="1266555"/>
          <a:ext cx="2743755" cy="7502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/>
            <a:t>Методологія соціальної роботи</a:t>
          </a:r>
        </a:p>
      </dsp:txBody>
      <dsp:txXfrm>
        <a:off x="3453836" y="1303179"/>
        <a:ext cx="2670507" cy="676997"/>
      </dsp:txXfrm>
    </dsp:sp>
    <dsp:sp modelId="{7EBE8550-BDD6-436C-9A4D-3433452159D5}">
      <dsp:nvSpPr>
        <dsp:cNvPr id="0" name=""/>
        <dsp:cNvSpPr/>
      </dsp:nvSpPr>
      <dsp:spPr>
        <a:xfrm>
          <a:off x="3417212" y="2110581"/>
          <a:ext cx="2743755" cy="7502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/>
            <a:t>Теоретико-методологічні основи соціальної роботи</a:t>
          </a:r>
        </a:p>
      </dsp:txBody>
      <dsp:txXfrm>
        <a:off x="3453836" y="2147205"/>
        <a:ext cx="2670507" cy="676997"/>
      </dsp:txXfrm>
    </dsp:sp>
    <dsp:sp modelId="{9433E634-0C7D-42DA-AAAF-BB87A279E4AF}">
      <dsp:nvSpPr>
        <dsp:cNvPr id="0" name=""/>
        <dsp:cNvSpPr/>
      </dsp:nvSpPr>
      <dsp:spPr>
        <a:xfrm>
          <a:off x="3417212" y="2954607"/>
          <a:ext cx="2743755" cy="7502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/>
            <a:t>Емпіричні основи соціальної роботи</a:t>
          </a:r>
        </a:p>
      </dsp:txBody>
      <dsp:txXfrm>
        <a:off x="3453836" y="2991231"/>
        <a:ext cx="2670507" cy="6769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83D23-297F-4B3A-93BB-248AC3EBE267}">
      <dsp:nvSpPr>
        <dsp:cNvPr id="0" name=""/>
        <dsp:cNvSpPr/>
      </dsp:nvSpPr>
      <dsp:spPr>
        <a:xfrm>
          <a:off x="1739" y="1901880"/>
          <a:ext cx="1964242" cy="982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/>
            <a:t>Соціальні опити</a:t>
          </a:r>
        </a:p>
      </dsp:txBody>
      <dsp:txXfrm>
        <a:off x="30504" y="1930645"/>
        <a:ext cx="1906712" cy="924591"/>
      </dsp:txXfrm>
    </dsp:sp>
    <dsp:sp modelId="{9BDDA182-F4E0-4C91-9159-3353955AA993}">
      <dsp:nvSpPr>
        <dsp:cNvPr id="0" name=""/>
        <dsp:cNvSpPr/>
      </dsp:nvSpPr>
      <dsp:spPr>
        <a:xfrm rot="18770822">
          <a:off x="1781148" y="1948461"/>
          <a:ext cx="1155362" cy="41879"/>
        </a:xfrm>
        <a:custGeom>
          <a:avLst/>
          <a:gdLst/>
          <a:ahLst/>
          <a:cxnLst/>
          <a:rect l="0" t="0" r="0" b="0"/>
          <a:pathLst>
            <a:path>
              <a:moveTo>
                <a:pt x="0" y="20939"/>
              </a:moveTo>
              <a:lnTo>
                <a:pt x="1155362" y="20939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2329946" y="1940517"/>
        <a:ext cx="57768" cy="57768"/>
      </dsp:txXfrm>
    </dsp:sp>
    <dsp:sp modelId="{395A01FD-9899-4494-AF95-3CF3DEF8DCB2}">
      <dsp:nvSpPr>
        <dsp:cNvPr id="0" name=""/>
        <dsp:cNvSpPr/>
      </dsp:nvSpPr>
      <dsp:spPr>
        <a:xfrm>
          <a:off x="2751678" y="1054801"/>
          <a:ext cx="1964242" cy="982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/>
            <a:t>Квазі-експрименти</a:t>
          </a:r>
        </a:p>
      </dsp:txBody>
      <dsp:txXfrm>
        <a:off x="2780443" y="1083566"/>
        <a:ext cx="1906712" cy="924591"/>
      </dsp:txXfrm>
    </dsp:sp>
    <dsp:sp modelId="{5F4A66DD-2523-4546-A875-0F28B8F54C32}">
      <dsp:nvSpPr>
        <dsp:cNvPr id="0" name=""/>
        <dsp:cNvSpPr/>
      </dsp:nvSpPr>
      <dsp:spPr>
        <a:xfrm rot="19457599">
          <a:off x="4624975" y="1242562"/>
          <a:ext cx="967588" cy="41879"/>
        </a:xfrm>
        <a:custGeom>
          <a:avLst/>
          <a:gdLst/>
          <a:ahLst/>
          <a:cxnLst/>
          <a:rect l="0" t="0" r="0" b="0"/>
          <a:pathLst>
            <a:path>
              <a:moveTo>
                <a:pt x="0" y="20939"/>
              </a:moveTo>
              <a:lnTo>
                <a:pt x="967588" y="20939"/>
              </a:lnTo>
            </a:path>
          </a:pathLst>
        </a:custGeom>
        <a:noFill/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5084579" y="1239312"/>
        <a:ext cx="48379" cy="48379"/>
      </dsp:txXfrm>
    </dsp:sp>
    <dsp:sp modelId="{9083B2F1-A23C-4578-A0A7-1C56EE9597DB}">
      <dsp:nvSpPr>
        <dsp:cNvPr id="0" name=""/>
        <dsp:cNvSpPr/>
      </dsp:nvSpPr>
      <dsp:spPr>
        <a:xfrm>
          <a:off x="5501618" y="490081"/>
          <a:ext cx="1964242" cy="982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/>
            <a:t>Природні дослідження</a:t>
          </a:r>
        </a:p>
      </dsp:txBody>
      <dsp:txXfrm>
        <a:off x="5530383" y="518846"/>
        <a:ext cx="1906712" cy="924591"/>
      </dsp:txXfrm>
    </dsp:sp>
    <dsp:sp modelId="{9F8EB6C2-7372-49F7-B2D7-8C643DCB9485}">
      <dsp:nvSpPr>
        <dsp:cNvPr id="0" name=""/>
        <dsp:cNvSpPr/>
      </dsp:nvSpPr>
      <dsp:spPr>
        <a:xfrm rot="2142401">
          <a:off x="4624975" y="1807281"/>
          <a:ext cx="967588" cy="41879"/>
        </a:xfrm>
        <a:custGeom>
          <a:avLst/>
          <a:gdLst/>
          <a:ahLst/>
          <a:cxnLst/>
          <a:rect l="0" t="0" r="0" b="0"/>
          <a:pathLst>
            <a:path>
              <a:moveTo>
                <a:pt x="0" y="20939"/>
              </a:moveTo>
              <a:lnTo>
                <a:pt x="967588" y="20939"/>
              </a:lnTo>
            </a:path>
          </a:pathLst>
        </a:custGeom>
        <a:noFill/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5084579" y="1804031"/>
        <a:ext cx="48379" cy="48379"/>
      </dsp:txXfrm>
    </dsp:sp>
    <dsp:sp modelId="{F750322B-41EE-4684-8BD5-744F68433FBC}">
      <dsp:nvSpPr>
        <dsp:cNvPr id="0" name=""/>
        <dsp:cNvSpPr/>
      </dsp:nvSpPr>
      <dsp:spPr>
        <a:xfrm>
          <a:off x="5501618" y="1619520"/>
          <a:ext cx="1964242" cy="982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/>
            <a:t>Метод проб та помилок</a:t>
          </a:r>
        </a:p>
      </dsp:txBody>
      <dsp:txXfrm>
        <a:off x="5530383" y="1648285"/>
        <a:ext cx="1906712" cy="924591"/>
      </dsp:txXfrm>
    </dsp:sp>
    <dsp:sp modelId="{3631C34D-8012-4396-BAA9-4B14043779ED}">
      <dsp:nvSpPr>
        <dsp:cNvPr id="0" name=""/>
        <dsp:cNvSpPr/>
      </dsp:nvSpPr>
      <dsp:spPr>
        <a:xfrm rot="2829178">
          <a:off x="1781148" y="2795541"/>
          <a:ext cx="1155362" cy="41879"/>
        </a:xfrm>
        <a:custGeom>
          <a:avLst/>
          <a:gdLst/>
          <a:ahLst/>
          <a:cxnLst/>
          <a:rect l="0" t="0" r="0" b="0"/>
          <a:pathLst>
            <a:path>
              <a:moveTo>
                <a:pt x="0" y="20939"/>
              </a:moveTo>
              <a:lnTo>
                <a:pt x="1155362" y="20939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2329946" y="2787597"/>
        <a:ext cx="57768" cy="57768"/>
      </dsp:txXfrm>
    </dsp:sp>
    <dsp:sp modelId="{0DB434A7-6F2A-4E6B-BB37-9CC77C1746F8}">
      <dsp:nvSpPr>
        <dsp:cNvPr id="0" name=""/>
        <dsp:cNvSpPr/>
      </dsp:nvSpPr>
      <dsp:spPr>
        <a:xfrm>
          <a:off x="2751678" y="2748960"/>
          <a:ext cx="1964242" cy="982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/>
            <a:t>Наукові експрименти</a:t>
          </a:r>
        </a:p>
      </dsp:txBody>
      <dsp:txXfrm>
        <a:off x="2780443" y="2777725"/>
        <a:ext cx="1906712" cy="924591"/>
      </dsp:txXfrm>
    </dsp:sp>
    <dsp:sp modelId="{13E01646-8753-441E-B57A-B935665D4151}">
      <dsp:nvSpPr>
        <dsp:cNvPr id="0" name=""/>
        <dsp:cNvSpPr/>
      </dsp:nvSpPr>
      <dsp:spPr>
        <a:xfrm>
          <a:off x="4715921" y="3219080"/>
          <a:ext cx="785696" cy="41879"/>
        </a:xfrm>
        <a:custGeom>
          <a:avLst/>
          <a:gdLst/>
          <a:ahLst/>
          <a:cxnLst/>
          <a:rect l="0" t="0" r="0" b="0"/>
          <a:pathLst>
            <a:path>
              <a:moveTo>
                <a:pt x="0" y="20939"/>
              </a:moveTo>
              <a:lnTo>
                <a:pt x="785696" y="20939"/>
              </a:lnTo>
            </a:path>
          </a:pathLst>
        </a:custGeom>
        <a:noFill/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5089127" y="3220378"/>
        <a:ext cx="39284" cy="39284"/>
      </dsp:txXfrm>
    </dsp:sp>
    <dsp:sp modelId="{0F1C3EF2-6DE5-4877-A48D-9E1606F2BAB0}">
      <dsp:nvSpPr>
        <dsp:cNvPr id="0" name=""/>
        <dsp:cNvSpPr/>
      </dsp:nvSpPr>
      <dsp:spPr>
        <a:xfrm>
          <a:off x="5501618" y="2748960"/>
          <a:ext cx="1964242" cy="982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/>
            <a:t>Практичні, мисленеві, перевірка гіпотез</a:t>
          </a:r>
        </a:p>
      </dsp:txBody>
      <dsp:txXfrm>
        <a:off x="5530383" y="2777725"/>
        <a:ext cx="1906712" cy="9245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54D4857D-62A5-486B-9129-468003D7E020}" type="datetimeFigureOut">
              <a:rPr lang="ru-RU" smtClean="0"/>
              <a:pPr/>
              <a:t>21.01.2018</a:t>
            </a:fld>
            <a:endParaRPr lang="ru-RU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2EBE4566-6F3A-4CC1-BD6C-9C510D05F12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4813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2D2EF2CE-B28C-4ED4-8FD0-48BB3F48846A}" type="datetimeFigureOut">
              <a:pPr/>
              <a:t>21.01.2018</a:t>
            </a:fld>
            <a:endParaRPr lang="ru-RU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61807874-5299-41B2-A37A-6AA3547857F4}" type="slidenum"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46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436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310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4297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ru-RU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21.01.2018</a:t>
            </a:fld>
            <a:endParaRPr kumimoji="0" lang="ru-RU" dirty="0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 dirty="0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 dirty="0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ru-RU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Показать заголовок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21.01.2018</a:t>
            </a:fld>
            <a:endParaRPr kumimoji="0" lang="ru-RU" dirty="0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 dirty="0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 dirty="0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21.01.2018</a:t>
            </a:fld>
            <a:endParaRPr kumimoji="0" lang="ru-RU" dirty="0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ru-RU" dirty="0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 dirty="0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остой вопрос и от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21.01.2018</a:t>
            </a:fld>
            <a:endParaRPr kumimoji="0" lang="ru-RU" dirty="0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 dirty="0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 dirty="0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опрос и ответ с поясн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21.01.2018</a:t>
            </a:fld>
            <a:endParaRPr kumimoji="0" lang="ru-RU" dirty="0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 dirty="0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 dirty="0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ru-RU" i="1" baseline="0"/>
            </a:lvl1pPr>
            <a:extLst/>
          </a:lstStyle>
          <a:p>
            <a:pPr lvl="0"/>
            <a:r>
              <a:rPr kumimoji="0" lang="ru-RU"/>
              <a:t>Пояснение к ответу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21.01.2018</a:t>
            </a:fld>
            <a:endParaRPr kumimoji="0" lang="ru-RU" dirty="0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 dirty="0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 dirty="0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 dirty="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 dirty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 dirty="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ru-RU" sz="7200" dirty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ПРАВИЛЬНО </a:t>
            </a:r>
            <a:r>
              <a:rPr kumimoji="0" lang="ru-RU" sz="7200" dirty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или НЕПРАВИЛЬНО?</a:t>
            </a:r>
            <a:endParaRPr kumimoji="0"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не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21.01.2018</a:t>
            </a:fld>
            <a:endParaRPr kumimoji="0" lang="ru-RU" dirty="0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 dirty="0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 dirty="0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 dirty="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 dirty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 dirty="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ru-RU" sz="7200" dirty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ПРАВИЛЬНО или </a:t>
            </a:r>
            <a:r>
              <a:rPr kumimoji="0" lang="ru-RU" sz="7200" dirty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НЕПРАВИЛЬНО</a:t>
            </a:r>
            <a:r>
              <a:rPr kumimoji="0" lang="ru-RU" sz="7200" dirty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поставление элеме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 dirty="0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21.01.2018</a:t>
            </a:fld>
            <a:endParaRPr kumimoji="0" lang="ru-RU" dirty="0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kumimoji="0" lang="ru-RU"/>
              <a:t>Введите вопрос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 dirty="0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100"/>
            </a:lvl1pPr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21.01.2018</a:t>
            </a:fld>
            <a:endParaRPr kumimoji="0" lang="ru-RU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ru-RU" sz="1200"/>
            </a:lvl1pPr>
            <a:extLst/>
          </a:lstStyle>
          <a:p>
            <a:endParaRPr kumimoji="0" lang="ru-RU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200"/>
            </a:lvl1pPr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ru-RU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ru-RU">
          <a:solidFill>
            <a:schemeClr val="tx2"/>
          </a:solidFill>
        </a:defRPr>
      </a:lvl2pPr>
      <a:lvl3pPr eaLnBrk="1" latinLnBrk="0" hangingPunct="1">
        <a:defRPr kumimoji="0" lang="ru-RU">
          <a:solidFill>
            <a:schemeClr val="tx2"/>
          </a:solidFill>
        </a:defRPr>
      </a:lvl3pPr>
      <a:lvl4pPr eaLnBrk="1" latinLnBrk="0" hangingPunct="1">
        <a:defRPr kumimoji="0" lang="ru-RU">
          <a:solidFill>
            <a:schemeClr val="tx2"/>
          </a:solidFill>
        </a:defRPr>
      </a:lvl4pPr>
      <a:lvl5pPr eaLnBrk="1" latinLnBrk="0" hangingPunct="1">
        <a:defRPr kumimoji="0" lang="ru-RU">
          <a:solidFill>
            <a:schemeClr val="tx2"/>
          </a:solidFill>
        </a:defRPr>
      </a:lvl5pPr>
      <a:lvl6pPr eaLnBrk="1" latinLnBrk="0" hangingPunct="1">
        <a:defRPr kumimoji="0" lang="ru-RU">
          <a:solidFill>
            <a:schemeClr val="tx2"/>
          </a:solidFill>
        </a:defRPr>
      </a:lvl6pPr>
      <a:lvl7pPr eaLnBrk="1" latinLnBrk="0" hangingPunct="1">
        <a:defRPr kumimoji="0" lang="ru-RU">
          <a:solidFill>
            <a:schemeClr val="tx2"/>
          </a:solidFill>
        </a:defRPr>
      </a:lvl7pPr>
      <a:lvl8pPr eaLnBrk="1" latinLnBrk="0" hangingPunct="1">
        <a:defRPr kumimoji="0" lang="ru-RU">
          <a:solidFill>
            <a:schemeClr val="tx2"/>
          </a:solidFill>
        </a:defRPr>
      </a:lvl8pPr>
      <a:lvl9pPr eaLnBrk="1" latinLnBrk="0" hangingPunct="1">
        <a:defRPr kumimoji="0" lang="ru-RU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uk-UA" sz="3200" dirty="0" smtClean="0"/>
              <a:t>Презентація курсу </a:t>
            </a:r>
            <a:r>
              <a:rPr lang="uk-UA" sz="3200" dirty="0" smtClean="0"/>
              <a:t>«Методологія наукових досліджень в соціальній роботі»</a:t>
            </a:r>
            <a:endParaRPr lang="ru-RU" sz="3200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extLst/>
          </a:lstStyle>
          <a:p>
            <a:r>
              <a:rPr lang="ru-RU" dirty="0" err="1" smtClean="0"/>
              <a:t>К.філос.н</a:t>
            </a:r>
            <a:r>
              <a:rPr lang="ru-RU" dirty="0" smtClean="0"/>
              <a:t>., доцент </a:t>
            </a:r>
          </a:p>
          <a:p>
            <a:r>
              <a:rPr lang="ru-RU" dirty="0" smtClean="0"/>
              <a:t>Масюк О.П.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1844824"/>
            <a:ext cx="7696200" cy="1143000"/>
          </a:xfrm>
        </p:spPr>
        <p:txBody>
          <a:bodyPr>
            <a:noAutofit/>
          </a:bodyPr>
          <a:lstStyle/>
          <a:p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Вже краще зовсім не думати про відшукання яких би то ні було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істин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ніж робити це без будь-якого 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методу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  </a:t>
            </a:r>
            <a:b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</a:t>
            </a:r>
            <a:r>
              <a:rPr lang="uk-UA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Рене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Декарт</a:t>
            </a:r>
            <a:endParaRPr lang="uk-UA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429000"/>
            <a:ext cx="2520280" cy="2880320"/>
          </a:xfrm>
        </p:spPr>
      </p:pic>
    </p:spTree>
    <p:extLst>
      <p:ext uri="{BB962C8B-B14F-4D97-AF65-F5344CB8AC3E}">
        <p14:creationId xmlns:p14="http://schemas.microsoft.com/office/powerpoint/2010/main" val="4124080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ru-RU" sz="280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pPr algn="ctr"/>
            <a:r>
              <a:rPr lang="uk-UA" dirty="0" smtClean="0"/>
              <a:t>Завдання курсу </a:t>
            </a:r>
            <a:r>
              <a:rPr lang="uk-UA" dirty="0" smtClean="0"/>
              <a:t>«Методологія наукових досліджень в соціальній роботі»:</a:t>
            </a:r>
            <a:endParaRPr lang="uk-UA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extLst/>
          </a:lstStyle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теоретичних основ організації наукового дослідження в соціальній сфері та з урахуванням специфіки соціальної роботи;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розкриття структури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методологічної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 щодо організації дослідницької роботи, здобуття вчених звань та фіксації наукових виноходів;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набуття студентами практичних навичок та умінь щодо застосування підходів та методів дослідницької роботи в соціальній сфері.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5"/>
          <p:cNvSpPr txBox="1">
            <a:spLocks/>
          </p:cNvSpPr>
          <p:nvPr/>
        </p:nvSpPr>
        <p:spPr>
          <a:xfrm>
            <a:off x="683568" y="692696"/>
            <a:ext cx="7086600" cy="172819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algn="ctr">
              <a:spcBef>
                <a:spcPct val="20000"/>
              </a:spcBef>
              <a:defRPr lang="ru-RU"/>
            </a:pPr>
            <a:r>
              <a:rPr lang="uk-UA" sz="2400" b="1" i="1" cap="all" dirty="0" smtClean="0">
                <a:latin typeface="Arial Narrow" pitchFamily="34" charset="0"/>
                <a:cs typeface="Arial" pitchFamily="34" charset="0"/>
              </a:rPr>
              <a:t>Істина як критерій теоретичний та практичної роботи соціального працівника</a:t>
            </a:r>
            <a:endParaRPr lang="uk-UA" sz="2400" b="1" i="1" cap="all" dirty="0" smtClean="0">
              <a:latin typeface="Arial Narrow" pitchFamily="34" charset="0"/>
              <a:cs typeface="Arial" pitchFamily="34" charset="0"/>
            </a:endParaRPr>
          </a:p>
          <a:p>
            <a:pPr lvl="0">
              <a:spcBef>
                <a:spcPct val="20000"/>
              </a:spcBef>
              <a:defRPr lang="ru-RU"/>
            </a:pPr>
            <a:endParaRPr kumimoji="0" lang="ru-RU" sz="2000" b="0" i="0" u="none" strike="noStrike" kern="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Rectangle 25"/>
          <p:cNvSpPr txBox="1">
            <a:spLocks/>
          </p:cNvSpPr>
          <p:nvPr/>
        </p:nvSpPr>
        <p:spPr>
          <a:xfrm>
            <a:off x="899592" y="2132856"/>
            <a:ext cx="7086600" cy="1728192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>
            <a:extLst/>
          </a:lstStyle>
          <a:p>
            <a:pPr lvl="0" algn="just">
              <a:spcBef>
                <a:spcPct val="20000"/>
              </a:spcBef>
              <a:defRPr lang="ru-RU"/>
            </a:pPr>
            <a:r>
              <a:rPr lang="uk-UA" sz="9600" b="1" dirty="0" smtClean="0">
                <a:latin typeface="Arial Narrow" pitchFamily="34" charset="0"/>
                <a:cs typeface="Arial" pitchFamily="34" charset="0"/>
              </a:rPr>
              <a:t>Істина</a:t>
            </a:r>
            <a:r>
              <a:rPr lang="uk-UA" sz="9600" dirty="0" smtClean="0">
                <a:latin typeface="Arial Narrow" pitchFamily="34" charset="0"/>
                <a:cs typeface="Arial" pitchFamily="34" charset="0"/>
              </a:rPr>
              <a:t> – адекватне відображення об'єкту суб'єктом пізнання сприйняття його таким, яким він існує сам по собі поза та незалежно від людини та її свідомості.</a:t>
            </a:r>
            <a:endParaRPr lang="uk-UA" sz="9600" dirty="0" smtClean="0">
              <a:latin typeface="Arial Narrow" pitchFamily="34" charset="0"/>
              <a:cs typeface="Arial" pitchFamily="34" charset="0"/>
            </a:endParaRPr>
          </a:p>
          <a:p>
            <a:pPr algn="just"/>
            <a:r>
              <a:rPr lang="uk-UA" sz="9600" dirty="0" smtClean="0">
                <a:latin typeface="Arial Narrow" pitchFamily="34" charset="0"/>
                <a:cs typeface="Arial" pitchFamily="34" charset="0"/>
              </a:rPr>
              <a:t>  </a:t>
            </a:r>
          </a:p>
          <a:p>
            <a:pPr algn="just"/>
            <a:r>
              <a:rPr lang="uk-UA" sz="9600" b="1" dirty="0" smtClean="0">
                <a:latin typeface="Arial Narrow" pitchFamily="34" charset="0"/>
                <a:cs typeface="Arial" pitchFamily="34" charset="0"/>
              </a:rPr>
              <a:t>Філософський енциклопедичний словник</a:t>
            </a:r>
          </a:p>
          <a:p>
            <a:pPr lvl="0">
              <a:spcBef>
                <a:spcPct val="20000"/>
              </a:spcBef>
              <a:defRPr lang="ru-RU"/>
            </a:pPr>
            <a:endParaRPr kumimoji="0" lang="ru-RU" sz="2000" b="0" i="0" u="none" strike="noStrike" kern="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Ієрархічна структура науки «Соціальна робота» як системи наукових знань: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914400" y="1905000"/>
          <a:ext cx="74676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4980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200" dirty="0" smtClean="0">
                <a:latin typeface="Book Antiqua" pitchFamily="18" charset="0"/>
              </a:rPr>
              <a:t>Генезис експерименту як перспективного методу в соціальній сфері:</a:t>
            </a:r>
            <a:endParaRPr lang="uk-UA" sz="3200" dirty="0">
              <a:latin typeface="Book Antiqu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914400" y="1905000"/>
          <a:ext cx="74676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865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2400" i="1" dirty="0" smtClean="0"/>
              <a:t>Курс «Методологія наукових досліджень в соціальній роботі» спрямований на систематизацію знань та аналіз передових досліджень в соціальній сфері.</a:t>
            </a:r>
            <a:endParaRPr lang="uk-UA" sz="2400" i="1" dirty="0"/>
          </a:p>
        </p:txBody>
      </p:sp>
    </p:spTree>
    <p:extLst>
      <p:ext uri="{BB962C8B-B14F-4D97-AF65-F5344CB8AC3E}">
        <p14:creationId xmlns:p14="http://schemas.microsoft.com/office/powerpoint/2010/main" val="1953425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Дякую за увагу!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812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кторина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214</Words>
  <Application>Microsoft Office PowerPoint</Application>
  <PresentationFormat>Экран (4:3)</PresentationFormat>
  <Paragraphs>29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Book Antiqua</vt:lpstr>
      <vt:lpstr>Times New Roman</vt:lpstr>
      <vt:lpstr>Trebuchet MS</vt:lpstr>
      <vt:lpstr>Викторина</vt:lpstr>
      <vt:lpstr>Презентація курсу «Методологія наукових досліджень в соціальній роботі»</vt:lpstr>
      <vt:lpstr>«Вже краще зовсім не думати про відшукання яких би то ні було істин, ніж робити це без будь-якого методу»                                                                                               Рене Декарт</vt:lpstr>
      <vt:lpstr>Завдання курсу «Методологія наукових досліджень в соціальній роботі»:</vt:lpstr>
      <vt:lpstr>Презентация PowerPoint</vt:lpstr>
      <vt:lpstr>Ієрархічна структура науки «Соціальна робота» як системи наукових знань:</vt:lpstr>
      <vt:lpstr>Генезис експерименту як перспективного методу в соціальній сфері:</vt:lpstr>
      <vt:lpstr>Курс «Методологія наукових досліджень в соціальній роботі» спрямований на систематизацію знань та аналіз передових досліджень в соціальній сфері.</vt:lpstr>
      <vt:lpstr>Дякую за увагу!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2016-08-18T18:06:09Z</dcterms:created>
  <dcterms:modified xsi:type="dcterms:W3CDTF">2018-01-21T09:36:42Z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