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xmlns="" id="{D56268A4-B555-72BE-6160-318763ECAA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2D44DBA-D665-923B-A38C-C68A9C039E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2202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:a16="http://schemas.microsoft.com/office/drawing/2014/main" xmlns="" id="{7C62E1FE-8CAE-1FE1-6A91-DFE7F1D870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xmlns="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29A1-7E8B-4BE5-9E9A-EC8DD6E63102}" type="datetimeFigureOut">
              <a:rPr lang="uk-UA" smtClean="0"/>
              <a:t>31.01.2025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E55E-A326-44AB-BD01-F80C1C4F66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280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xmlns="" id="{32B61A96-5F36-8895-B920-FC12FD76DC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774BC39-6D56-474E-28BE-99260516AB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29A1-7E8B-4BE5-9E9A-EC8DD6E63102}" type="datetimeFigureOut">
              <a:rPr lang="uk-UA" smtClean="0"/>
              <a:t>31.01.2025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E55E-A326-44AB-BD01-F80C1C4F66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8352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:a16="http://schemas.microsoft.com/office/drawing/2014/main" xmlns="" id="{55E792AE-CF37-9DD8-2703-49480775F0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xmlns="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Вставка таблицы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E55E-A326-44AB-BD01-F80C1C4F66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8649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xmlns="" id="{A1BB4149-7987-3EF4-952D-2271B4DD8A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B335AD-7A4B-841B-52BC-8FF32D99D7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2601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:a16="http://schemas.microsoft.com/office/drawing/2014/main" xmlns="" id="{31550E6E-10D6-E75A-F6B1-8800DAC2CB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29A1-7E8B-4BE5-9E9A-EC8DD6E63102}" type="datetimeFigureOut">
              <a:rPr lang="uk-UA" smtClean="0"/>
              <a:t>31.01.2025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E55E-A326-44AB-BD01-F80C1C4F66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468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xmlns="" id="{61F88592-24FD-96EC-ADB3-C0B7682DF9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29A1-7E8B-4BE5-9E9A-EC8DD6E63102}" type="datetimeFigureOut">
              <a:rPr lang="uk-UA" smtClean="0"/>
              <a:t>31.01.2025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E55E-A326-44AB-BD01-F80C1C4F66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776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xmlns="" id="{BD017017-3234-8C24-B9FC-80FB1120D1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C226FA8-C264-7189-EEA0-526400907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xmlns="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29A1-7E8B-4BE5-9E9A-EC8DD6E63102}" type="datetimeFigureOut">
              <a:rPr lang="uk-UA" smtClean="0"/>
              <a:t>31.01.2025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E55E-A326-44AB-BD01-F80C1C4F66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40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xmlns="" id="{28B211FD-99D2-B373-669F-6E0F8E5B33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079EDA-1B98-E3C1-23AD-7FB6F39FE2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29A1-7E8B-4BE5-9E9A-EC8DD6E63102}" type="datetimeFigureOut">
              <a:rPr lang="uk-UA" smtClean="0"/>
              <a:t>31.01.2025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E55E-A326-44AB-BD01-F80C1C4F66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568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xmlns="" id="{236F3DDC-7FF8-F6A3-16EA-A01E7F7953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:a16="http://schemas.microsoft.com/office/drawing/2014/main" xmlns="" id="{E728EBB2-9164-AC06-6682-9505D88F95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29A1-7E8B-4BE5-9E9A-EC8DD6E63102}" type="datetimeFigureOut">
              <a:rPr lang="uk-UA" smtClean="0"/>
              <a:t>31.01.2025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E55E-A326-44AB-BD01-F80C1C4F66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542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xmlns="" id="{540E5FCC-3981-FB51-F0ED-B8BAB5C45A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BCE2C9E-7BC3-0EB6-EBE4-26EE33A1F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29A1-7E8B-4BE5-9E9A-EC8DD6E63102}" type="datetimeFigureOut">
              <a:rPr lang="uk-UA" smtClean="0"/>
              <a:t>31.01.2025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E55E-A326-44AB-BD01-F80C1C4F6662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1410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:a16="http://schemas.microsoft.com/office/drawing/2014/main" xmlns="" id="{07AB38AA-85DC-3DF3-4ED4-B78FB670FF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2DD44F-3200-BF06-94F9-C6A07EAD76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E55E-A326-44AB-BD01-F80C1C4F6662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879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xmlns="" id="{F1219773-33FA-E4F9-4EAE-0764613F62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2817C37-9292-1CF3-6529-DEF7174273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29A1-7E8B-4BE5-9E9A-EC8DD6E63102}" type="datetimeFigureOut">
              <a:rPr lang="uk-UA" smtClean="0"/>
              <a:t>31.01.2025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3E55E-A326-44AB-BD01-F80C1C4F66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0618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3A29A1-7E8B-4BE5-9E9A-EC8DD6E63102}" type="datetimeFigureOut">
              <a:rPr lang="uk-UA" smtClean="0"/>
              <a:t>31.01.2025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3E55E-A326-44AB-BD01-F80C1C4F66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669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8847" y="2088777"/>
            <a:ext cx="9654988" cy="3164541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4000" b="1" dirty="0" smtClean="0"/>
              <a:t>Презентація курсу </a:t>
            </a:r>
            <a:br>
              <a:rPr lang="uk-UA" sz="4000" b="1" dirty="0" smtClean="0"/>
            </a:br>
            <a:r>
              <a:rPr lang="uk-UA" sz="4000" b="1" dirty="0" smtClean="0"/>
              <a:t>"Професійний розвиток фахівця соціальної сфери»</a:t>
            </a:r>
            <a:br>
              <a:rPr lang="uk-UA" sz="4000" b="1" dirty="0" smtClean="0"/>
            </a:br>
            <a:r>
              <a:rPr lang="uk-UA" sz="4000" b="1" dirty="0"/>
              <a:t/>
            </a:r>
            <a:br>
              <a:rPr lang="uk-UA" sz="4000" b="1" dirty="0"/>
            </a:br>
            <a:r>
              <a:rPr lang="uk-UA" sz="4000" b="1" dirty="0" smtClean="0"/>
              <a:t>				</a:t>
            </a:r>
            <a:r>
              <a:rPr lang="uk-UA" sz="2000" dirty="0" smtClean="0"/>
              <a:t>розробник: </a:t>
            </a:r>
            <a:r>
              <a:rPr lang="uk-UA" sz="2000" dirty="0" err="1" smtClean="0"/>
              <a:t>к.соц.н</a:t>
            </a:r>
            <a:r>
              <a:rPr lang="uk-UA" sz="2000" dirty="0" smtClean="0"/>
              <a:t>, доцент кафедри соціології</a:t>
            </a:r>
            <a:br>
              <a:rPr lang="uk-UA" sz="2000" dirty="0" smtClean="0"/>
            </a:br>
            <a:r>
              <a:rPr lang="uk-UA" sz="2000" dirty="0" smtClean="0"/>
              <a:t>			</a:t>
            </a:r>
            <a:r>
              <a:rPr lang="uk-UA" sz="2000" dirty="0"/>
              <a:t> </a:t>
            </a:r>
            <a:r>
              <a:rPr lang="uk-UA" sz="2000" dirty="0" smtClean="0"/>
              <a:t>               Пилипенко Яна Сергіївна</a:t>
            </a:r>
            <a:r>
              <a:rPr lang="ru-RU" dirty="0"/>
              <a:t/>
            </a:r>
            <a:br>
              <a:rPr lang="ru-RU" dirty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56365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2500" b="1" dirty="0"/>
              <a:t>Мета </a:t>
            </a:r>
            <a:r>
              <a:rPr lang="uk-UA" sz="2500" b="1" dirty="0" smtClean="0"/>
              <a:t>курсу:</a:t>
            </a:r>
            <a:r>
              <a:rPr lang="uk-UA" sz="2500" dirty="0" smtClean="0"/>
              <a:t/>
            </a:r>
            <a:br>
              <a:rPr lang="uk-UA" sz="2500" dirty="0" smtClean="0"/>
            </a:br>
            <a:r>
              <a:rPr lang="uk-UA" sz="2500" dirty="0"/>
              <a:t/>
            </a:r>
            <a:br>
              <a:rPr lang="uk-UA" sz="2500" dirty="0"/>
            </a:br>
            <a:r>
              <a:rPr lang="uk-UA" sz="2500" dirty="0" smtClean="0"/>
              <a:t>1. Надати </a:t>
            </a:r>
            <a:r>
              <a:rPr lang="uk-UA" sz="2500" dirty="0"/>
              <a:t>студентам знання та навички для ефективної професійної діяльності</a:t>
            </a:r>
            <a:br>
              <a:rPr lang="uk-UA" sz="2500" dirty="0"/>
            </a:br>
            <a:r>
              <a:rPr lang="uk-UA" sz="2500" dirty="0" smtClean="0"/>
              <a:t>2. Підвищення </a:t>
            </a:r>
            <a:r>
              <a:rPr lang="uk-UA" sz="2500" dirty="0"/>
              <a:t>кваліфікації та особистісного зростання</a:t>
            </a:r>
            <a:br>
              <a:rPr lang="uk-UA" sz="2500" dirty="0"/>
            </a:br>
            <a:r>
              <a:rPr lang="uk-UA" sz="2500" dirty="0" smtClean="0"/>
              <a:t>3. Підготовка </a:t>
            </a:r>
            <a:r>
              <a:rPr lang="uk-UA" sz="2500" dirty="0"/>
              <a:t>до майбутньої професійної діяльності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r="174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9107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3000" b="1" dirty="0" smtClean="0"/>
              <a:t/>
            </a:r>
            <a:br>
              <a:rPr lang="uk-UA" sz="3000" b="1" dirty="0" smtClean="0"/>
            </a:br>
            <a:r>
              <a:rPr lang="uk-UA" sz="3000" b="1" dirty="0"/>
              <a:t/>
            </a:r>
            <a:br>
              <a:rPr lang="uk-UA" sz="3000" b="1" dirty="0"/>
            </a:br>
            <a:r>
              <a:rPr lang="uk-UA" sz="3000" b="1" dirty="0" smtClean="0"/>
              <a:t>Основні </a:t>
            </a:r>
            <a:r>
              <a:rPr lang="uk-UA" sz="3000" b="1" dirty="0"/>
              <a:t>теми </a:t>
            </a:r>
            <a:r>
              <a:rPr lang="uk-UA" sz="3000" b="1" dirty="0" smtClean="0"/>
              <a:t>курсу: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sz="2500" dirty="0" smtClean="0"/>
              <a:t>Професійні компетенції соціального працівника</a:t>
            </a:r>
            <a:br>
              <a:rPr lang="uk-UA" sz="2500" dirty="0" smtClean="0"/>
            </a:br>
            <a:r>
              <a:rPr lang="uk-UA" sz="2500" dirty="0" smtClean="0"/>
              <a:t>Етичні принципи та стандарти роботи</a:t>
            </a:r>
            <a:br>
              <a:rPr lang="uk-UA" sz="2500" dirty="0" smtClean="0"/>
            </a:br>
            <a:r>
              <a:rPr lang="uk-UA" sz="2500" dirty="0" smtClean="0"/>
              <a:t>Психологічні аспекти комунікації</a:t>
            </a:r>
            <a:br>
              <a:rPr lang="uk-UA" sz="2500" dirty="0" smtClean="0"/>
            </a:br>
            <a:r>
              <a:rPr lang="uk-UA" sz="2500" dirty="0" smtClean="0"/>
              <a:t>Робота з вразливими групами населення</a:t>
            </a:r>
            <a:br>
              <a:rPr lang="uk-UA" sz="2500" dirty="0" smtClean="0"/>
            </a:br>
            <a:r>
              <a:rPr lang="uk-UA" sz="2500" dirty="0" smtClean="0"/>
              <a:t>Методи профілактики професійного вигорання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r="17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5755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b="1" dirty="0" smtClean="0"/>
              <a:t>Формат навчання</a:t>
            </a:r>
            <a:endParaRPr lang="uk-UA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Лекції та семінари</a:t>
            </a:r>
          </a:p>
          <a:p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Практичні вправи та кейс-стаді</a:t>
            </a:r>
          </a:p>
          <a:p>
            <a:r>
              <a:rPr lang="uk-U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Оцінювання </a:t>
            </a:r>
            <a:r>
              <a:rPr lang="uk-U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вигляді тестів, рефлексій, практичних завдань</a:t>
            </a:r>
          </a:p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7" r="139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0711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/>
              <a:t>Очікувані результати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96135" y="3101789"/>
            <a:ext cx="4476967" cy="2592956"/>
          </a:xfrm>
        </p:spPr>
        <p:txBody>
          <a:bodyPr/>
          <a:lstStyle/>
          <a:p>
            <a:r>
              <a:rPr lang="uk-UA" sz="2000" dirty="0"/>
              <a:t>Підвищення професійної компетентності</a:t>
            </a:r>
          </a:p>
          <a:p>
            <a:r>
              <a:rPr lang="uk-UA" sz="2000" dirty="0"/>
              <a:t>Покращення навичок комунікації та роботи з клієнтами</a:t>
            </a:r>
          </a:p>
          <a:p>
            <a:r>
              <a:rPr lang="uk-UA" sz="2000" dirty="0"/>
              <a:t>Здатність запобігати професійному вигоранню</a:t>
            </a:r>
          </a:p>
          <a:p>
            <a:r>
              <a:rPr lang="uk-UA" sz="2000" dirty="0"/>
              <a:t>Підготовка до реальної роботи в соціальній сфері</a:t>
            </a:r>
          </a:p>
          <a:p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r="179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102764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10081922_Win32_SL_V4" id="{CCBED28E-3218-45D8-920F-A2D91CCE8680}" vid="{A1C6549C-A185-4AC8-97B3-DFFFA73555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plan presentation</Template>
  <TotalTime>23</TotalTime>
  <Words>42</Words>
  <Application>Microsoft Office PowerPoint</Application>
  <PresentationFormat>Широкоэкранный</PresentationFormat>
  <Paragraphs>12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Quire Sans Pro Light</vt:lpstr>
      <vt:lpstr>Tisa Offc Serif Pro</vt:lpstr>
      <vt:lpstr>Custom</vt:lpstr>
      <vt:lpstr>  Презентація курсу  "Професійний розвиток фахівця соціальної сфери»      розробник: к.соц.н, доцент кафедри соціології                    Пилипенко Яна Сергіївна  </vt:lpstr>
      <vt:lpstr>Мета курсу:  1. Надати студентам знання та навички для ефективної професійної діяльності 2. Підвищення кваліфікації та особистісного зростання 3. Підготовка до майбутньої професійної діяльності </vt:lpstr>
      <vt:lpstr>  Основні теми курсу: Професійні компетенції соціального працівника Етичні принципи та стандарти роботи Психологічні аспекти комунікації Робота з вразливими групами населення Методи профілактики професійного вигорання  </vt:lpstr>
      <vt:lpstr>  Формат навчання</vt:lpstr>
      <vt:lpstr>Очікувані результати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Презентація курсу  "Професійний розвиток фахівця соціальної сфери»      розробник: к.соц.н, доцент кафедри соціології                    Пилипенко Яна Сергіївна  </dc:title>
  <dc:creator>Dell Latitude E5580</dc:creator>
  <cp:lastModifiedBy>Dell Latitude E5580</cp:lastModifiedBy>
  <cp:revision>3</cp:revision>
  <dcterms:created xsi:type="dcterms:W3CDTF">2025-01-31T15:11:33Z</dcterms:created>
  <dcterms:modified xsi:type="dcterms:W3CDTF">2025-01-31T15:35:01Z</dcterms:modified>
</cp:coreProperties>
</file>