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80" r:id="rId12"/>
    <p:sldId id="268" r:id="rId13"/>
    <p:sldId id="270" r:id="rId14"/>
    <p:sldId id="271" r:id="rId15"/>
    <p:sldId id="272" r:id="rId16"/>
    <p:sldId id="279" r:id="rId17"/>
    <p:sldId id="273" r:id="rId18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2F903-8C32-4EC2-9149-9DAC63BBC0F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D9D9-7C24-4577-805F-FD25F9C3CD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9D9-7C24-4577-805F-FD25F9C3CD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693596" cy="1470025"/>
          </a:xfrm>
        </p:spPr>
        <p:txBody>
          <a:bodyPr>
            <a:normAutofit fontScale="90000"/>
          </a:bodyPr>
          <a:lstStyle/>
          <a:p>
            <a:r>
              <a:rPr lang="ru-RU" sz="4100" dirty="0" err="1"/>
              <a:t>Ефективне</a:t>
            </a:r>
            <a:r>
              <a:rPr lang="ru-RU" sz="4100" dirty="0"/>
              <a:t> </a:t>
            </a:r>
            <a:r>
              <a:rPr lang="ru-RU" sz="4100" dirty="0" err="1"/>
              <a:t>планування</a:t>
            </a:r>
            <a:r>
              <a:rPr lang="ru-RU" sz="4100" dirty="0"/>
              <a:t>, </a:t>
            </a:r>
            <a:r>
              <a:rPr lang="ru-RU" sz="4100" dirty="0" err="1"/>
              <a:t>використання</a:t>
            </a:r>
            <a:r>
              <a:rPr lang="ru-RU" sz="4100" dirty="0"/>
              <a:t> та </a:t>
            </a:r>
            <a:r>
              <a:rPr lang="ru-RU" sz="4100" dirty="0" err="1"/>
              <a:t>оптимізація</a:t>
            </a:r>
            <a:r>
              <a:rPr lang="ru-RU" sz="4100" dirty="0"/>
              <a:t> </a:t>
            </a:r>
            <a:r>
              <a:rPr lang="ru-RU" sz="4100" dirty="0" err="1"/>
              <a:t>робочого</a:t>
            </a:r>
            <a:r>
              <a:rPr lang="ru-RU" sz="4100" dirty="0"/>
              <a:t> часу в </a:t>
            </a:r>
            <a:r>
              <a:rPr lang="ru-RU" sz="4100" dirty="0" err="1"/>
              <a:t>процесі</a:t>
            </a:r>
            <a:r>
              <a:rPr lang="ru-RU" sz="4100" dirty="0"/>
              <a:t> </a:t>
            </a:r>
            <a:r>
              <a:rPr lang="ru-RU" sz="4100" dirty="0" err="1"/>
              <a:t>прийняття</a:t>
            </a:r>
            <a:r>
              <a:rPr lang="ru-RU" sz="4100" dirty="0"/>
              <a:t> </a:t>
            </a:r>
            <a:r>
              <a:rPr lang="ru-RU" sz="4100" dirty="0" err="1"/>
              <a:t>управлінських</a:t>
            </a:r>
            <a:r>
              <a:rPr lang="ru-RU" sz="4100" dirty="0"/>
              <a:t> </a:t>
            </a:r>
            <a:r>
              <a:rPr lang="ru-RU" sz="4100" dirty="0" err="1"/>
              <a:t>рішень</a:t>
            </a:r>
            <a:br>
              <a:rPr lang="ru-RU" sz="4100" dirty="0"/>
            </a:br>
            <a:endParaRPr lang="ru-RU" sz="41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7955200" cy="1752600"/>
          </a:xfrm>
        </p:spPr>
        <p:txBody>
          <a:bodyPr/>
          <a:lstStyle/>
          <a:p>
            <a:r>
              <a:rPr lang="uk-UA" altLang="ru-RU" dirty="0"/>
              <a:t>Череп Алла Василівна, </a:t>
            </a:r>
            <a:r>
              <a:rPr lang="ru-RU" dirty="0" err="1"/>
              <a:t>д.е.н</a:t>
            </a:r>
            <a:r>
              <a:rPr lang="ru-RU" dirty="0"/>
              <a:t>.,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/>
              <a:t>фінансів, банківської справи  та страхування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-399" t="11151" r="12201" b="16401"/>
          <a:stretch>
            <a:fillRect/>
          </a:stretch>
        </p:blipFill>
        <p:spPr>
          <a:xfrm>
            <a:off x="899592" y="620688"/>
            <a:ext cx="7200800" cy="59149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65816"/>
          </a:xfrm>
        </p:spPr>
        <p:txBody>
          <a:bodyPr>
            <a:normAutofit fontScale="92500" lnSpcReduction="10000"/>
          </a:bodyPr>
          <a:lstStyle/>
          <a:p>
            <a:pPr marL="109855" indent="0">
              <a:buNone/>
            </a:pPr>
            <a:r>
              <a:rPr lang="ru-RU" dirty="0"/>
              <a:t>   Два </a:t>
            </a:r>
            <a:r>
              <a:rPr lang="ru-RU" dirty="0" err="1"/>
              <a:t>варіанти</a:t>
            </a:r>
            <a:r>
              <a:rPr lang="ru-RU" dirty="0"/>
              <a:t>:</a:t>
            </a:r>
            <a:endParaRPr lang="ru-RU" dirty="0"/>
          </a:p>
          <a:p>
            <a:pPr marL="109855" indent="0">
              <a:buNone/>
            </a:pPr>
            <a:endParaRPr lang="ru-RU" dirty="0"/>
          </a:p>
          <a:p>
            <a:r>
              <a:rPr lang="ru-RU" dirty="0" err="1"/>
              <a:t>Планування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орієнтується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на </a:t>
            </a:r>
            <a:r>
              <a:rPr lang="ru-RU" dirty="0" err="1"/>
              <a:t>дедлайни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забуваючи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. Даний метод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зосередити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на тих речах,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наближати</a:t>
            </a:r>
            <a:r>
              <a:rPr lang="ru-RU" dirty="0"/>
              <a:t> вас до </a:t>
            </a:r>
            <a:r>
              <a:rPr lang="ru-RU" dirty="0" err="1"/>
              <a:t>поставленої</a:t>
            </a:r>
            <a:r>
              <a:rPr lang="ru-RU" dirty="0"/>
              <a:t> мети.</a:t>
            </a:r>
            <a:endParaRPr lang="ru-RU" dirty="0"/>
          </a:p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занесіть</a:t>
            </a:r>
            <a:r>
              <a:rPr lang="ru-RU" dirty="0"/>
              <a:t> в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Таким чином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розставляти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. </a:t>
            </a:r>
            <a:r>
              <a:rPr lang="ru-RU" dirty="0" err="1"/>
              <a:t>Зрозумівши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допущені</a:t>
            </a:r>
            <a:r>
              <a:rPr lang="ru-RU" dirty="0"/>
              <a:t>, у вас </a:t>
            </a:r>
            <a:r>
              <a:rPr lang="ru-RU" dirty="0" err="1"/>
              <a:t>вийде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конструктивно </a:t>
            </a:r>
            <a:r>
              <a:rPr lang="ru-RU" dirty="0" err="1"/>
              <a:t>спланувати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на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відрізок</a:t>
            </a:r>
            <a:r>
              <a:rPr lang="ru-RU" dirty="0"/>
              <a:t> часу.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258"/>
            <a:ext cx="2376264" cy="148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Делегування</a:t>
            </a:r>
            <a:r>
              <a:rPr lang="ru-RU" dirty="0"/>
              <a:t> - як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часу.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безперервний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постановки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, </a:t>
            </a:r>
            <a:r>
              <a:rPr lang="ru-RU" dirty="0" err="1"/>
              <a:t>Делегування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усвідомлений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задач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у </a:t>
            </a:r>
            <a:r>
              <a:rPr lang="ru-RU" dirty="0" err="1"/>
              <a:t>штаті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3 </a:t>
            </a:r>
            <a:r>
              <a:rPr lang="ru-RU" dirty="0" err="1"/>
              <a:t>головні</a:t>
            </a:r>
            <a:r>
              <a:rPr lang="ru-RU" dirty="0"/>
              <a:t> причини </a:t>
            </a:r>
            <a:r>
              <a:rPr lang="ru-RU" dirty="0" err="1"/>
              <a:t>делегувати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:</a:t>
            </a:r>
            <a:endParaRPr lang="ru-RU" dirty="0"/>
          </a:p>
          <a:p>
            <a:pPr marL="109855" indent="0">
              <a:buNone/>
            </a:pPr>
            <a:r>
              <a:rPr lang="ru-RU" dirty="0"/>
              <a:t>1. </a:t>
            </a:r>
            <a:r>
              <a:rPr lang="ru-RU" dirty="0" err="1"/>
              <a:t>Нестача</a:t>
            </a:r>
            <a:r>
              <a:rPr lang="ru-RU" dirty="0"/>
              <a:t> часу. </a:t>
            </a:r>
            <a:r>
              <a:rPr lang="ru-RU" dirty="0" err="1"/>
              <a:t>Найчастіше</a:t>
            </a:r>
            <a:r>
              <a:rPr lang="ru-RU" dirty="0"/>
              <a:t> потреба </a:t>
            </a:r>
            <a:r>
              <a:rPr lang="ru-RU" dirty="0" err="1"/>
              <a:t>делегувати</a:t>
            </a:r>
            <a:r>
              <a:rPr lang="ru-RU" dirty="0"/>
              <a:t> роботу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 З ростом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закономірно</a:t>
            </a:r>
            <a:r>
              <a:rPr lang="ru-RU" dirty="0"/>
              <a:t>, </a:t>
            </a:r>
            <a:r>
              <a:rPr lang="ru-RU" dirty="0" err="1"/>
              <a:t>збільшується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задач.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575">
            <a:off x="5958720" y="5361678"/>
            <a:ext cx="2823267" cy="13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88" y="548680"/>
            <a:ext cx="4417296" cy="6192688"/>
          </a:xfrm>
        </p:spPr>
        <p:txBody>
          <a:bodyPr>
            <a:normAutofit/>
          </a:bodyPr>
          <a:lstStyle/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. </a:t>
            </a:r>
            <a:r>
              <a:rPr lang="ru-RU" dirty="0" err="1"/>
              <a:t>Делегувати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й </a:t>
            </a:r>
            <a:r>
              <a:rPr lang="ru-RU" dirty="0" err="1"/>
              <a:t>тоді</a:t>
            </a:r>
            <a:r>
              <a:rPr lang="ru-RU" dirty="0"/>
              <a:t>, коли на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 Для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буде </a:t>
            </a:r>
            <a:r>
              <a:rPr lang="ru-RU" dirty="0" err="1"/>
              <a:t>вигідніше</a:t>
            </a:r>
            <a:r>
              <a:rPr lang="ru-RU" dirty="0"/>
              <a:t> </a:t>
            </a:r>
            <a:r>
              <a:rPr lang="ru-RU" dirty="0" err="1"/>
              <a:t>делегувати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є </a:t>
            </a:r>
            <a:r>
              <a:rPr lang="ru-RU" dirty="0" err="1"/>
              <a:t>спеціалістами</a:t>
            </a:r>
            <a:r>
              <a:rPr lang="ru-RU" dirty="0"/>
              <a:t> в </a:t>
            </a:r>
            <a:r>
              <a:rPr lang="ru-RU" dirty="0" err="1"/>
              <a:t>необхідній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і </a:t>
            </a:r>
            <a:r>
              <a:rPr lang="ru-RU" dirty="0" err="1"/>
              <a:t>знаються</a:t>
            </a:r>
            <a:r>
              <a:rPr lang="ru-RU" dirty="0"/>
              <a:t> на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прямого </a:t>
            </a:r>
            <a:r>
              <a:rPr lang="ru-RU" dirty="0" err="1"/>
              <a:t>стосунку</a:t>
            </a:r>
            <a:r>
              <a:rPr lang="ru-RU" dirty="0"/>
              <a:t> до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делеговані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з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офісу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бухгалтерської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— не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56" y="1340768"/>
            <a:ext cx="4398956" cy="43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89" y="1961431"/>
            <a:ext cx="8229600" cy="4325112"/>
          </a:xfrm>
        </p:spPr>
        <p:txBody>
          <a:bodyPr/>
          <a:lstStyle/>
          <a:p>
            <a:r>
              <a:rPr lang="ru-RU" dirty="0" err="1"/>
              <a:t>Грамотний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делегування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розподілити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, </a:t>
            </a:r>
            <a:r>
              <a:rPr lang="ru-RU" dirty="0" err="1"/>
              <a:t>організувати</a:t>
            </a:r>
            <a:r>
              <a:rPr lang="ru-RU" dirty="0"/>
              <a:t> роботу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і </a:t>
            </a:r>
            <a:r>
              <a:rPr lang="ru-RU" dirty="0" err="1"/>
              <a:t>ефективніше</a:t>
            </a:r>
            <a:r>
              <a:rPr lang="ru-RU" dirty="0"/>
              <a:t>.</a:t>
            </a:r>
            <a:endParaRPr lang="ru-RU" dirty="0"/>
          </a:p>
          <a:p>
            <a:pPr marL="109855" indent="0">
              <a:buNone/>
            </a:pPr>
            <a:endParaRPr lang="ru-RU" dirty="0"/>
          </a:p>
          <a:p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ресурс </a:t>
            </a:r>
            <a:r>
              <a:rPr lang="ru-RU" dirty="0" err="1"/>
              <a:t>допомагає</a:t>
            </a:r>
            <a:r>
              <a:rPr lang="ru-RU" dirty="0"/>
              <a:t> тайм-менеджмент — </a:t>
            </a:r>
            <a:r>
              <a:rPr lang="ru-RU" dirty="0" err="1"/>
              <a:t>делегування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в </a:t>
            </a:r>
            <a:r>
              <a:rPr lang="ru-RU" dirty="0" err="1"/>
              <a:t>потрібний</a:t>
            </a:r>
            <a:r>
              <a:rPr lang="ru-RU" dirty="0"/>
              <a:t> час </a:t>
            </a:r>
            <a:r>
              <a:rPr lang="ru-RU" dirty="0" err="1"/>
              <a:t>правильними</a:t>
            </a:r>
            <a:r>
              <a:rPr lang="ru-RU" dirty="0"/>
              <a:t> </a:t>
            </a:r>
            <a:r>
              <a:rPr lang="ru-RU" dirty="0" err="1"/>
              <a:t>виконавцями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9" y="332656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r="3217" b="7387"/>
          <a:stretch>
            <a:fillRect/>
          </a:stretch>
        </p:blipFill>
        <p:spPr bwMode="auto">
          <a:xfrm>
            <a:off x="1043608" y="620688"/>
            <a:ext cx="66247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делегувати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16176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дрібну</a:t>
            </a:r>
            <a:r>
              <a:rPr lang="ru-RU" dirty="0"/>
              <a:t>, </a:t>
            </a:r>
            <a:r>
              <a:rPr lang="ru-RU" dirty="0" err="1"/>
              <a:t>повсякденну</a:t>
            </a:r>
            <a:r>
              <a:rPr lang="ru-RU" dirty="0"/>
              <a:t> роботу: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пошти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довідок</a:t>
            </a:r>
            <a:r>
              <a:rPr lang="ru-RU" dirty="0"/>
              <a:t>,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запити</a:t>
            </a:r>
            <a:r>
              <a:rPr lang="ru-RU" dirty="0"/>
              <a:t> і т. п.</a:t>
            </a:r>
            <a:endParaRPr lang="ru-RU" dirty="0"/>
          </a:p>
          <a:p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..</a:t>
            </a:r>
            <a:endParaRPr lang="ru-RU" dirty="0"/>
          </a:p>
          <a:p>
            <a:r>
              <a:rPr lang="ru-RU" dirty="0" err="1"/>
              <a:t>попередню</a:t>
            </a:r>
            <a:r>
              <a:rPr lang="ru-RU" dirty="0"/>
              <a:t> роботу: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 порядку денного і т. п.</a:t>
            </a:r>
            <a:endParaRPr lang="ru-RU" dirty="0"/>
          </a:p>
          <a:p>
            <a:r>
              <a:rPr lang="ru-RU" dirty="0" err="1"/>
              <a:t>малозначні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: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дзвінки</a:t>
            </a:r>
            <a:r>
              <a:rPr lang="ru-RU" dirty="0"/>
              <a:t>, </a:t>
            </a:r>
            <a:r>
              <a:rPr lang="ru-RU" dirty="0" err="1"/>
              <a:t>відправка</a:t>
            </a:r>
            <a:r>
              <a:rPr lang="ru-RU" dirty="0"/>
              <a:t> </a:t>
            </a:r>
            <a:r>
              <a:rPr lang="ru-RU" dirty="0" err="1"/>
              <a:t>запрошень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списків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: постановка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представницькі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видача</a:t>
            </a:r>
            <a:r>
              <a:rPr lang="ru-RU" dirty="0"/>
              <a:t> </a:t>
            </a:r>
            <a:r>
              <a:rPr lang="ru-RU" dirty="0" err="1"/>
              <a:t>подяк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іміджевих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доручень</a:t>
            </a:r>
            <a:r>
              <a:rPr lang="ru-RU" dirty="0"/>
              <a:t>. </a:t>
            </a:r>
            <a:r>
              <a:rPr lang="ru-RU" dirty="0" err="1"/>
              <a:t>конфіденційні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комерційною</a:t>
            </a:r>
            <a:r>
              <a:rPr lang="ru-RU" dirty="0"/>
              <a:t> </a:t>
            </a:r>
            <a:r>
              <a:rPr lang="ru-RU" dirty="0" err="1"/>
              <a:t>таємницею</a:t>
            </a:r>
            <a:r>
              <a:rPr lang="ru-RU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20472" cy="1066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Самоменеджмент</a:t>
            </a:r>
            <a:r>
              <a:rPr lang="ru-RU" dirty="0"/>
              <a:t> -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і </a:t>
            </a:r>
            <a:r>
              <a:rPr lang="ru-RU" dirty="0" err="1"/>
              <a:t>вільного</a:t>
            </a:r>
            <a:r>
              <a:rPr lang="ru-RU" dirty="0"/>
              <a:t> часу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325112"/>
          </a:xfrm>
        </p:spPr>
        <p:txBody>
          <a:bodyPr/>
          <a:lstStyle/>
          <a:p>
            <a:r>
              <a:rPr lang="ru-RU" dirty="0" err="1"/>
              <a:t>Самоменеджмент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плануванням</a:t>
            </a:r>
            <a:r>
              <a:rPr lang="ru-RU" dirty="0"/>
              <a:t>, </a:t>
            </a:r>
            <a:r>
              <a:rPr lang="ru-RU" dirty="0" err="1"/>
              <a:t>організацією</a:t>
            </a:r>
            <a:r>
              <a:rPr lang="ru-RU" dirty="0"/>
              <a:t>, </a:t>
            </a:r>
            <a:r>
              <a:rPr lang="ru-RU" dirty="0" err="1"/>
              <a:t>стимулюванням</a:t>
            </a:r>
            <a:r>
              <a:rPr lang="ru-RU" dirty="0"/>
              <a:t> і контролем менеджера над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Самоменеджмент</a:t>
            </a:r>
            <a:r>
              <a:rPr lang="ru-RU" dirty="0"/>
              <a:t> 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важелів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менеджером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43525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109855" indent="0">
              <a:buNone/>
            </a:pPr>
            <a:r>
              <a:rPr lang="ru-RU" dirty="0"/>
              <a:t>Система </a:t>
            </a:r>
            <a:r>
              <a:rPr lang="ru-RU" dirty="0" err="1"/>
              <a:t>самоменеджменту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: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 err="1"/>
              <a:t>взаємодії</a:t>
            </a:r>
            <a:r>
              <a:rPr lang="ru-RU" dirty="0"/>
              <a:t> і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систему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саморозвиток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контролю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і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367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25334"/>
            <a:ext cx="2262783" cy="150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біоритмів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579296" cy="48737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Є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біоритмічних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: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семирічні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цикли,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за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оновлюється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через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атом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замінюється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атомом.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з нас </a:t>
            </a:r>
            <a:r>
              <a:rPr lang="ru-RU" dirty="0" err="1"/>
              <a:t>перетворюється</a:t>
            </a:r>
            <a:r>
              <a:rPr lang="ru-RU" dirty="0"/>
              <a:t> в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.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за датою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в </a:t>
            </a:r>
            <a:r>
              <a:rPr lang="ru-RU" dirty="0" err="1"/>
              <a:t>які</a:t>
            </a:r>
            <a:r>
              <a:rPr lang="ru-RU" dirty="0"/>
              <a:t> роки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згортати</a:t>
            </a:r>
            <a:r>
              <a:rPr lang="ru-RU" dirty="0"/>
              <a:t> гори, а коли буде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життєву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середньострокові</a:t>
            </a:r>
            <a:r>
              <a:rPr lang="ru-RU" dirty="0"/>
              <a:t> цикли,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щомісяця</a:t>
            </a:r>
            <a:r>
              <a:rPr lang="ru-RU" dirty="0"/>
              <a:t>. Для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наочним</a:t>
            </a:r>
            <a:r>
              <a:rPr lang="ru-RU" dirty="0"/>
              <a:t> прикладом є </a:t>
            </a:r>
            <a:r>
              <a:rPr lang="ru-RU" dirty="0" err="1"/>
              <a:t>щомісячний</a:t>
            </a:r>
            <a:r>
              <a:rPr lang="ru-RU" dirty="0"/>
              <a:t> </a:t>
            </a:r>
            <a:r>
              <a:rPr lang="ru-RU" dirty="0" err="1"/>
              <a:t>репродуктивний</a:t>
            </a:r>
            <a:r>
              <a:rPr lang="ru-RU" dirty="0"/>
              <a:t> цикл.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короткострокові</a:t>
            </a:r>
            <a:r>
              <a:rPr lang="ru-RU" dirty="0"/>
              <a:t> (</a:t>
            </a:r>
            <a:r>
              <a:rPr lang="ru-RU" dirty="0" err="1"/>
              <a:t>щодобові</a:t>
            </a:r>
            <a:r>
              <a:rPr lang="ru-RU" dirty="0"/>
              <a:t>) цикли. </a:t>
            </a:r>
            <a:r>
              <a:rPr lang="ru-RU" dirty="0" err="1"/>
              <a:t>Це</a:t>
            </a:r>
            <a:r>
              <a:rPr lang="ru-RU" dirty="0"/>
              <a:t> цикли </a:t>
            </a:r>
            <a:r>
              <a:rPr lang="ru-RU" dirty="0" err="1"/>
              <a:t>травлення</a:t>
            </a:r>
            <a:r>
              <a:rPr lang="ru-RU" dirty="0"/>
              <a:t>, сну,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розподіленої</a:t>
            </a:r>
            <a:r>
              <a:rPr lang="ru-RU" dirty="0"/>
              <a:t> за часом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, </a:t>
            </a:r>
            <a:r>
              <a:rPr lang="ru-RU" dirty="0" err="1"/>
              <a:t>гормональної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систем.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86" y="1124744"/>
            <a:ext cx="1492103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40" y="847477"/>
            <a:ext cx="5400600" cy="1066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Види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52" y="255424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: </a:t>
            </a:r>
            <a:r>
              <a:rPr lang="ru-RU" dirty="0" err="1"/>
              <a:t>обґрунтований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та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планового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 </a:t>
            </a:r>
            <a:r>
              <a:rPr lang="ru-RU" dirty="0" err="1"/>
              <a:t>довгострокові</a:t>
            </a:r>
            <a:r>
              <a:rPr lang="ru-RU" dirty="0"/>
              <a:t> (</a:t>
            </a:r>
            <a:r>
              <a:rPr lang="ru-RU" dirty="0" err="1"/>
              <a:t>стратегічні</a:t>
            </a:r>
            <a:r>
              <a:rPr lang="ru-RU" dirty="0"/>
              <a:t>); </a:t>
            </a:r>
            <a:r>
              <a:rPr lang="ru-RU" dirty="0" err="1"/>
              <a:t>середньострокові</a:t>
            </a:r>
            <a:r>
              <a:rPr lang="ru-RU" dirty="0"/>
              <a:t> (</a:t>
            </a:r>
            <a:r>
              <a:rPr lang="ru-RU" dirty="0" err="1"/>
              <a:t>поточні</a:t>
            </a:r>
            <a:r>
              <a:rPr lang="ru-RU" dirty="0"/>
              <a:t>); </a:t>
            </a:r>
            <a:r>
              <a:rPr lang="ru-RU" dirty="0" err="1"/>
              <a:t>короткострокові</a:t>
            </a:r>
            <a:r>
              <a:rPr lang="ru-RU" dirty="0"/>
              <a:t> (</a:t>
            </a:r>
            <a:r>
              <a:rPr lang="ru-RU" dirty="0" err="1"/>
              <a:t>оперативні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40" y="835470"/>
            <a:ext cx="2968058" cy="157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самомотивації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6047"/>
            <a:ext cx="8820472" cy="50897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самомотивації</a:t>
            </a:r>
            <a:r>
              <a:rPr lang="ru-RU" dirty="0"/>
              <a:t>:</a:t>
            </a:r>
            <a:endParaRPr lang="ru-RU" dirty="0"/>
          </a:p>
          <a:p>
            <a:pPr marL="109855" indent="0">
              <a:buNone/>
            </a:pPr>
            <a:r>
              <a:rPr lang="ru-RU" dirty="0"/>
              <a:t>- Перший «</a:t>
            </a:r>
            <a:r>
              <a:rPr lang="ru-RU" dirty="0" err="1"/>
              <a:t>цеглинка</a:t>
            </a:r>
            <a:r>
              <a:rPr lang="ru-RU" dirty="0"/>
              <a:t>»,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самомотивація</a:t>
            </a:r>
            <a:r>
              <a:rPr lang="ru-RU" dirty="0"/>
              <a:t>, – </a:t>
            </a:r>
            <a:r>
              <a:rPr lang="ru-RU" dirty="0" err="1"/>
              <a:t>це</a:t>
            </a:r>
            <a:r>
              <a:rPr lang="ru-RU" dirty="0"/>
              <a:t> причина (мета, </a:t>
            </a:r>
            <a:r>
              <a:rPr lang="ru-RU" dirty="0" err="1"/>
              <a:t>мрія</a:t>
            </a:r>
            <a:r>
              <a:rPr lang="ru-RU" dirty="0"/>
              <a:t>). </a:t>
            </a:r>
            <a:r>
              <a:rPr lang="ru-RU" dirty="0" err="1"/>
              <a:t>Ніщо</a:t>
            </a:r>
            <a:r>
              <a:rPr lang="ru-RU" dirty="0"/>
              <a:t> так не </a:t>
            </a:r>
            <a:r>
              <a:rPr lang="ru-RU" dirty="0" err="1"/>
              <a:t>демотивує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 </a:t>
            </a:r>
            <a:r>
              <a:rPr lang="ru-RU" dirty="0" err="1"/>
              <a:t>безглузда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знаєте</a:t>
            </a:r>
            <a:r>
              <a:rPr lang="ru-RU" dirty="0"/>
              <a:t>,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це</a:t>
            </a:r>
            <a:endParaRPr lang="ru-RU" dirty="0"/>
          </a:p>
          <a:p>
            <a:pPr marL="109855" indent="0">
              <a:buNone/>
            </a:pPr>
            <a:r>
              <a:rPr lang="ru-RU" dirty="0" err="1"/>
              <a:t>робите</a:t>
            </a:r>
            <a:r>
              <a:rPr lang="ru-RU" dirty="0"/>
              <a:t>.</a:t>
            </a:r>
            <a:endParaRPr lang="ru-RU" dirty="0"/>
          </a:p>
          <a:p>
            <a:pPr marL="109855" indent="0">
              <a:buNone/>
            </a:pPr>
            <a:r>
              <a:rPr lang="ru-RU" dirty="0"/>
              <a:t>- Друга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самомотивації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. Але </a:t>
            </a:r>
            <a:r>
              <a:rPr lang="ru-RU" dirty="0" err="1"/>
              <a:t>змагання</a:t>
            </a:r>
            <a:r>
              <a:rPr lang="ru-RU" dirty="0"/>
              <a:t> не з </a:t>
            </a:r>
            <a:r>
              <a:rPr lang="ru-RU" dirty="0" err="1"/>
              <a:t>іншими</a:t>
            </a:r>
            <a:r>
              <a:rPr lang="ru-RU" dirty="0"/>
              <a:t>, а з самим собою.</a:t>
            </a:r>
            <a:endParaRPr lang="ru-RU" dirty="0"/>
          </a:p>
          <a:p>
            <a:pPr marL="109855" indent="0">
              <a:buNone/>
            </a:pPr>
            <a:r>
              <a:rPr lang="ru-RU" dirty="0"/>
              <a:t>- 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сходинка</a:t>
            </a:r>
            <a:r>
              <a:rPr lang="ru-RU" dirty="0"/>
              <a:t> на шляху до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самомотивації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винагорода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винагорода</a:t>
            </a:r>
            <a:r>
              <a:rPr lang="ru-RU" dirty="0"/>
              <a:t>,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передбачена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вас не </a:t>
            </a:r>
            <a:r>
              <a:rPr lang="ru-RU" dirty="0" err="1"/>
              <a:t>надихає</a:t>
            </a:r>
            <a:r>
              <a:rPr lang="ru-RU" dirty="0"/>
              <a:t>, придумайте </a:t>
            </a:r>
            <a:r>
              <a:rPr lang="ru-RU" dirty="0" err="1"/>
              <a:t>самі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нагородите себе за 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мети.</a:t>
            </a:r>
            <a:endParaRPr lang="ru-RU" dirty="0"/>
          </a:p>
          <a:p>
            <a:pPr marL="109855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1920"/>
            <a:ext cx="3923928" cy="141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204864"/>
            <a:ext cx="7772400" cy="1362075"/>
          </a:xfrm>
        </p:spPr>
        <p:txBody>
          <a:bodyPr/>
          <a:lstStyle/>
          <a:p>
            <a:r>
              <a:rPr lang="ru-RU" dirty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0" y="239021"/>
            <a:ext cx="7701066" cy="418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6" y="4293096"/>
            <a:ext cx="73644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Гнучке</a:t>
            </a:r>
            <a:r>
              <a:rPr lang="ru-RU" dirty="0"/>
              <a:t> » і «</a:t>
            </a:r>
            <a:r>
              <a:rPr lang="ru-RU" dirty="0" err="1"/>
              <a:t>жорстке</a:t>
            </a:r>
            <a:r>
              <a:rPr lang="ru-RU" dirty="0"/>
              <a:t>» </a:t>
            </a:r>
            <a:r>
              <a:rPr lang="ru-RU" dirty="0" err="1"/>
              <a:t>планування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Гнучке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справ без </a:t>
            </a:r>
            <a:r>
              <a:rPr lang="ru-RU" dirty="0" err="1"/>
              <a:t>точної</a:t>
            </a:r>
            <a:r>
              <a:rPr lang="ru-RU" dirty="0"/>
              <a:t> </a:t>
            </a:r>
            <a:r>
              <a:rPr lang="ru-RU" dirty="0" err="1"/>
              <a:t>прив'язки</a:t>
            </a:r>
            <a:r>
              <a:rPr lang="ru-RU" dirty="0"/>
              <a:t> до часу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 список справ.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Цим</a:t>
            </a:r>
            <a:r>
              <a:rPr lang="ru-RU" dirty="0"/>
              <a:t> справах ми </a:t>
            </a:r>
            <a:r>
              <a:rPr lang="ru-RU" dirty="0" err="1"/>
              <a:t>присвоюємо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 і </a:t>
            </a:r>
            <a:r>
              <a:rPr lang="ru-RU" dirty="0" err="1"/>
              <a:t>призначаємо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часу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у нас не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жорстких</a:t>
            </a:r>
            <a:r>
              <a:rPr lang="ru-RU" dirty="0"/>
              <a:t> рамок. </a:t>
            </a:r>
            <a:r>
              <a:rPr lang="ru-RU" dirty="0" err="1"/>
              <a:t>Раптово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не </a:t>
            </a:r>
            <a:r>
              <a:rPr lang="ru-RU" dirty="0" err="1"/>
              <a:t>заплановані</a:t>
            </a:r>
            <a:r>
              <a:rPr lang="ru-RU" dirty="0"/>
              <a:t> </a:t>
            </a:r>
            <a:r>
              <a:rPr lang="ru-RU" dirty="0" err="1"/>
              <a:t>діла</a:t>
            </a:r>
            <a:r>
              <a:rPr lang="ru-RU" dirty="0"/>
              <a:t>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вибивати</a:t>
            </a:r>
            <a:r>
              <a:rPr lang="ru-RU" dirty="0"/>
              <a:t> з </a:t>
            </a:r>
            <a:r>
              <a:rPr lang="ru-RU" dirty="0" err="1"/>
              <a:t>колії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Звичайно</a:t>
            </a:r>
            <a:r>
              <a:rPr lang="ru-RU" dirty="0"/>
              <a:t>, при такому </a:t>
            </a:r>
            <a:r>
              <a:rPr lang="ru-RU" dirty="0" err="1"/>
              <a:t>плануванні</a:t>
            </a:r>
            <a:r>
              <a:rPr lang="ru-RU" dirty="0"/>
              <a:t> є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намічених</a:t>
            </a:r>
            <a:r>
              <a:rPr lang="ru-RU" dirty="0"/>
              <a:t> справ, 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виставляти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все-таки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98" y="5062681"/>
            <a:ext cx="2870684" cy="17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" y="5334000"/>
            <a:ext cx="26638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68" y="908720"/>
            <a:ext cx="8435280" cy="4726152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endParaRPr lang="ru-RU" sz="2400" dirty="0"/>
          </a:p>
          <a:p>
            <a:r>
              <a:rPr lang="ru-RU" sz="2400" dirty="0" err="1"/>
              <a:t>Жорстке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відповідальний</a:t>
            </a:r>
            <a:r>
              <a:rPr lang="ru-RU" sz="2400" dirty="0"/>
              <a:t> метод. При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фіксується</a:t>
            </a:r>
            <a:r>
              <a:rPr lang="ru-RU" sz="2400" dirty="0"/>
              <a:t> </a:t>
            </a:r>
            <a:r>
              <a:rPr lang="ru-RU" sz="2400" dirty="0" err="1"/>
              <a:t>чіткий</a:t>
            </a:r>
            <a:r>
              <a:rPr lang="ru-RU" sz="2400" dirty="0"/>
              <a:t> </a:t>
            </a:r>
            <a:r>
              <a:rPr lang="ru-RU" sz="2400" dirty="0" err="1"/>
              <a:t>інтервал</a:t>
            </a:r>
            <a:r>
              <a:rPr lang="ru-RU" sz="2400" dirty="0"/>
              <a:t> часу для </a:t>
            </a:r>
            <a:r>
              <a:rPr lang="ru-RU" sz="2400" dirty="0" err="1"/>
              <a:t>виконання</a:t>
            </a:r>
            <a:r>
              <a:rPr lang="ru-RU" sz="2400" dirty="0"/>
              <a:t> кожного </a:t>
            </a:r>
            <a:r>
              <a:rPr lang="ru-RU" sz="2400" dirty="0" err="1"/>
              <a:t>завдання</a:t>
            </a:r>
            <a:r>
              <a:rPr lang="ru-RU" sz="2400" dirty="0"/>
              <a:t>.</a:t>
            </a:r>
            <a:endParaRPr lang="ru-RU" sz="2400" dirty="0"/>
          </a:p>
          <a:p>
            <a:r>
              <a:rPr lang="ru-RU" sz="2400" dirty="0"/>
              <a:t>При такому </a:t>
            </a:r>
            <a:r>
              <a:rPr lang="ru-RU" sz="2400" dirty="0" err="1"/>
              <a:t>плануванні</a:t>
            </a:r>
            <a:r>
              <a:rPr lang="ru-RU" sz="2400" dirty="0"/>
              <a:t> </a:t>
            </a:r>
            <a:r>
              <a:rPr lang="ru-RU" sz="2400" dirty="0" err="1"/>
              <a:t>основне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точне</a:t>
            </a:r>
            <a:r>
              <a:rPr lang="ru-RU" sz="2400" dirty="0"/>
              <a:t> </a:t>
            </a:r>
            <a:r>
              <a:rPr lang="ru-RU" sz="2400" dirty="0" err="1"/>
              <a:t>дотримання</a:t>
            </a:r>
            <a:r>
              <a:rPr lang="ru-RU" sz="2400" dirty="0"/>
              <a:t> часу,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не </a:t>
            </a:r>
            <a:r>
              <a:rPr lang="ru-RU" sz="2400" dirty="0" err="1"/>
              <a:t>виконане</a:t>
            </a:r>
            <a:r>
              <a:rPr lang="ru-RU" sz="2400" dirty="0"/>
              <a:t> до </a:t>
            </a:r>
            <a:r>
              <a:rPr lang="ru-RU" sz="2400" dirty="0" err="1"/>
              <a:t>кінця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ж </a:t>
            </a:r>
            <a:r>
              <a:rPr lang="ru-RU" sz="2400" dirty="0" err="1"/>
              <a:t>завдання</a:t>
            </a:r>
            <a:r>
              <a:rPr lang="ru-RU" sz="2400" dirty="0"/>
              <a:t> не </a:t>
            </a:r>
            <a:r>
              <a:rPr lang="ru-RU" sz="2400" dirty="0" err="1"/>
              <a:t>виконане</a:t>
            </a:r>
            <a:r>
              <a:rPr lang="ru-RU" sz="2400" dirty="0"/>
              <a:t>, то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завершення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продовжити</a:t>
            </a:r>
            <a:r>
              <a:rPr lang="ru-RU" sz="2400" dirty="0"/>
              <a:t> в </a:t>
            </a:r>
            <a:r>
              <a:rPr lang="ru-RU" sz="2400" dirty="0" err="1"/>
              <a:t>резервний</a:t>
            </a:r>
            <a:r>
              <a:rPr lang="ru-RU" sz="2400" dirty="0"/>
              <a:t> час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запланувати</a:t>
            </a:r>
            <a:r>
              <a:rPr lang="ru-RU" sz="2400" dirty="0"/>
              <a:t> </a:t>
            </a:r>
            <a:r>
              <a:rPr lang="ru-RU" sz="2400" dirty="0" err="1"/>
              <a:t>продовження</a:t>
            </a:r>
            <a:r>
              <a:rPr lang="ru-RU" sz="2400" dirty="0"/>
              <a:t> на </a:t>
            </a:r>
            <a:r>
              <a:rPr lang="ru-RU" sz="2400" dirty="0" err="1"/>
              <a:t>наступний</a:t>
            </a:r>
            <a:r>
              <a:rPr lang="ru-RU" sz="2400" dirty="0"/>
              <a:t> день.</a:t>
            </a:r>
            <a:endParaRPr lang="ru-RU" sz="2400" dirty="0"/>
          </a:p>
          <a:p>
            <a:r>
              <a:rPr lang="ru-RU" sz="2400" dirty="0" err="1"/>
              <a:t>Цей</a:t>
            </a:r>
            <a:r>
              <a:rPr lang="ru-RU" sz="2400" dirty="0"/>
              <a:t> метод </a:t>
            </a:r>
            <a:r>
              <a:rPr lang="ru-RU" sz="2400" dirty="0" err="1"/>
              <a:t>вчить</a:t>
            </a:r>
            <a:r>
              <a:rPr lang="ru-RU" sz="2400" dirty="0"/>
              <a:t> </a:t>
            </a:r>
            <a:r>
              <a:rPr lang="ru-RU" sz="2400" dirty="0" err="1"/>
              <a:t>орієнтуватися</a:t>
            </a:r>
            <a:r>
              <a:rPr lang="ru-RU" sz="2400" dirty="0"/>
              <a:t> в </a:t>
            </a:r>
            <a:r>
              <a:rPr lang="ru-RU" sz="2400" dirty="0" err="1"/>
              <a:t>часі</a:t>
            </a:r>
            <a:r>
              <a:rPr lang="ru-RU" sz="2400" dirty="0"/>
              <a:t> і </a:t>
            </a:r>
            <a:r>
              <a:rPr lang="ru-RU" sz="2400" dirty="0" err="1"/>
              <a:t>планувати</a:t>
            </a:r>
            <a:r>
              <a:rPr lang="ru-RU" sz="2400" dirty="0"/>
              <a:t> </a:t>
            </a:r>
            <a:r>
              <a:rPr lang="ru-RU" sz="2400" dirty="0" err="1"/>
              <a:t>короткострокові</a:t>
            </a:r>
            <a:r>
              <a:rPr lang="ru-RU" sz="2400" dirty="0"/>
              <a:t> </a:t>
            </a:r>
            <a:r>
              <a:rPr lang="ru-RU" sz="2400" dirty="0" err="1"/>
              <a:t>справи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34" y="21622"/>
            <a:ext cx="2039962" cy="139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8" y="5157192"/>
            <a:ext cx="2085611" cy="156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272" y="332656"/>
            <a:ext cx="7704856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</a:t>
            </a:r>
            <a:r>
              <a:rPr lang="ru-RU" dirty="0" err="1"/>
              <a:t>критерії</a:t>
            </a:r>
            <a:r>
              <a:rPr lang="ru-RU" dirty="0"/>
              <a:t> постановки </a:t>
            </a:r>
            <a:r>
              <a:rPr lang="ru-RU" dirty="0" err="1"/>
              <a:t>цілей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363272" cy="52337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Техніку</a:t>
            </a:r>
            <a:r>
              <a:rPr lang="ru-RU" dirty="0"/>
              <a:t> SMART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звести</a:t>
            </a:r>
            <a:r>
              <a:rPr lang="ru-RU" dirty="0"/>
              <a:t> до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 - конкретика.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</a:t>
            </a:r>
            <a:r>
              <a:rPr lang="ru-RU" dirty="0" err="1"/>
              <a:t>переглянути</a:t>
            </a:r>
            <a:r>
              <a:rPr lang="ru-RU" dirty="0"/>
              <a:t> з горизонтом в 1 </a:t>
            </a:r>
            <a:r>
              <a:rPr lang="ru-RU" dirty="0" err="1"/>
              <a:t>рік</a:t>
            </a:r>
            <a:r>
              <a:rPr lang="ru-RU" dirty="0"/>
              <a:t> –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буде </a:t>
            </a:r>
            <a:r>
              <a:rPr lang="ru-RU" dirty="0" err="1"/>
              <a:t>важким</a:t>
            </a:r>
            <a:r>
              <a:rPr lang="ru-RU" dirty="0"/>
              <a:t>. </a:t>
            </a:r>
            <a:r>
              <a:rPr lang="ru-RU" dirty="0" err="1"/>
              <a:t>Використовуйте</a:t>
            </a:r>
            <a:r>
              <a:rPr lang="ru-RU" dirty="0"/>
              <a:t> смарт метод для </a:t>
            </a:r>
            <a:r>
              <a:rPr lang="ru-RU" dirty="0" err="1"/>
              <a:t>середньострокових</a:t>
            </a:r>
            <a:r>
              <a:rPr lang="ru-RU" dirty="0"/>
              <a:t> (</a:t>
            </a:r>
            <a:r>
              <a:rPr lang="ru-RU" dirty="0" err="1"/>
              <a:t>рік</a:t>
            </a:r>
            <a:r>
              <a:rPr lang="ru-RU" dirty="0"/>
              <a:t>) і </a:t>
            </a:r>
            <a:r>
              <a:rPr lang="ru-RU" dirty="0" err="1"/>
              <a:t>короткострокових</a:t>
            </a:r>
            <a:r>
              <a:rPr lang="ru-RU" dirty="0"/>
              <a:t> (</a:t>
            </a:r>
            <a:r>
              <a:rPr lang="ru-RU" dirty="0" err="1"/>
              <a:t>тиждень</a:t>
            </a:r>
            <a:r>
              <a:rPr lang="ru-RU" dirty="0"/>
              <a:t>; </a:t>
            </a:r>
            <a:r>
              <a:rPr lang="ru-RU" dirty="0" err="1"/>
              <a:t>місяць</a:t>
            </a:r>
            <a:r>
              <a:rPr lang="ru-RU" dirty="0"/>
              <a:t>) </a:t>
            </a:r>
            <a:r>
              <a:rPr lang="ru-RU" dirty="0" err="1"/>
              <a:t>цілей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не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а </a:t>
            </a:r>
            <a:r>
              <a:rPr lang="ru-RU" dirty="0" err="1"/>
              <a:t>цілінапрямку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Чистий</a:t>
            </a:r>
            <a:r>
              <a:rPr lang="ru-RU" dirty="0"/>
              <a:t> самообман –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довгострокові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і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 за методом SMART.</a:t>
            </a:r>
            <a:endParaRPr lang="ru-RU" dirty="0"/>
          </a:p>
          <a:p>
            <a:r>
              <a:rPr lang="ru-RU" dirty="0"/>
              <a:t>SMART метод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/ </a:t>
            </a:r>
            <a:r>
              <a:rPr lang="ru-RU" dirty="0" err="1"/>
              <a:t>планованого</a:t>
            </a:r>
            <a:r>
              <a:rPr lang="ru-RU" dirty="0"/>
              <a:t> результату. </a:t>
            </a:r>
            <a:r>
              <a:rPr lang="ru-RU" dirty="0" err="1"/>
              <a:t>Це</a:t>
            </a:r>
            <a:r>
              <a:rPr lang="ru-RU" dirty="0"/>
              <a:t> просто форма </a:t>
            </a:r>
            <a:r>
              <a:rPr lang="ru-RU" dirty="0" err="1"/>
              <a:t>запису</a:t>
            </a:r>
            <a:r>
              <a:rPr lang="ru-RU" dirty="0"/>
              <a:t> ваших </a:t>
            </a:r>
            <a:r>
              <a:rPr lang="ru-RU" dirty="0" err="1"/>
              <a:t>цілей</a:t>
            </a:r>
            <a:r>
              <a:rPr lang="ru-RU" dirty="0"/>
              <a:t>, а не методика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835696" cy="137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і </a:t>
            </a:r>
            <a:r>
              <a:rPr lang="ru-RU" dirty="0" err="1"/>
              <a:t>цілі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7668344" cy="558924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err="1"/>
              <a:t>Цінності</a:t>
            </a:r>
            <a:r>
              <a:rPr lang="ru-RU" sz="3400" dirty="0"/>
              <a:t> є не </a:t>
            </a:r>
            <a:r>
              <a:rPr lang="ru-RU" sz="3400" dirty="0" err="1"/>
              <a:t>тільки</a:t>
            </a:r>
            <a:r>
              <a:rPr lang="ru-RU" sz="3400" dirty="0"/>
              <a:t> наше </a:t>
            </a:r>
            <a:r>
              <a:rPr lang="ru-RU" sz="3400" dirty="0" err="1"/>
              <a:t>ставлення</a:t>
            </a:r>
            <a:r>
              <a:rPr lang="ru-RU" sz="3400" dirty="0"/>
              <a:t> до </a:t>
            </a:r>
            <a:r>
              <a:rPr lang="ru-RU" sz="3400" dirty="0" err="1"/>
              <a:t>об’єктивних</a:t>
            </a:r>
            <a:r>
              <a:rPr lang="ru-RU" sz="3400" dirty="0"/>
              <a:t> речей, а й предмет, </a:t>
            </a:r>
            <a:r>
              <a:rPr lang="ru-RU" sz="3400" dirty="0" err="1"/>
              <a:t>який</a:t>
            </a:r>
            <a:r>
              <a:rPr lang="ru-RU" sz="3400" dirty="0"/>
              <a:t> </a:t>
            </a:r>
            <a:r>
              <a:rPr lang="ru-RU" sz="3400" dirty="0" err="1"/>
              <a:t>знаходить</a:t>
            </a:r>
            <a:r>
              <a:rPr lang="ru-RU" sz="3400" dirty="0"/>
              <a:t> потреба для </a:t>
            </a:r>
            <a:r>
              <a:rPr lang="ru-RU" sz="3400" dirty="0" err="1"/>
              <a:t>свого</a:t>
            </a:r>
            <a:r>
              <a:rPr lang="ru-RU" sz="3400" dirty="0"/>
              <a:t> </a:t>
            </a:r>
            <a:r>
              <a:rPr lang="ru-RU" sz="3400" dirty="0" err="1"/>
              <a:t>задоволення</a:t>
            </a:r>
            <a:r>
              <a:rPr lang="ru-RU" sz="3400" dirty="0"/>
              <a:t>, </a:t>
            </a:r>
            <a:r>
              <a:rPr lang="ru-RU" sz="3400" dirty="0" err="1"/>
              <a:t>отже</a:t>
            </a:r>
            <a:r>
              <a:rPr lang="ru-RU" sz="3400" dirty="0"/>
              <a:t>, </a:t>
            </a:r>
            <a:r>
              <a:rPr lang="ru-RU" sz="3400" dirty="0" err="1"/>
              <a:t>це</a:t>
            </a:r>
            <a:r>
              <a:rPr lang="ru-RU" sz="3400" dirty="0"/>
              <a:t> – </a:t>
            </a:r>
            <a:r>
              <a:rPr lang="ru-RU" sz="3400" dirty="0" err="1"/>
              <a:t>функція</a:t>
            </a:r>
            <a:r>
              <a:rPr lang="ru-RU" sz="3400" dirty="0"/>
              <a:t> предмета </a:t>
            </a:r>
            <a:r>
              <a:rPr lang="ru-RU" sz="3400" dirty="0" err="1"/>
              <a:t>задовольняти</a:t>
            </a:r>
            <a:r>
              <a:rPr lang="ru-RU" sz="3400" dirty="0"/>
              <a:t> </a:t>
            </a:r>
            <a:r>
              <a:rPr lang="ru-RU" sz="3400" dirty="0" err="1"/>
              <a:t>наші</a:t>
            </a:r>
            <a:r>
              <a:rPr lang="ru-RU" sz="3400" dirty="0"/>
              <a:t> потреби. </a:t>
            </a:r>
            <a:r>
              <a:rPr lang="ru-RU" sz="3400" dirty="0" err="1"/>
              <a:t>Маючи</a:t>
            </a:r>
            <a:r>
              <a:rPr lang="ru-RU" sz="3400" dirty="0"/>
              <a:t> </a:t>
            </a:r>
            <a:r>
              <a:rPr lang="ru-RU" sz="3400" dirty="0" err="1"/>
              <a:t>таку</a:t>
            </a:r>
            <a:r>
              <a:rPr lang="ru-RU" sz="3400" dirty="0"/>
              <a:t> </a:t>
            </a:r>
            <a:r>
              <a:rPr lang="ru-RU" sz="3400" dirty="0" err="1"/>
              <a:t>складну</a:t>
            </a:r>
            <a:r>
              <a:rPr lang="ru-RU" sz="3400" dirty="0"/>
              <a:t> </a:t>
            </a:r>
            <a:r>
              <a:rPr lang="ru-RU" sz="3400" dirty="0" err="1"/>
              <a:t>будову</a:t>
            </a:r>
            <a:r>
              <a:rPr lang="ru-RU" sz="3400" dirty="0"/>
              <a:t>, </a:t>
            </a:r>
            <a:r>
              <a:rPr lang="ru-RU" sz="3400" dirty="0" err="1"/>
              <a:t>цінності</a:t>
            </a:r>
            <a:r>
              <a:rPr lang="ru-RU" sz="3400" dirty="0"/>
              <a:t> в </a:t>
            </a:r>
            <a:r>
              <a:rPr lang="ru-RU" sz="3400" dirty="0" err="1"/>
              <a:t>процесі</a:t>
            </a:r>
            <a:r>
              <a:rPr lang="ru-RU" sz="3400" dirty="0"/>
              <a:t> </a:t>
            </a:r>
            <a:r>
              <a:rPr lang="ru-RU" sz="3400" dirty="0" err="1"/>
              <a:t>діяльності</a:t>
            </a:r>
            <a:r>
              <a:rPr lang="ru-RU" sz="3400" dirty="0"/>
              <a:t> </a:t>
            </a:r>
            <a:r>
              <a:rPr lang="ru-RU" sz="3400" dirty="0" err="1"/>
              <a:t>виконують</a:t>
            </a:r>
            <a:r>
              <a:rPr lang="ru-RU" sz="3400" dirty="0"/>
              <a:t> роль </a:t>
            </a:r>
            <a:r>
              <a:rPr lang="ru-RU" sz="3400" dirty="0" err="1"/>
              <a:t>останньої</a:t>
            </a:r>
            <a:r>
              <a:rPr lang="ru-RU" sz="3400" dirty="0"/>
              <a:t> </a:t>
            </a:r>
            <a:r>
              <a:rPr lang="ru-RU" sz="3400" dirty="0" err="1"/>
              <a:t>підстави</a:t>
            </a:r>
            <a:r>
              <a:rPr lang="ru-RU" sz="3400" dirty="0"/>
              <a:t> </a:t>
            </a:r>
            <a:r>
              <a:rPr lang="ru-RU" sz="3400" dirty="0" err="1"/>
              <a:t>вибору</a:t>
            </a:r>
            <a:r>
              <a:rPr lang="ru-RU" sz="3400" dirty="0"/>
              <a:t> </a:t>
            </a:r>
            <a:r>
              <a:rPr lang="ru-RU" sz="3400" dirty="0" err="1"/>
              <a:t>цілей</a:t>
            </a:r>
            <a:r>
              <a:rPr lang="ru-RU" sz="3400" dirty="0"/>
              <a:t> і </a:t>
            </a:r>
            <a:r>
              <a:rPr lang="ru-RU" sz="3400" dirty="0" err="1"/>
              <a:t>засобів</a:t>
            </a:r>
            <a:r>
              <a:rPr lang="ru-RU" sz="3400" dirty="0"/>
              <a:t> </a:t>
            </a:r>
            <a:r>
              <a:rPr lang="ru-RU" sz="3400" dirty="0" err="1"/>
              <a:t>реалізації</a:t>
            </a:r>
            <a:r>
              <a:rPr lang="ru-RU" sz="3400" dirty="0"/>
              <a:t> </a:t>
            </a:r>
            <a:r>
              <a:rPr lang="ru-RU" sz="3400" dirty="0" err="1"/>
              <a:t>діяльності</a:t>
            </a:r>
            <a:r>
              <a:rPr lang="ru-RU" sz="3400" dirty="0"/>
              <a:t>.</a:t>
            </a:r>
            <a:endParaRPr lang="ru-RU" sz="3400" dirty="0"/>
          </a:p>
          <a:p>
            <a:endParaRPr lang="ru-RU" sz="3400" dirty="0"/>
          </a:p>
          <a:p>
            <a:r>
              <a:rPr lang="ru-RU" sz="3400" dirty="0"/>
              <a:t>І </a:t>
            </a:r>
            <a:r>
              <a:rPr lang="ru-RU" sz="3400" dirty="0" err="1"/>
              <a:t>ціль</a:t>
            </a:r>
            <a:r>
              <a:rPr lang="ru-RU" sz="3400" dirty="0"/>
              <a:t>, і </a:t>
            </a:r>
            <a:r>
              <a:rPr lang="ru-RU" sz="3400" dirty="0" err="1"/>
              <a:t>цінність</a:t>
            </a:r>
            <a:r>
              <a:rPr lang="ru-RU" sz="3400" dirty="0"/>
              <a:t> </a:t>
            </a:r>
            <a:r>
              <a:rPr lang="ru-RU" sz="3400" dirty="0" err="1"/>
              <a:t>виступають</a:t>
            </a:r>
            <a:r>
              <a:rPr lang="ru-RU" sz="3400" dirty="0"/>
              <a:t> регулятором </a:t>
            </a:r>
            <a:r>
              <a:rPr lang="ru-RU" sz="3400" dirty="0" err="1"/>
              <a:t>діяльності</a:t>
            </a:r>
            <a:r>
              <a:rPr lang="ru-RU" sz="3400" dirty="0"/>
              <a:t>, </a:t>
            </a:r>
            <a:r>
              <a:rPr lang="ru-RU" sz="3400" dirty="0" err="1"/>
              <a:t>проте</a:t>
            </a:r>
            <a:r>
              <a:rPr lang="ru-RU" sz="3400" dirty="0"/>
              <a:t> </a:t>
            </a:r>
            <a:r>
              <a:rPr lang="ru-RU" sz="3400" dirty="0" err="1"/>
              <a:t>між</a:t>
            </a:r>
            <a:r>
              <a:rPr lang="ru-RU" sz="3400" dirty="0"/>
              <a:t> ними є </a:t>
            </a:r>
            <a:r>
              <a:rPr lang="ru-RU" sz="3400" dirty="0" err="1"/>
              <a:t>відмінність</a:t>
            </a:r>
            <a:r>
              <a:rPr lang="ru-RU" sz="3400" dirty="0"/>
              <a:t>. </a:t>
            </a:r>
            <a:r>
              <a:rPr lang="ru-RU" sz="3400" dirty="0" err="1"/>
              <a:t>Ціль</a:t>
            </a:r>
            <a:r>
              <a:rPr lang="ru-RU" sz="3400" dirty="0"/>
              <a:t> </a:t>
            </a:r>
            <a:r>
              <a:rPr lang="ru-RU" sz="3400" dirty="0" err="1"/>
              <a:t>також</a:t>
            </a:r>
            <a:r>
              <a:rPr lang="ru-RU" sz="3400" dirty="0"/>
              <a:t> </a:t>
            </a:r>
            <a:r>
              <a:rPr lang="ru-RU" sz="3400" dirty="0" err="1"/>
              <a:t>має</a:t>
            </a:r>
            <a:r>
              <a:rPr lang="ru-RU" sz="3400" dirty="0"/>
              <a:t> </a:t>
            </a:r>
            <a:r>
              <a:rPr lang="ru-RU" sz="3400" dirty="0" err="1"/>
              <a:t>важливе</a:t>
            </a:r>
            <a:r>
              <a:rPr lang="ru-RU" sz="3400" dirty="0"/>
              <a:t> </a:t>
            </a:r>
            <a:r>
              <a:rPr lang="ru-RU" sz="3400" dirty="0" err="1"/>
              <a:t>значення</a:t>
            </a:r>
            <a:r>
              <a:rPr lang="ru-RU" sz="3400" dirty="0"/>
              <a:t> в </a:t>
            </a:r>
            <a:r>
              <a:rPr lang="ru-RU" sz="3400" dirty="0" err="1"/>
              <a:t>процесі</a:t>
            </a:r>
            <a:r>
              <a:rPr lang="ru-RU" sz="3400" dirty="0"/>
              <a:t> </a:t>
            </a:r>
            <a:r>
              <a:rPr lang="ru-RU" sz="3400" dirty="0" err="1"/>
              <a:t>діяльності</a:t>
            </a:r>
            <a:r>
              <a:rPr lang="ru-RU" sz="3400" dirty="0"/>
              <a:t>. Вона </a:t>
            </a:r>
            <a:r>
              <a:rPr lang="ru-RU" sz="3400" dirty="0" err="1"/>
              <a:t>ідеально</a:t>
            </a:r>
            <a:r>
              <a:rPr lang="ru-RU" sz="3400" dirty="0"/>
              <a:t> </a:t>
            </a:r>
            <a:r>
              <a:rPr lang="ru-RU" sz="3400" dirty="0" err="1"/>
              <a:t>містить</a:t>
            </a:r>
            <a:r>
              <a:rPr lang="ru-RU" sz="3400" dirty="0"/>
              <a:t> в </a:t>
            </a:r>
            <a:r>
              <a:rPr lang="ru-RU" sz="3400" dirty="0" err="1"/>
              <a:t>собі</a:t>
            </a:r>
            <a:r>
              <a:rPr lang="ru-RU" sz="3400" dirty="0"/>
              <a:t> </a:t>
            </a:r>
            <a:r>
              <a:rPr lang="ru-RU" sz="3400" dirty="0" err="1"/>
              <a:t>майбутній</a:t>
            </a:r>
            <a:r>
              <a:rPr lang="ru-RU" sz="3400" dirty="0"/>
              <a:t> результат </a:t>
            </a:r>
            <a:r>
              <a:rPr lang="ru-RU" sz="3400" dirty="0" err="1"/>
              <a:t>діяльності</a:t>
            </a:r>
            <a:r>
              <a:rPr lang="ru-RU" sz="3400" dirty="0"/>
              <a:t>, таким чином </a:t>
            </a:r>
            <a:r>
              <a:rPr lang="ru-RU" sz="3400" dirty="0" err="1"/>
              <a:t>спрямовуючи</a:t>
            </a:r>
            <a:r>
              <a:rPr lang="ru-RU" sz="3400" dirty="0"/>
              <a:t> і </a:t>
            </a:r>
            <a:r>
              <a:rPr lang="ru-RU" sz="3400" dirty="0" err="1"/>
              <a:t>організовуючи</a:t>
            </a:r>
            <a:r>
              <a:rPr lang="ru-RU" sz="3400" dirty="0"/>
              <a:t> весь </a:t>
            </a:r>
            <a:r>
              <a:rPr lang="ru-RU" sz="3400" dirty="0" err="1"/>
              <a:t>діяльний</a:t>
            </a:r>
            <a:r>
              <a:rPr lang="ru-RU" sz="3400" dirty="0"/>
              <a:t> </a:t>
            </a:r>
            <a:r>
              <a:rPr lang="ru-RU" sz="3400" dirty="0" err="1"/>
              <a:t>процес</a:t>
            </a:r>
            <a:r>
              <a:rPr lang="ru-RU" sz="3400" dirty="0"/>
              <a:t>. Як </a:t>
            </a:r>
            <a:r>
              <a:rPr lang="ru-RU" sz="3400" dirty="0" err="1"/>
              <a:t>така</a:t>
            </a:r>
            <a:r>
              <a:rPr lang="ru-RU" sz="3400" dirty="0"/>
              <a:t> </a:t>
            </a:r>
            <a:r>
              <a:rPr lang="ru-RU" sz="3400" dirty="0" err="1"/>
              <a:t>спонукальна</a:t>
            </a:r>
            <a:r>
              <a:rPr lang="ru-RU" sz="3400" dirty="0"/>
              <a:t> сила, </a:t>
            </a:r>
            <a:r>
              <a:rPr lang="ru-RU" sz="3400" dirty="0" err="1"/>
              <a:t>ціль</a:t>
            </a:r>
            <a:r>
              <a:rPr lang="ru-RU" sz="3400" dirty="0"/>
              <a:t> є </a:t>
            </a:r>
            <a:r>
              <a:rPr lang="ru-RU" sz="3400" dirty="0" err="1"/>
              <a:t>складним</a:t>
            </a:r>
            <a:r>
              <a:rPr lang="ru-RU" sz="3400" dirty="0"/>
              <a:t> </a:t>
            </a:r>
            <a:r>
              <a:rPr lang="ru-RU" sz="3400" dirty="0" err="1"/>
              <a:t>інтегральним</a:t>
            </a:r>
            <a:r>
              <a:rPr lang="ru-RU" sz="3400" dirty="0"/>
              <a:t> </a:t>
            </a:r>
            <a:r>
              <a:rPr lang="ru-RU" sz="3400" dirty="0" err="1"/>
              <a:t>об’єднанням</a:t>
            </a:r>
            <a:r>
              <a:rPr lang="ru-RU" sz="3400" dirty="0"/>
              <a:t> </a:t>
            </a:r>
            <a:r>
              <a:rPr lang="ru-RU" sz="3400" dirty="0" err="1"/>
              <a:t>знань</a:t>
            </a:r>
            <a:r>
              <a:rPr lang="ru-RU" sz="3400" dirty="0"/>
              <a:t>, </a:t>
            </a:r>
            <a:r>
              <a:rPr lang="ru-RU" sz="3400" dirty="0" err="1"/>
              <a:t>волі</a:t>
            </a:r>
            <a:r>
              <a:rPr lang="ru-RU" sz="3400" dirty="0"/>
              <a:t>, </a:t>
            </a:r>
            <a:r>
              <a:rPr lang="ru-RU" sz="3400" dirty="0" err="1"/>
              <a:t>емоцій</a:t>
            </a:r>
            <a:r>
              <a:rPr lang="ru-RU" sz="3400" dirty="0"/>
              <a:t>, </a:t>
            </a:r>
            <a:r>
              <a:rPr lang="ru-RU" sz="3400" dirty="0" err="1"/>
              <a:t>цінностей</a:t>
            </a:r>
            <a:r>
              <a:rPr lang="ru-RU" sz="3400" dirty="0"/>
              <a:t>, і на </a:t>
            </a:r>
            <a:r>
              <a:rPr lang="ru-RU" sz="3400" dirty="0" err="1"/>
              <a:t>відміну</a:t>
            </a:r>
            <a:r>
              <a:rPr lang="ru-RU" sz="3400" dirty="0"/>
              <a:t>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цінностей</a:t>
            </a:r>
            <a:r>
              <a:rPr lang="ru-RU" sz="3400" dirty="0"/>
              <a:t> . вона є </a:t>
            </a:r>
            <a:r>
              <a:rPr lang="ru-RU" sz="3400" dirty="0" err="1"/>
              <a:t>технологічним</a:t>
            </a:r>
            <a:r>
              <a:rPr lang="ru-RU" sz="3400" dirty="0"/>
              <a:t> </a:t>
            </a:r>
            <a:r>
              <a:rPr lang="ru-RU" sz="3400" dirty="0" err="1"/>
              <a:t>утворенням</a:t>
            </a:r>
            <a:r>
              <a:rPr lang="ru-RU" sz="3400" dirty="0"/>
              <a:t>, </a:t>
            </a:r>
            <a:r>
              <a:rPr lang="ru-RU" sz="3400" dirty="0" err="1"/>
              <a:t>елементом</a:t>
            </a:r>
            <a:r>
              <a:rPr lang="ru-RU" sz="3400" dirty="0"/>
              <a:t> </a:t>
            </a:r>
            <a:r>
              <a:rPr lang="ru-RU" sz="3400" dirty="0" err="1"/>
              <a:t>проективної</a:t>
            </a:r>
            <a:r>
              <a:rPr lang="ru-RU" sz="3400" dirty="0"/>
              <a:t> </a:t>
            </a:r>
            <a:r>
              <a:rPr lang="ru-RU" sz="3400" dirty="0" err="1"/>
              <a:t>свідомості</a:t>
            </a:r>
            <a:r>
              <a:rPr lang="ru-RU" sz="3400" dirty="0"/>
              <a:t> і </a:t>
            </a:r>
            <a:r>
              <a:rPr lang="ru-RU" sz="3400" dirty="0" err="1"/>
              <a:t>завжди</a:t>
            </a:r>
            <a:r>
              <a:rPr lang="ru-RU" sz="3400" dirty="0"/>
              <a:t> </a:t>
            </a:r>
            <a:r>
              <a:rPr lang="ru-RU" sz="3400" dirty="0" err="1"/>
              <a:t>викликає</a:t>
            </a:r>
            <a:r>
              <a:rPr lang="ru-RU" sz="3400" dirty="0"/>
              <a:t> </a:t>
            </a:r>
            <a:r>
              <a:rPr lang="ru-RU" sz="3400" dirty="0" err="1"/>
              <a:t>доцільну</a:t>
            </a:r>
            <a:r>
              <a:rPr lang="ru-RU" sz="3400" dirty="0"/>
              <a:t> </a:t>
            </a:r>
            <a:r>
              <a:rPr lang="ru-RU" sz="3400" dirty="0" err="1"/>
              <a:t>дію</a:t>
            </a:r>
            <a:r>
              <a:rPr lang="ru-RU" sz="3400" dirty="0"/>
              <a:t>. </a:t>
            </a:r>
            <a:r>
              <a:rPr lang="ru-RU" sz="3400" dirty="0" err="1"/>
              <a:t>Цінність</a:t>
            </a:r>
            <a:r>
              <a:rPr lang="ru-RU" sz="3400" dirty="0"/>
              <a:t> же </a:t>
            </a:r>
            <a:r>
              <a:rPr lang="ru-RU" sz="3400" dirty="0" err="1"/>
              <a:t>зберігає</a:t>
            </a:r>
            <a:r>
              <a:rPr lang="ru-RU" sz="3400" dirty="0"/>
              <a:t> </a:t>
            </a:r>
            <a:r>
              <a:rPr lang="ru-RU" sz="3400" dirty="0" err="1"/>
              <a:t>елемент</a:t>
            </a:r>
            <a:r>
              <a:rPr lang="ru-RU" sz="3400" dirty="0"/>
              <a:t> </a:t>
            </a:r>
            <a:r>
              <a:rPr lang="ru-RU" sz="3400" dirty="0" err="1"/>
              <a:t>нездійсненності</a:t>
            </a:r>
            <a:r>
              <a:rPr lang="ru-RU" sz="3400" dirty="0"/>
              <a:t>, </a:t>
            </a:r>
            <a:r>
              <a:rPr lang="ru-RU" sz="3400" dirty="0" err="1"/>
              <a:t>недосяжності</a:t>
            </a:r>
            <a:r>
              <a:rPr lang="ru-RU" sz="3400" dirty="0"/>
              <a:t> і </a:t>
            </a:r>
            <a:r>
              <a:rPr lang="ru-RU" sz="3400" dirty="0" err="1"/>
              <a:t>завдяки</a:t>
            </a:r>
            <a:r>
              <a:rPr lang="ru-RU" sz="3400" dirty="0"/>
              <a:t> </a:t>
            </a:r>
            <a:r>
              <a:rPr lang="ru-RU" sz="3400" dirty="0" err="1"/>
              <a:t>йому</a:t>
            </a:r>
            <a:r>
              <a:rPr lang="ru-RU" sz="3400" dirty="0"/>
              <a:t> </a:t>
            </a:r>
            <a:r>
              <a:rPr lang="ru-RU" sz="3400" dirty="0" err="1"/>
              <a:t>духовної</a:t>
            </a:r>
            <a:r>
              <a:rPr lang="ru-RU" sz="3400" dirty="0"/>
              <a:t> </a:t>
            </a:r>
            <a:r>
              <a:rPr lang="ru-RU" sz="3400" dirty="0" err="1"/>
              <a:t>піднесеності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26" y="4664968"/>
            <a:ext cx="1644774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Причини </a:t>
            </a:r>
            <a:r>
              <a:rPr lang="ru-RU" dirty="0" err="1"/>
              <a:t>недосягнення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1547664" y="1556792"/>
            <a:ext cx="6106237" cy="517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730499" cy="8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. </a:t>
            </a:r>
            <a:r>
              <a:rPr lang="ru-RU" dirty="0" err="1"/>
              <a:t>матриця</a:t>
            </a:r>
            <a:r>
              <a:rPr lang="ru-RU" dirty="0"/>
              <a:t> </a:t>
            </a:r>
            <a:r>
              <a:rPr lang="ru-RU" dirty="0" err="1"/>
              <a:t>Ейзенхауера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/>
          <a:lstStyle/>
          <a:p>
            <a:endParaRPr lang="ru-RU" dirty="0"/>
          </a:p>
          <a:p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Ейзенхауера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оцінці</a:t>
            </a:r>
            <a:r>
              <a:rPr lang="ru-RU" dirty="0"/>
              <a:t> конкретного </a:t>
            </a:r>
            <a:r>
              <a:rPr lang="ru-RU" dirty="0" err="1"/>
              <a:t>завдання</a:t>
            </a:r>
            <a:r>
              <a:rPr lang="ru-RU" dirty="0"/>
              <a:t> по параметрам </a:t>
            </a:r>
            <a:r>
              <a:rPr lang="ru-RU" dirty="0" err="1"/>
              <a:t>важливості</a:t>
            </a:r>
            <a:r>
              <a:rPr lang="ru-RU" dirty="0"/>
              <a:t> / </a:t>
            </a:r>
            <a:r>
              <a:rPr lang="ru-RU" dirty="0" err="1"/>
              <a:t>терміновості</a:t>
            </a:r>
            <a:r>
              <a:rPr lang="ru-RU" dirty="0"/>
              <a:t> і </a:t>
            </a:r>
            <a:r>
              <a:rPr lang="ru-RU" dirty="0" err="1"/>
              <a:t>сортування</a:t>
            </a:r>
            <a:r>
              <a:rPr lang="ru-RU" dirty="0"/>
              <a:t> списку справ за </a:t>
            </a:r>
            <a:r>
              <a:rPr lang="ru-RU" dirty="0" err="1"/>
              <a:t>цим</a:t>
            </a:r>
            <a:r>
              <a:rPr lang="ru-RU" dirty="0"/>
              <a:t> принципом. З </a:t>
            </a:r>
            <a:r>
              <a:rPr lang="ru-RU" dirty="0" err="1"/>
              <a:t>якою</a:t>
            </a:r>
            <a:r>
              <a:rPr lang="ru-RU" dirty="0"/>
              <a:t> метою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?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7821</Words>
  <Application>WPS Presentation</Application>
  <PresentationFormat>Экран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Georgia</vt:lpstr>
      <vt:lpstr>Wingdings 2</vt:lpstr>
      <vt:lpstr>Trebuchet MS</vt:lpstr>
      <vt:lpstr>Microsoft YaHei</vt:lpstr>
      <vt:lpstr>Arial Unicode MS</vt:lpstr>
      <vt:lpstr>Calibri</vt:lpstr>
      <vt:lpstr>Georgia</vt:lpstr>
      <vt:lpstr>Городская</vt:lpstr>
      <vt:lpstr>Ефективне планування, використання та оптимізація робочого часу в процесі прийняття управлінських рішень </vt:lpstr>
      <vt:lpstr>Види і способи планування</vt:lpstr>
      <vt:lpstr>PowerPoint 演示文稿</vt:lpstr>
      <vt:lpstr>«Гнучке » і «жорстке» планування</vt:lpstr>
      <vt:lpstr>PowerPoint 演示文稿</vt:lpstr>
      <vt:lpstr>SMART критерії постановки цілей</vt:lpstr>
      <vt:lpstr>Поняття цінності і цілі</vt:lpstr>
      <vt:lpstr>Причини недосягнення цілей і способи їх подолання.</vt:lpstr>
      <vt:lpstr>Правила розміщення пріоритетів. матриця Ейзенхауера</vt:lpstr>
      <vt:lpstr>PowerPoint 演示文稿</vt:lpstr>
      <vt:lpstr>PowerPoint 演示文稿</vt:lpstr>
      <vt:lpstr>Делегування - як інструмент ефективного розподілу часу.</vt:lpstr>
      <vt:lpstr>PowerPoint 演示文稿</vt:lpstr>
      <vt:lpstr>PowerPoint 演示文稿</vt:lpstr>
      <vt:lpstr>PowerPoint 演示文稿</vt:lpstr>
      <vt:lpstr>Завдання, які можна делегувати:</vt:lpstr>
      <vt:lpstr>Самоменеджмент - планування робочого і вільного часу </vt:lpstr>
      <vt:lpstr>PowerPoint 演示文稿</vt:lpstr>
      <vt:lpstr>Розрахунок індивідуальних біоритмів активності</vt:lpstr>
      <vt:lpstr>Алгоритм створення самомотивації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Тайм-менеджмент. Навики особистої ефективності</dc:title>
  <dc:creator>User</dc:creator>
  <cp:lastModifiedBy>Валентина Николаевна</cp:lastModifiedBy>
  <cp:revision>14</cp:revision>
  <dcterms:created xsi:type="dcterms:W3CDTF">2021-08-30T08:37:00Z</dcterms:created>
  <dcterms:modified xsi:type="dcterms:W3CDTF">2024-02-07T07:09:43Z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35EA640C9BDC48A59379B4E9022AF58B_13</vt:lpwstr>
  </property>
  <property fmtid="{D5CDD505-2E9C-101B-9397-08002B2CF9AE}" pid="3" name="KSOProductBuildVer">
    <vt:lpwstr>1049-12.2.0.13431</vt:lpwstr>
  </property>
</Properties>
</file>