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9" r:id="rId5"/>
    <p:sldId id="263" r:id="rId6"/>
    <p:sldId id="260" r:id="rId7"/>
    <p:sldId id="261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54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64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5047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261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2279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812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018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20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188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590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680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335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8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278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73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050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284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1%D1%83%D0%B3%D0%BB%D0%BE%D0%B1" TargetMode="External"/><Relationship Id="rId2" Type="http://schemas.openxmlformats.org/officeDocument/2006/relationships/hyperlink" Target="https://uk.wikipedia.org/wiki/%D0%A2%D1%80%D0%B5%D0%BD%D0%B0%D0%B6%D0%B5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hyperlink" Target="https://uk.wikipedia.org/wiki/%D0%9C'%D1%8F%D0%B7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204864"/>
            <a:ext cx="5826719" cy="1646302"/>
          </a:xfrm>
        </p:spPr>
        <p:txBody>
          <a:bodyPr/>
          <a:lstStyle/>
          <a:p>
            <a:r>
              <a:rPr lang="uk-UA" dirty="0"/>
              <a:t>ОСНОВИ ФІЗИЧНОЇ РЕАБІЛІТАЦІЇ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4293096"/>
            <a:ext cx="5826719" cy="1096899"/>
          </a:xfrm>
        </p:spPr>
        <p:txBody>
          <a:bodyPr>
            <a:normAutofit fontScale="85000" lnSpcReduction="20000"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«Рух, як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своєю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дією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замінити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лікувальний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засіб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але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лікувальні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замінити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				К.Ж.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Тіссо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287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Фізіотерапія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err="1"/>
              <a:t>це</a:t>
            </a:r>
            <a:r>
              <a:rPr lang="ru-RU" dirty="0"/>
              <a:t> метод </a:t>
            </a:r>
            <a:r>
              <a:rPr lang="ru-RU" dirty="0" err="1"/>
              <a:t>лікування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базується</a:t>
            </a:r>
            <a:r>
              <a:rPr lang="ru-RU" dirty="0"/>
              <a:t> на </a:t>
            </a:r>
            <a:r>
              <a:rPr lang="ru-RU" dirty="0" err="1"/>
              <a:t>впливі</a:t>
            </a:r>
            <a:r>
              <a:rPr lang="ru-RU" dirty="0"/>
              <a:t> на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: </a:t>
            </a:r>
            <a:r>
              <a:rPr lang="ru-RU" dirty="0" err="1"/>
              <a:t>світлових</a:t>
            </a:r>
            <a:r>
              <a:rPr lang="ru-RU" dirty="0"/>
              <a:t> </a:t>
            </a:r>
            <a:r>
              <a:rPr lang="ru-RU" dirty="0" err="1"/>
              <a:t>хвиль</a:t>
            </a:r>
            <a:r>
              <a:rPr lang="ru-RU" dirty="0"/>
              <a:t>, </a:t>
            </a:r>
            <a:r>
              <a:rPr lang="ru-RU" dirty="0" err="1"/>
              <a:t>магнітного</a:t>
            </a:r>
            <a:r>
              <a:rPr lang="ru-RU" dirty="0"/>
              <a:t> поля, </a:t>
            </a:r>
            <a:r>
              <a:rPr lang="ru-RU" dirty="0" err="1"/>
              <a:t>температури</a:t>
            </a:r>
            <a:r>
              <a:rPr lang="ru-RU" dirty="0"/>
              <a:t>, ультразвукового </a:t>
            </a:r>
            <a:r>
              <a:rPr lang="ru-RU" dirty="0" err="1"/>
              <a:t>впливу</a:t>
            </a:r>
            <a:r>
              <a:rPr lang="ru-RU" dirty="0"/>
              <a:t>, </a:t>
            </a:r>
            <a:r>
              <a:rPr lang="ru-RU" dirty="0" err="1"/>
              <a:t>електричного</a:t>
            </a:r>
            <a:r>
              <a:rPr lang="ru-RU" dirty="0"/>
              <a:t> струму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771791"/>
            <a:ext cx="2520280" cy="183931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293096"/>
            <a:ext cx="2873896" cy="19159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934684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1" y="116632"/>
            <a:ext cx="7283151" cy="3730426"/>
          </a:xfrm>
        </p:spPr>
        <p:txBody>
          <a:bodyPr>
            <a:normAutofit fontScale="90000"/>
          </a:bodyPr>
          <a:lstStyle/>
          <a:p>
            <a:r>
              <a:rPr lang="uk-UA" dirty="0"/>
              <a:t>Термін «реабілітація» походить від латинських слів «</a:t>
            </a:r>
            <a:r>
              <a:rPr lang="la-Latn" dirty="0"/>
              <a:t>re-» — </a:t>
            </a:r>
            <a:r>
              <a:rPr lang="uk-UA" dirty="0"/>
              <a:t>відновлення і «</a:t>
            </a:r>
            <a:r>
              <a:rPr lang="la-Latn" dirty="0"/>
              <a:t>habilis» — </a:t>
            </a:r>
            <a:r>
              <a:rPr lang="uk-UA" dirty="0"/>
              <a:t>здатність, тобто «</a:t>
            </a:r>
            <a:r>
              <a:rPr lang="la-Latn" dirty="0"/>
              <a:t>Rehabilis» — </a:t>
            </a:r>
            <a:r>
              <a:rPr lang="uk-UA" dirty="0"/>
              <a:t>відновлення здатності (властивостей), </a:t>
            </a:r>
            <a:r>
              <a:rPr lang="uk-UA" dirty="0" err="1"/>
              <a:t>валідності</a:t>
            </a:r>
            <a:r>
              <a:rPr lang="uk-UA" dirty="0"/>
              <a:t> індивідуума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415308"/>
            <a:ext cx="3960068" cy="31680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39" y="4437112"/>
            <a:ext cx="2583287" cy="158417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224189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Фізична реабілітація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628800"/>
            <a:ext cx="6347714" cy="4412563"/>
          </a:xfrm>
        </p:spPr>
        <p:txBody>
          <a:bodyPr/>
          <a:lstStyle/>
          <a:p>
            <a:pPr algn="just"/>
            <a:r>
              <a:rPr lang="ru-RU" dirty="0"/>
              <a:t>З</a:t>
            </a:r>
            <a:r>
              <a:rPr lang="uk-UA" dirty="0" err="1"/>
              <a:t>астосування</a:t>
            </a:r>
            <a:r>
              <a:rPr lang="uk-UA" dirty="0"/>
              <a:t> з лікувальною і профілактичною метою фізичних вправ і природних факторів у комплексному процесі відновлення здоров'я, фізичного стану та працездатності хворих</a:t>
            </a:r>
            <a:endParaRPr lang="ru-RU" dirty="0"/>
          </a:p>
        </p:txBody>
      </p:sp>
      <p:pic>
        <p:nvPicPr>
          <p:cNvPr id="1026" name="Picture 2" descr="ЗАЛ ЛЕЧЕБНОЙ ФИЗКУЛЬТУРЫ – Детский медицинский центр &amp;quot;ЧудоДети&amp;quot;">
            <a:extLst>
              <a:ext uri="{FF2B5EF4-FFF2-40B4-BE49-F238E27FC236}">
                <a16:creationId xmlns:a16="http://schemas.microsoft.com/office/drawing/2014/main" id="{246ECF5A-D817-4CDC-BEDB-C9F5F13436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447" y="3284984"/>
            <a:ext cx="3158480" cy="21097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Лечебная физкультура в центральной поликлинике Литфонда">
            <a:extLst>
              <a:ext uri="{FF2B5EF4-FFF2-40B4-BE49-F238E27FC236}">
                <a16:creationId xmlns:a16="http://schemas.microsoft.com/office/drawing/2014/main" id="{FC81B833-102A-4C14-9F0A-17ED33DC1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933056"/>
            <a:ext cx="3993455" cy="266526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3064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ЗАГАЛЬНІ ПРИНЦИПИ ФІЗИЧНОЇ РЕАБІЛІТАЦІЇ</a:t>
            </a:r>
            <a:r>
              <a:rPr lang="uk-UA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Ранній</a:t>
            </a:r>
            <a:r>
              <a:rPr lang="ru-RU" dirty="0"/>
              <a:t> початок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реабілітаційних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; </a:t>
            </a:r>
          </a:p>
          <a:p>
            <a:pPr algn="just"/>
            <a:r>
              <a:rPr lang="ru-RU" dirty="0" err="1"/>
              <a:t>Комплексність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доступних</a:t>
            </a:r>
            <a:r>
              <a:rPr lang="ru-RU" dirty="0"/>
              <a:t> і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реабілітаційних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; </a:t>
            </a:r>
          </a:p>
          <a:p>
            <a:r>
              <a:rPr lang="ru-RU" dirty="0" err="1"/>
              <a:t>Індивідуалізація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; </a:t>
            </a:r>
          </a:p>
          <a:p>
            <a:r>
              <a:rPr lang="ru-RU" dirty="0" err="1"/>
              <a:t>Етапність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; </a:t>
            </a:r>
          </a:p>
          <a:p>
            <a:r>
              <a:rPr lang="ru-RU" dirty="0" err="1"/>
              <a:t>Безперервність</a:t>
            </a:r>
            <a:r>
              <a:rPr lang="ru-RU" dirty="0"/>
              <a:t> </a:t>
            </a:r>
            <a:r>
              <a:rPr lang="ru-RU" dirty="0" err="1"/>
              <a:t>впродовж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етапів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; </a:t>
            </a:r>
          </a:p>
          <a:p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спрямованість</a:t>
            </a:r>
            <a:r>
              <a:rPr lang="ru-RU" dirty="0"/>
              <a:t> </a:t>
            </a:r>
            <a:r>
              <a:rPr lang="ru-RU" dirty="0" err="1"/>
              <a:t>реабілітаційних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; </a:t>
            </a:r>
          </a:p>
          <a:p>
            <a:r>
              <a:rPr lang="ru-RU" dirty="0"/>
              <a:t>Контроль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3713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uk-UA" sz="3200" dirty="0"/>
              <a:t>Засоби реабілітації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17638"/>
            <a:ext cx="8616775" cy="37395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704070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354"/>
          </a:xfrm>
        </p:spPr>
        <p:txBody>
          <a:bodyPr>
            <a:normAutofit fontScale="90000"/>
          </a:bodyPr>
          <a:lstStyle/>
          <a:p>
            <a:r>
              <a:rPr lang="uk-UA" sz="3200" dirty="0"/>
              <a:t>ЛІКУВАЛЬНА ФІЗИЧНА КУЛЬТУРА</a:t>
            </a:r>
            <a:br>
              <a:rPr lang="uk-UA" sz="3200" dirty="0"/>
            </a:br>
            <a:r>
              <a:rPr lang="uk-UA" sz="3200" dirty="0"/>
              <a:t>метод лікування та реабілітації, що використовує засоби фізичної культури з лікувально-профілактичною метою для відновлення здоров'я та працездатності хворого, попередження ускладнень і наслідків патологічного процесу</a:t>
            </a:r>
            <a:br>
              <a:rPr lang="uk-UA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30" y="3859530"/>
            <a:ext cx="2095500" cy="139446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694023"/>
            <a:ext cx="2590800" cy="112776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5161654"/>
            <a:ext cx="2186940" cy="13411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17461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Лікувальний масаж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Масаж – метод лікування та профілактики, що представляє собою сукупність прийомів механічного дозованого впливу на різні ділянки поверхні тіла людини, виробленого руками масажиста або спеціальними апаратами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3916535"/>
            <a:ext cx="3744416" cy="20221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647441"/>
            <a:ext cx="2286000" cy="128016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306" y="5366993"/>
            <a:ext cx="2164080" cy="13487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954651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Механотерапія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комплекс </a:t>
            </a:r>
            <a:r>
              <a:rPr lang="ru-RU" dirty="0" err="1"/>
              <a:t>лікувальних</a:t>
            </a:r>
            <a:r>
              <a:rPr lang="ru-RU" dirty="0"/>
              <a:t>, </a:t>
            </a:r>
            <a:r>
              <a:rPr lang="ru-RU" dirty="0" err="1"/>
              <a:t>профілактичних</a:t>
            </a:r>
            <a:r>
              <a:rPr lang="ru-RU" dirty="0"/>
              <a:t> та </a:t>
            </a:r>
            <a:r>
              <a:rPr lang="ru-RU" dirty="0" err="1"/>
              <a:t>відновлювальних</a:t>
            </a:r>
            <a:r>
              <a:rPr lang="ru-RU" dirty="0"/>
              <a:t> </a:t>
            </a:r>
            <a:r>
              <a:rPr lang="ru-RU" dirty="0" err="1"/>
              <a:t>вправ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(</a:t>
            </a:r>
            <a:r>
              <a:rPr lang="ru-RU" dirty="0" err="1"/>
              <a:t>апарати</a:t>
            </a:r>
            <a:r>
              <a:rPr lang="ru-RU" dirty="0"/>
              <a:t>, </a:t>
            </a:r>
            <a:r>
              <a:rPr lang="ru-RU" dirty="0" err="1">
                <a:hlinkClick r:id="rId2" tooltip="Тренажер"/>
              </a:rPr>
              <a:t>тренажери</a:t>
            </a:r>
            <a:r>
              <a:rPr lang="ru-RU" dirty="0"/>
              <a:t>) на </a:t>
            </a:r>
            <a:r>
              <a:rPr lang="ru-RU" dirty="0" err="1"/>
              <a:t>покращення</a:t>
            </a:r>
            <a:r>
              <a:rPr lang="ru-RU" dirty="0"/>
              <a:t> </a:t>
            </a:r>
            <a:r>
              <a:rPr lang="ru-RU" dirty="0" err="1"/>
              <a:t>рухливості</a:t>
            </a:r>
            <a:r>
              <a:rPr lang="ru-RU" dirty="0"/>
              <a:t> </a:t>
            </a:r>
            <a:r>
              <a:rPr lang="ru-RU" dirty="0" err="1">
                <a:hlinkClick r:id="rId3"/>
              </a:rPr>
              <a:t>суглобів</a:t>
            </a:r>
            <a:r>
              <a:rPr lang="ru-RU" dirty="0"/>
              <a:t>, </a:t>
            </a:r>
            <a:r>
              <a:rPr lang="ru-RU" dirty="0" err="1"/>
              <a:t>окремих</a:t>
            </a:r>
            <a:r>
              <a:rPr lang="ru-RU" dirty="0"/>
              <a:t> </a:t>
            </a:r>
            <a:r>
              <a:rPr lang="ru-RU" dirty="0" err="1">
                <a:hlinkClick r:id="rId4" tooltip="М'яз"/>
              </a:rPr>
              <a:t>м'язів</a:t>
            </a:r>
            <a:r>
              <a:rPr lang="ru-RU" dirty="0"/>
              <a:t> та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за для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функціональної</a:t>
            </a:r>
            <a:r>
              <a:rPr lang="ru-RU" dirty="0"/>
              <a:t> </a:t>
            </a:r>
            <a:r>
              <a:rPr lang="ru-RU" dirty="0" err="1"/>
              <a:t>адаптації</a:t>
            </a:r>
            <a:r>
              <a:rPr lang="ru-RU" dirty="0"/>
              <a:t> хворого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002962"/>
            <a:ext cx="3715950" cy="245037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050763"/>
            <a:ext cx="3610422" cy="24025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254685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2115616"/>
            <a:ext cx="6347713" cy="1320800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 err="1"/>
              <a:t>Працетерапія</a:t>
            </a:r>
            <a:br>
              <a:rPr lang="ru-RU" dirty="0"/>
            </a:br>
            <a:br>
              <a:rPr lang="ru-RU" dirty="0"/>
            </a:b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працею</a:t>
            </a:r>
            <a:r>
              <a:rPr lang="ru-RU" dirty="0"/>
              <a:t> для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порушених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і </a:t>
            </a:r>
            <a:r>
              <a:rPr lang="ru-RU" dirty="0" err="1"/>
              <a:t>працездатності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і є одним </a:t>
            </a:r>
            <a:r>
              <a:rPr lang="ru-RU" dirty="0" err="1"/>
              <a:t>із</a:t>
            </a:r>
            <a:r>
              <a:rPr lang="ru-RU" dirty="0"/>
              <a:t> методом </a:t>
            </a:r>
            <a:r>
              <a:rPr lang="ru-RU" dirty="0" err="1"/>
              <a:t>реабілітації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293096"/>
            <a:ext cx="3462680" cy="230425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098" y="3861048"/>
            <a:ext cx="3076301" cy="230425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49963639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118</TotalTime>
  <Words>207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Wingdings 3</vt:lpstr>
      <vt:lpstr>Аспект</vt:lpstr>
      <vt:lpstr>ОСНОВИ ФІЗИЧНОЇ РЕАБІЛІТАЦІЇ</vt:lpstr>
      <vt:lpstr>Термін «реабілітація» походить від латинських слів «re-» — відновлення і «habilis» — здатність, тобто «Rehabilis» — відновлення здатності (властивостей), валідності індивідуума</vt:lpstr>
      <vt:lpstr>Фізична реабілітація </vt:lpstr>
      <vt:lpstr>ЗАГАЛЬНІ ПРИНЦИПИ ФІЗИЧНОЇ РЕАБІЛІТАЦІЇ:</vt:lpstr>
      <vt:lpstr>Засоби реабілітації</vt:lpstr>
      <vt:lpstr>ЛІКУВАЛЬНА ФІЗИЧНА КУЛЬТУРА метод лікування та реабілітації, що використовує засоби фізичної культури з лікувально-профілактичною метою для відновлення здоров'я та працездатності хворого, попередження ускладнень і наслідків патологічного процесу </vt:lpstr>
      <vt:lpstr>Лікувальний масаж</vt:lpstr>
      <vt:lpstr>Механотерапія</vt:lpstr>
      <vt:lpstr>     Працетерапія  лікування працею для відновлення порушених функцій і працездатності людини і є одним із методом реабілітації</vt:lpstr>
      <vt:lpstr>Фізіотерапія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ФІЗИЧНОЇ РЕАБІЛІТАЦІЇ</dc:title>
  <cp:lastModifiedBy>LEGYON</cp:lastModifiedBy>
  <cp:revision>19</cp:revision>
  <dcterms:modified xsi:type="dcterms:W3CDTF">2021-08-11T15:02:24Z</dcterms:modified>
</cp:coreProperties>
</file>