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Міжнародне Кримінальне право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Навчальна дисципліна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Що буде вивчатися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Виявлення закономірностей формування сучасної системи двосторонніх та багатосторонніх відносин, які забезпечують співробітництво держав у боротьбі з міжнародною злочинністю;класифікація та правильна кваліфікація злочинів міжнародного характеру; з’ясування місця і ролі міжнародних організацій у боротьбі з міжнародною злочинністю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Чому це цікаво/треба вивчати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uk-UA" dirty="0" smtClean="0"/>
              <a:t>Основна увага приділена особливостям міжнародних злочинів та злочинів міжнародного характеру.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Чому можна навчитися (результати навчання)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uk-UA" dirty="0" smtClean="0"/>
              <a:t>Вміти виявляти наукову проблему в галузі права, пропонувати робочі гіпотези та адекватні методи для її вирішення,  що передбачає глибоке переосмислення наявних та створення нових цілісних знань та/або професійної практики.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Як можна користуватися набутими знаннями і уміннями (компетентності)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uk-UA" dirty="0" smtClean="0"/>
              <a:t>Здобуття глибинних знань із спеціальності «Право», за якою аспірант проводить дослідження, зокрема засвоєння основних концепцій, розуміння теоретичних і практичних проблем, історії розвитку та сучасного стану наукових знань за спеціальністю «Право»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0</TotalTime>
  <Words>146</Words>
  <Application>Microsoft Office PowerPoint</Application>
  <PresentationFormat>Экран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Техническая</vt:lpstr>
      <vt:lpstr>Міжнародне Кримінальне право</vt:lpstr>
      <vt:lpstr>Що буде вивчатися</vt:lpstr>
      <vt:lpstr>Чому це цікаво/треба вивчати</vt:lpstr>
      <vt:lpstr>Чому можна навчитися (результати навчання)</vt:lpstr>
      <vt:lpstr>Як можна користуватися набутими знаннями і уміннями (компетентності)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Міжнародне Кримінальне право</dc:title>
  <dc:creator>Екатерина Плутицкая</dc:creator>
  <cp:lastModifiedBy>lenvo</cp:lastModifiedBy>
  <cp:revision>1</cp:revision>
  <dcterms:created xsi:type="dcterms:W3CDTF">2021-11-12T18:15:48Z</dcterms:created>
  <dcterms:modified xsi:type="dcterms:W3CDTF">2021-11-12T18:22:02Z</dcterms:modified>
</cp:coreProperties>
</file>