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0"/>
  </p:notesMasterIdLst>
  <p:sldIdLst>
    <p:sldId id="256" r:id="rId2"/>
    <p:sldId id="290" r:id="rId3"/>
    <p:sldId id="299" r:id="rId4"/>
    <p:sldId id="292" r:id="rId5"/>
    <p:sldId id="301" r:id="rId6"/>
    <p:sldId id="300" r:id="rId7"/>
    <p:sldId id="294" r:id="rId8"/>
    <p:sldId id="28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D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1" autoAdjust="0"/>
    <p:restoredTop sz="94660"/>
  </p:normalViewPr>
  <p:slideViewPr>
    <p:cSldViewPr snapToGrid="0">
      <p:cViewPr>
        <p:scale>
          <a:sx n="79" d="100"/>
          <a:sy n="79" d="100"/>
        </p:scale>
        <p:origin x="-156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17BD9-FE61-420E-8F48-67DB8C42880F}" type="datetimeFigureOut">
              <a:rPr lang="x-none" smtClean="0"/>
              <a:t>20.12.2021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5521F-5DF8-416B-B6FE-33876C05932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7998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5521F-5DF8-416B-B6FE-33876C05932B}" type="slidenum">
              <a:rPr lang="x-none" smtClean="0"/>
              <a:t>8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72525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35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04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5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336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61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56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50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948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059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189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14F97C1-9614-4B39-974F-3B9B49849869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070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F97C1-9614-4B39-974F-3B9B49849869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71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617" y="386303"/>
            <a:ext cx="11332076" cy="2511642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accent2"/>
                </a:solidFill>
                <a:latin typeface="Cambria" panose="02040503050406030204" pitchFamily="18" charset="0"/>
              </a:rPr>
              <a:t>ДИСЦИПЛІНА ЗА ВИБОРОМ СТУДЕНТА: </a:t>
            </a:r>
            <a: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  <a:t/>
            </a:r>
            <a:b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32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ІННОВАЦІЙНЕ </a:t>
            </a:r>
            <a:r>
              <a:rPr lang="ru-RU" sz="3200" b="1" i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підприємництво</a:t>
            </a:r>
            <a:endParaRPr lang="ru-RU" sz="3200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4624" y="3182537"/>
            <a:ext cx="10986066" cy="2894706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uk-UA" sz="2400" b="1" i="1" dirty="0">
                <a:solidFill>
                  <a:schemeClr val="tx1"/>
                </a:solidFill>
                <a:latin typeface="Cambria" panose="02040503050406030204" pitchFamily="18" charset="0"/>
              </a:rPr>
              <a:t>розробник дисципліни, лектор:</a:t>
            </a:r>
          </a:p>
          <a:p>
            <a:pPr algn="ctr">
              <a:spcBef>
                <a:spcPts val="0"/>
              </a:spcBef>
            </a:pPr>
            <a:r>
              <a:rPr lang="uk-UA" sz="2400" b="1" i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Дробишева</a:t>
            </a:r>
            <a:r>
              <a:rPr lang="uk-UA" sz="2400" b="1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Олена Олегівна </a:t>
            </a:r>
          </a:p>
          <a:p>
            <a:pPr algn="l">
              <a:spcBef>
                <a:spcPts val="0"/>
              </a:spcBef>
            </a:pPr>
            <a:r>
              <a:rPr lang="uk-UA" sz="2400" i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к.е.н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., 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доцент кафедри 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інформаційної економіки, підприємництва та фінансів</a:t>
            </a:r>
          </a:p>
          <a:p>
            <a:pPr algn="l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Інженерний навчально-науковИЙ 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інститут ім. Ю.М. Потебні</a:t>
            </a: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Запорізького національного університету</a:t>
            </a:r>
          </a:p>
          <a:p>
            <a:pPr algn="l">
              <a:spcBef>
                <a:spcPts val="0"/>
              </a:spcBef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uk-UA" sz="24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ru-RU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44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1204" y="1033955"/>
            <a:ext cx="9603275" cy="4235877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І. Мета  </a:t>
            </a: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0000"/>
              </a:lnSpc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навчальної дисципліни “Інноваційне підприємництво” </a:t>
            </a:r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 формування у студентів системи спеціальних знань з економіки і організації інноваційного підприємництва та його управління, формування практичних навичок раціональної організації та економічного обґрунтування напрямків інноваційної діяльності підприємства з урахуванням сучасних тенденцій інноваційного розвитку економіки</a:t>
            </a:r>
            <a:endParaRPr lang="uk-UA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0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8008" y="995454"/>
            <a:ext cx="11531065" cy="427919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20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461203" y="-204537"/>
            <a:ext cx="9603275" cy="22980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uk-UA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ІІ. Задачі  вивчення дисципліни: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94084" y="1975919"/>
            <a:ext cx="10587790" cy="325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uk-UA" dirty="0">
                <a:latin typeface="Times New Roman" pitchFamily="18" charset="0"/>
                <a:ea typeface="Calibri"/>
                <a:cs typeface="Times New Roman" pitchFamily="18" charset="0"/>
              </a:rPr>
              <a:t>здобуття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ea typeface="Calibri"/>
                <a:cs typeface="Times New Roman" pitchFamily="18" charset="0"/>
              </a:rPr>
              <a:t>здобувачами вищої освіти глибоких теоретичних знань з питань організації й розвитку інноваційного підприємництва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; 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uk-UA" dirty="0">
                <a:latin typeface="Times New Roman" pitchFamily="18" charset="0"/>
                <a:ea typeface="Calibri"/>
                <a:cs typeface="Times New Roman" pitchFamily="18" charset="0"/>
              </a:rPr>
              <a:t>вивчення сутності інновацій та інноваційної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ea typeface="Calibri"/>
                <a:cs typeface="Times New Roman" pitchFamily="18" charset="0"/>
              </a:rPr>
              <a:t>діяльності, сучасних концепцій і тенденцій інноваційного розвитку;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uk-UA" dirty="0" smtClean="0">
                <a:latin typeface="Times New Roman" pitchFamily="18" charset="0"/>
                <a:ea typeface="Calibri"/>
                <a:cs typeface="Times New Roman" pitchFamily="18" charset="0"/>
              </a:rPr>
              <a:t>визначення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ea typeface="Calibri"/>
                <a:cs typeface="Times New Roman" pitchFamily="18" charset="0"/>
              </a:rPr>
              <a:t>методичних підходів щодо формування інноваційної політики підприємства та управління інноваційною діяльністю задля забезпечення ефективності функціонування суб’єктів підприємництва в умовах конкуренції;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uk-UA" dirty="0">
                <a:latin typeface="Times New Roman" pitchFamily="18" charset="0"/>
                <a:ea typeface="Calibri"/>
                <a:cs typeface="Times New Roman" pitchFamily="18" charset="0"/>
              </a:rPr>
              <a:t>вироблення і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ea typeface="Calibri"/>
                <a:cs typeface="Times New Roman" pitchFamily="18" charset="0"/>
              </a:rPr>
              <a:t>закріплення навичок інноваційної діяльності та оцінювання ефективності інноваційних процесів;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uk-UA" dirty="0" smtClean="0">
                <a:latin typeface="Times New Roman" pitchFamily="18" charset="0"/>
                <a:ea typeface="Calibri"/>
                <a:cs typeface="Times New Roman" pitchFamily="18" charset="0"/>
              </a:rPr>
              <a:t>опанування </a:t>
            </a:r>
            <a:r>
              <a:rPr lang="uk-UA" dirty="0">
                <a:latin typeface="Times New Roman" pitchFamily="18" charset="0"/>
                <a:ea typeface="Calibri"/>
                <a:cs typeface="Times New Roman" pitchFamily="18" charset="0"/>
              </a:rPr>
              <a:t>методичним інструментарієм управління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ea typeface="Calibri"/>
                <a:cs typeface="Times New Roman" pitchFamily="18" charset="0"/>
              </a:rPr>
              <a:t>інноваційними процесами на підприємствах</a:t>
            </a:r>
            <a:endParaRPr lang="uk-UA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56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508" y="215807"/>
            <a:ext cx="11511814" cy="4847081"/>
          </a:xfrm>
        </p:spPr>
        <p:txBody>
          <a:bodyPr>
            <a:noAutofit/>
          </a:bodyPr>
          <a:lstStyle/>
          <a:p>
            <a:pPr algn="just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ІІІ.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набуде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опанування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4260" y="934224"/>
            <a:ext cx="1139631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uk-UA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знати:</a:t>
            </a:r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умови і фактори розвитку інноваційного підприємництва;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сучасні тенденції розвитку інновацій в Україні та у світі;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принципи державного регулювання і основи державної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інноваційної політики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форми інновацій, методи та інструментарій їх створення;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сутність інфраструктури інноваційного підприємництва: її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компоненти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організаційні форми, види, напрямки спеціалізації;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методичний інструментарій управління інноваційними процесами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підприємствах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методи маркетингу, фінансування, організації і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 інноваційної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діяльності;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методичний підходи щодо забезпечення ефективності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 суб’єктів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інноваційної діяльності за умов конкуренції;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методи оцінки ефективності інноваційного підприємництва в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 ризиків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невизначеності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88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308009" y="389062"/>
            <a:ext cx="11511814" cy="4847081"/>
          </a:xfrm>
        </p:spPr>
        <p:txBody>
          <a:bodyPr>
            <a:noAutofit/>
          </a:bodyPr>
          <a:lstStyle/>
          <a:p>
            <a:pPr algn="just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набуде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опанування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6884" y="1771622"/>
            <a:ext cx="1139631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вміти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використовувати методичний інструментарій проведення аналізу з питань організації і розвитку інноваційного підприємництва, розробки рекомендацій щодо активізації і підвищення ефективності інноваційних процесів;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володіти методами стратегічного управління інноваціями, обґрунтовувати інноваційну стратегію підприємства;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здійснювати комплексну оцінку ефективності інноваційної діяльності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підприємства;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вміти приймати науково обґрунтовані управлінські рішення щодо реалізації інноваційних проектів в умовах ризику і невизначеності;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застосовувати сучасний інструментарій для вирішення завдань в галузі управління ризиками, використовувати в практичній діяльності методики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 ризиків;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робити обґрунтовані висновки щодо ефективності діяльності суб’єктів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інноваційного підприємництва та її удосконалення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94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результатами вивчення курсу здобувачі вищої освіти можуть здійснювати комплексну оцінку ефективності інноваційної діяльності підприємства та приймати науково обґрунтовані управлінські рішення щодо реалізації інноваційних проектів в умовах сьогодення.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28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230199" y="158056"/>
            <a:ext cx="9603275" cy="900723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 ДИСЦИПЛІНИ: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3607" y="2033142"/>
            <a:ext cx="1075141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Становлення та сучасні тенденції розвитку інновацій. Сутність інноваційного підприємництва.</a:t>
            </a:r>
          </a:p>
          <a:p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2. Сучасні організаційні форми реалізації інновацій. </a:t>
            </a:r>
          </a:p>
          <a:p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3. Інноваційне партнерство та </a:t>
            </a:r>
            <a:r>
              <a:rPr lang="uk-UA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інтрапренерство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4. Фінансування інноваційних процесів. Інвестиції в інноваційному підприємництві.</a:t>
            </a:r>
          </a:p>
          <a:p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5. Система управління інноваційними процесами. </a:t>
            </a:r>
          </a:p>
          <a:p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6. Оцінка ефективності інноваційної діяльності підприємства.</a:t>
            </a:r>
          </a:p>
          <a:p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Тема7. Ризики в інноваційному підприємництві.</a:t>
            </a:r>
            <a:endParaRPr lang="uk-U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99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7445" y="729064"/>
            <a:ext cx="8596668" cy="705841"/>
          </a:xfrm>
          <a:gradFill>
            <a:gsLst>
              <a:gs pos="58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 РЕСУРСИ</a:t>
            </a:r>
            <a:endParaRPr lang="uk-UA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62A00236-BCC9-42EF-9462-2C347B8E7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36" y="1714038"/>
            <a:ext cx="10100606" cy="4009292"/>
          </a:xfrm>
          <a:gradFill>
            <a:gsLst>
              <a:gs pos="6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uk-UA" sz="24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	</a:t>
            </a:r>
            <a:r>
              <a:rPr lang="uk-UA" sz="26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Державна служба статистики України. </a:t>
            </a:r>
            <a:r>
              <a:rPr lang="en-US" sz="26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URL : http://www.ukrstat.gov.ua/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6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	</a:t>
            </a:r>
            <a:r>
              <a:rPr lang="uk-UA" sz="26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Національна бібліотека України імені В.І. Вернадського. </a:t>
            </a:r>
            <a:r>
              <a:rPr lang="en-US" sz="26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URL 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6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www.nbuv.gov.ua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6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	</a:t>
            </a:r>
            <a:r>
              <a:rPr lang="uk-UA" sz="26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Офіційний сайт Верховної ради України. </a:t>
            </a:r>
            <a:r>
              <a:rPr lang="en-US" sz="26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URL : http://rada.gov.ua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6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4.	</a:t>
            </a:r>
            <a:r>
              <a:rPr lang="uk-UA" sz="26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Офіційний сайт Міністерства фінансів України/ </a:t>
            </a:r>
            <a:r>
              <a:rPr lang="en-US" sz="26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URL : http://www.minfin.gov.ua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6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5.	</a:t>
            </a:r>
            <a:r>
              <a:rPr lang="uk-UA" sz="26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Офіційний сайт Української асоціації інвестиційного бізнесу. </a:t>
            </a:r>
            <a:r>
              <a:rPr lang="en-US" sz="26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URL : [http://www.uaib.com.ua].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32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алерея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Галерея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1440</TotalTime>
  <Words>509</Words>
  <Application>Microsoft Office PowerPoint</Application>
  <PresentationFormat>Произвольный</PresentationFormat>
  <Paragraphs>59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Галерея</vt:lpstr>
      <vt:lpstr>ДИСЦИПЛІНА ЗА ВИБОРОМ СТУДЕНТА:  ІННОВАЦІЙНЕ підприємництво</vt:lpstr>
      <vt:lpstr>Презентация PowerPoint</vt:lpstr>
      <vt:lpstr>Презентация PowerPoint</vt:lpstr>
      <vt:lpstr>Презентация PowerPoint</vt:lpstr>
      <vt:lpstr>Презентация PowerPoint</vt:lpstr>
      <vt:lpstr>V. Результати навчання  </vt:lpstr>
      <vt:lpstr>Презентация PowerPoint</vt:lpstr>
      <vt:lpstr>ІНФОРМАЦІЙНІ РЕСУРСИ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ПІДПРИЄМНИЦЬКІ РИЗИКИ ВТРАТИ ФІНАНСОВОЇ БЕЗПЕКИ ПРОМИСЛОВИМИ ПІДПРИЄМСТВАМИ УКРАЇНИ</dc:title>
  <dc:creator>Buh</dc:creator>
  <cp:lastModifiedBy>AO</cp:lastModifiedBy>
  <cp:revision>118</cp:revision>
  <dcterms:created xsi:type="dcterms:W3CDTF">2019-11-02T14:16:53Z</dcterms:created>
  <dcterms:modified xsi:type="dcterms:W3CDTF">2021-12-20T06:07:18Z</dcterms:modified>
</cp:coreProperties>
</file>