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74" r:id="rId2"/>
  </p:sldMasterIdLst>
  <p:notesMasterIdLst>
    <p:notesMasterId r:id="rId20"/>
  </p:notesMasterIdLst>
  <p:handoutMasterIdLst>
    <p:handoutMasterId r:id="rId21"/>
  </p:handoutMasterIdLst>
  <p:sldIdLst>
    <p:sldId id="327" r:id="rId3"/>
    <p:sldId id="265" r:id="rId4"/>
    <p:sldId id="640" r:id="rId5"/>
    <p:sldId id="641" r:id="rId6"/>
    <p:sldId id="643" r:id="rId7"/>
    <p:sldId id="644" r:id="rId8"/>
    <p:sldId id="645" r:id="rId9"/>
    <p:sldId id="646" r:id="rId10"/>
    <p:sldId id="649" r:id="rId11"/>
    <p:sldId id="647" r:id="rId12"/>
    <p:sldId id="638" r:id="rId13"/>
    <p:sldId id="362" r:id="rId14"/>
    <p:sldId id="651" r:id="rId15"/>
    <p:sldId id="650" r:id="rId16"/>
    <p:sldId id="629" r:id="rId17"/>
    <p:sldId id="636" r:id="rId18"/>
    <p:sldId id="328" r:id="rId19"/>
  </p:sldIdLst>
  <p:sldSz cx="12192000" cy="6858000"/>
  <p:notesSz cx="7102475" cy="10231438"/>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Windows" initials="П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A7A"/>
    <a:srgbClr val="9FB8CD"/>
    <a:srgbClr val="FADA7A"/>
    <a:srgbClr val="ECF1F5"/>
    <a:srgbClr val="FFFFFF"/>
    <a:srgbClr val="FCEDEA"/>
    <a:srgbClr val="F8D5CC"/>
    <a:srgbClr val="E5DEDB"/>
    <a:srgbClr val="F2F2F2"/>
    <a:srgbClr val="F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AE2C7-DFFD-7F02-347C-02E58C4B9857}" v="3" dt="2019-03-08T07:59:32.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80" autoAdjust="0"/>
    <p:restoredTop sz="75801" autoAdjust="0"/>
  </p:normalViewPr>
  <p:slideViewPr>
    <p:cSldViewPr>
      <p:cViewPr varScale="1">
        <p:scale>
          <a:sx n="68" d="100"/>
          <a:sy n="68" d="100"/>
        </p:scale>
        <p:origin x="540" y="5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46" d="100"/>
          <a:sy n="46" d="100"/>
        </p:scale>
        <p:origin x="2764"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o@ekodoma.lv" userId="S::urn:spo:guest#claudio@ekodoma.lv::" providerId="AD" clId="Web-{8BF5F89F-368A-F969-6B36-6C00CABB5BFF}"/>
    <pc:docChg chg="modSld">
      <pc:chgData name="claudio@ekodoma.lv" userId="S::urn:spo:guest#claudio@ekodoma.lv::" providerId="AD" clId="Web-{8BF5F89F-368A-F969-6B36-6C00CABB5BFF}" dt="2019-03-07T16:09:31.099" v="1"/>
      <pc:docMkLst>
        <pc:docMk/>
      </pc:docMkLst>
      <pc:sldChg chg="addSp delSp">
        <pc:chgData name="claudio@ekodoma.lv" userId="S::urn:spo:guest#claudio@ekodoma.lv::" providerId="AD" clId="Web-{8BF5F89F-368A-F969-6B36-6C00CABB5BFF}" dt="2019-03-07T16:09:31.099" v="1"/>
        <pc:sldMkLst>
          <pc:docMk/>
          <pc:sldMk cId="0" sldId="362"/>
        </pc:sldMkLst>
        <pc:spChg chg="add del">
          <ac:chgData name="claudio@ekodoma.lv" userId="S::urn:spo:guest#claudio@ekodoma.lv::" providerId="AD" clId="Web-{8BF5F89F-368A-F969-6B36-6C00CABB5BFF}" dt="2019-03-07T16:09:31.099" v="1"/>
          <ac:spMkLst>
            <pc:docMk/>
            <pc:sldMk cId="0" sldId="362"/>
            <ac:spMk id="3" creationId="{4D29A4C5-05CF-452C-84A9-0AE5754CDDCB}"/>
          </ac:spMkLst>
        </pc:spChg>
      </pc:sldChg>
    </pc:docChg>
  </pc:docChgLst>
  <pc:docChgLst>
    <pc:chgData name="claudio@ekodoma.lv" userId="S::urn:spo:guest#claudio@ekodoma.lv::" providerId="AD" clId="Web-{D24AE2C7-DFFD-7F02-347C-02E58C4B9857}"/>
    <pc:docChg chg="addSld modSld">
      <pc:chgData name="claudio@ekodoma.lv" userId="S::urn:spo:guest#claudio@ekodoma.lv::" providerId="AD" clId="Web-{D24AE2C7-DFFD-7F02-347C-02E58C4B9857}" dt="2019-03-08T08:15:47.603" v="222" actId="20577"/>
      <pc:docMkLst>
        <pc:docMk/>
      </pc:docMkLst>
      <pc:sldChg chg="delSp modSp">
        <pc:chgData name="claudio@ekodoma.lv" userId="S::urn:spo:guest#claudio@ekodoma.lv::" providerId="AD" clId="Web-{D24AE2C7-DFFD-7F02-347C-02E58C4B9857}" dt="2019-03-08T08:14:13.927" v="178" actId="14100"/>
        <pc:sldMkLst>
          <pc:docMk/>
          <pc:sldMk cId="0" sldId="265"/>
        </pc:sldMkLst>
        <pc:spChg chg="del mod">
          <ac:chgData name="claudio@ekodoma.lv" userId="S::urn:spo:guest#claudio@ekodoma.lv::" providerId="AD" clId="Web-{D24AE2C7-DFFD-7F02-347C-02E58C4B9857}" dt="2019-03-08T08:11:46.141" v="7"/>
          <ac:spMkLst>
            <pc:docMk/>
            <pc:sldMk cId="0" sldId="265"/>
            <ac:spMk id="3" creationId="{00000000-0000-0000-0000-000000000000}"/>
          </ac:spMkLst>
        </pc:spChg>
        <pc:spChg chg="mod">
          <ac:chgData name="claudio@ekodoma.lv" userId="S::urn:spo:guest#claudio@ekodoma.lv::" providerId="AD" clId="Web-{D24AE2C7-DFFD-7F02-347C-02E58C4B9857}" dt="2019-03-08T08:14:13.927" v="178" actId="14100"/>
          <ac:spMkLst>
            <pc:docMk/>
            <pc:sldMk cId="0" sldId="265"/>
            <ac:spMk id="6" creationId="{00000000-0000-0000-0000-000000000000}"/>
          </ac:spMkLst>
        </pc:spChg>
      </pc:sldChg>
      <pc:sldChg chg="modSp">
        <pc:chgData name="claudio@ekodoma.lv" userId="S::urn:spo:guest#claudio@ekodoma.lv::" providerId="AD" clId="Web-{D24AE2C7-DFFD-7F02-347C-02E58C4B9857}" dt="2019-03-08T07:59:32.054" v="5" actId="14100"/>
        <pc:sldMkLst>
          <pc:docMk/>
          <pc:sldMk cId="0" sldId="362"/>
        </pc:sldMkLst>
        <pc:picChg chg="mod">
          <ac:chgData name="claudio@ekodoma.lv" userId="S::urn:spo:guest#claudio@ekodoma.lv::" providerId="AD" clId="Web-{D24AE2C7-DFFD-7F02-347C-02E58C4B9857}" dt="2019-03-08T07:59:32.054" v="5" actId="14100"/>
          <ac:picMkLst>
            <pc:docMk/>
            <pc:sldMk cId="0" sldId="362"/>
            <ac:picMk id="6" creationId="{91A0FD27-9AB9-49F7-A9D2-9F9890AB9404}"/>
          </ac:picMkLst>
        </pc:picChg>
      </pc:sldChg>
      <pc:sldChg chg="modSp new modNotes">
        <pc:chgData name="claudio@ekodoma.lv" userId="S::urn:spo:guest#claudio@ekodoma.lv::" providerId="AD" clId="Web-{D24AE2C7-DFFD-7F02-347C-02E58C4B9857}" dt="2019-03-08T08:15:47.603" v="222" actId="20577"/>
        <pc:sldMkLst>
          <pc:docMk/>
          <pc:sldMk cId="3573205287" sldId="639"/>
        </pc:sldMkLst>
        <pc:spChg chg="mod">
          <ac:chgData name="claudio@ekodoma.lv" userId="S::urn:spo:guest#claudio@ekodoma.lv::" providerId="AD" clId="Web-{D24AE2C7-DFFD-7F02-347C-02E58C4B9857}" dt="2019-03-08T08:15:47.603" v="222" actId="20577"/>
          <ac:spMkLst>
            <pc:docMk/>
            <pc:sldMk cId="3573205287" sldId="639"/>
            <ac:spMk id="2" creationId="{C3625DA0-F01A-4819-B708-221151E046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3"/>
            <a:ext cx="3188168" cy="2081486"/>
          </a:xfrm>
          <a:prstGeom prst="rect">
            <a:avLst/>
          </a:prstGeom>
        </p:spPr>
        <p:txBody>
          <a:bodyPr vert="horz" lIns="177390" tIns="88697" rIns="177390" bIns="88697" rtlCol="0"/>
          <a:lstStyle>
            <a:lvl1pPr algn="l">
              <a:defRPr sz="2400"/>
            </a:lvl1pPr>
          </a:lstStyle>
          <a:p>
            <a:r>
              <a:rPr lang="en-US"/>
              <a:t>1.1.Module  –  Intro</a:t>
            </a:r>
            <a:endParaRPr lang="uk-UA"/>
          </a:p>
        </p:txBody>
      </p:sp>
      <p:sp>
        <p:nvSpPr>
          <p:cNvPr id="3" name="Date Placeholder 2"/>
          <p:cNvSpPr>
            <a:spLocks noGrp="1"/>
          </p:cNvSpPr>
          <p:nvPr>
            <p:ph type="dt" sz="quarter" idx="1"/>
          </p:nvPr>
        </p:nvSpPr>
        <p:spPr>
          <a:xfrm>
            <a:off x="4167447" y="13"/>
            <a:ext cx="3188168" cy="2081486"/>
          </a:xfrm>
          <a:prstGeom prst="rect">
            <a:avLst/>
          </a:prstGeom>
        </p:spPr>
        <p:txBody>
          <a:bodyPr vert="horz" lIns="177390" tIns="88697" rIns="177390" bIns="88697" rtlCol="0"/>
          <a:lstStyle>
            <a:lvl1pPr algn="r">
              <a:defRPr sz="2400"/>
            </a:lvl1pPr>
          </a:lstStyle>
          <a:p>
            <a:fld id="{B4FB2D97-6E54-469E-B6BC-08F3A0434212}" type="datetimeFigureOut">
              <a:rPr lang="lv-LV" smtClean="0"/>
              <a:pPr/>
              <a:t>03.07.2019</a:t>
            </a:fld>
            <a:endParaRPr lang="uk-UA"/>
          </a:p>
        </p:txBody>
      </p:sp>
      <p:sp>
        <p:nvSpPr>
          <p:cNvPr id="4" name="Footer Placeholder 3"/>
          <p:cNvSpPr>
            <a:spLocks noGrp="1"/>
          </p:cNvSpPr>
          <p:nvPr>
            <p:ph type="ftr" sz="quarter" idx="2"/>
          </p:nvPr>
        </p:nvSpPr>
        <p:spPr>
          <a:xfrm>
            <a:off x="6" y="39404132"/>
            <a:ext cx="3188168" cy="2081478"/>
          </a:xfrm>
          <a:prstGeom prst="rect">
            <a:avLst/>
          </a:prstGeom>
        </p:spPr>
        <p:txBody>
          <a:bodyPr vert="horz" lIns="177390" tIns="88697" rIns="177390" bIns="88697" rtlCol="0" anchor="b"/>
          <a:lstStyle>
            <a:lvl1pPr algn="l">
              <a:defRPr sz="2400"/>
            </a:lvl1pPr>
          </a:lstStyle>
          <a:p>
            <a:endParaRPr lang="lv-LV"/>
          </a:p>
        </p:txBody>
      </p:sp>
      <p:sp>
        <p:nvSpPr>
          <p:cNvPr id="5" name="Slide Number Placeholder 4"/>
          <p:cNvSpPr>
            <a:spLocks noGrp="1"/>
          </p:cNvSpPr>
          <p:nvPr>
            <p:ph type="sldNum" sz="quarter" idx="3"/>
          </p:nvPr>
        </p:nvSpPr>
        <p:spPr>
          <a:xfrm>
            <a:off x="4167447" y="39404132"/>
            <a:ext cx="3188168" cy="2081478"/>
          </a:xfrm>
          <a:prstGeom prst="rect">
            <a:avLst/>
          </a:prstGeom>
        </p:spPr>
        <p:txBody>
          <a:bodyPr vert="horz" lIns="177390" tIns="88697" rIns="177390" bIns="88697" rtlCol="0" anchor="b"/>
          <a:lstStyle>
            <a:lvl1pPr algn="r">
              <a:defRPr sz="2400"/>
            </a:lvl1pPr>
          </a:lstStyle>
          <a:p>
            <a:fld id="{C8FB0C7C-2395-475B-83A6-90349B78B24F}" type="slidenum">
              <a:rPr lang="lv-LV" smtClean="0"/>
              <a:pPr/>
              <a:t>‹#›</a:t>
            </a:fld>
            <a:endParaRPr lang="uk-UA"/>
          </a:p>
        </p:txBody>
      </p:sp>
    </p:spTree>
    <p:extLst>
      <p:ext uri="{BB962C8B-B14F-4D97-AF65-F5344CB8AC3E}">
        <p14:creationId xmlns:p14="http://schemas.microsoft.com/office/powerpoint/2010/main" val="425482138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04B8BDCA-C579-45CC-AAD1-36D3B45364B5}"/>
              </a:ext>
            </a:extLst>
          </p:cNvPr>
          <p:cNvSpPr>
            <a:spLocks noGrp="1"/>
          </p:cNvSpPr>
          <p:nvPr>
            <p:ph type="hdr" sz="quarter"/>
          </p:nvPr>
        </p:nvSpPr>
        <p:spPr>
          <a:xfrm>
            <a:off x="0" y="0"/>
            <a:ext cx="3078030" cy="513162"/>
          </a:xfrm>
          <a:prstGeom prst="rect">
            <a:avLst/>
          </a:prstGeom>
        </p:spPr>
        <p:txBody>
          <a:bodyPr vert="horz" lIns="62956" tIns="31478" rIns="62956" bIns="31478" rtlCol="0"/>
          <a:lstStyle>
            <a:lvl1pPr algn="l">
              <a:defRPr sz="1200"/>
            </a:lvl1pPr>
          </a:lstStyle>
          <a:p>
            <a:r>
              <a:rPr lang="en-US"/>
              <a:t>1.1.Module  –  Intro</a:t>
            </a:r>
            <a:endParaRPr lang="uk-UA" dirty="0"/>
          </a:p>
        </p:txBody>
      </p:sp>
      <p:sp>
        <p:nvSpPr>
          <p:cNvPr id="4" name="Місце для зображення 3">
            <a:extLst>
              <a:ext uri="{FF2B5EF4-FFF2-40B4-BE49-F238E27FC236}">
                <a16:creationId xmlns:a16="http://schemas.microsoft.com/office/drawing/2014/main" id="{906B78C2-8A0F-43C9-BE5E-3CC9E1906C6A}"/>
              </a:ext>
            </a:extLst>
          </p:cNvPr>
          <p:cNvSpPr>
            <a:spLocks noGrp="1" noRot="1" noChangeAspect="1"/>
          </p:cNvSpPr>
          <p:nvPr>
            <p:ph type="sldImg" idx="2"/>
          </p:nvPr>
        </p:nvSpPr>
        <p:spPr>
          <a:xfrm>
            <a:off x="481013" y="1277938"/>
            <a:ext cx="6140450" cy="3454400"/>
          </a:xfrm>
          <a:prstGeom prst="rect">
            <a:avLst/>
          </a:prstGeom>
          <a:noFill/>
          <a:ln w="12700">
            <a:solidFill>
              <a:prstClr val="black"/>
            </a:solidFill>
          </a:ln>
        </p:spPr>
        <p:txBody>
          <a:bodyPr vert="horz" lIns="62956" tIns="31478" rIns="62956" bIns="31478" rtlCol="0" anchor="ctr"/>
          <a:lstStyle/>
          <a:p>
            <a:endParaRPr lang="uk-UA"/>
          </a:p>
        </p:txBody>
      </p:sp>
      <p:sp>
        <p:nvSpPr>
          <p:cNvPr id="5" name="Місце для нотаток 4">
            <a:extLst>
              <a:ext uri="{FF2B5EF4-FFF2-40B4-BE49-F238E27FC236}">
                <a16:creationId xmlns:a16="http://schemas.microsoft.com/office/drawing/2014/main" id="{69792229-DA14-4F09-B710-6B4704598537}"/>
              </a:ext>
            </a:extLst>
          </p:cNvPr>
          <p:cNvSpPr>
            <a:spLocks noGrp="1"/>
          </p:cNvSpPr>
          <p:nvPr>
            <p:ph type="body" sz="quarter" idx="3"/>
          </p:nvPr>
        </p:nvSpPr>
        <p:spPr>
          <a:xfrm>
            <a:off x="709812" y="4924381"/>
            <a:ext cx="5682852" cy="4028540"/>
          </a:xfrm>
          <a:prstGeom prst="rect">
            <a:avLst/>
          </a:prstGeom>
        </p:spPr>
        <p:txBody>
          <a:bodyPr vert="horz" lIns="62956" tIns="31478" rIns="62956" bIns="31478"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омера слайда 5">
            <a:extLst>
              <a:ext uri="{FF2B5EF4-FFF2-40B4-BE49-F238E27FC236}">
                <a16:creationId xmlns:a16="http://schemas.microsoft.com/office/drawing/2014/main" id="{B38C02DF-A04C-44E9-8B4E-F4886DA7A8E8}"/>
              </a:ext>
            </a:extLst>
          </p:cNvPr>
          <p:cNvSpPr>
            <a:spLocks noGrp="1"/>
          </p:cNvSpPr>
          <p:nvPr>
            <p:ph type="sldNum" sz="quarter" idx="5"/>
          </p:nvPr>
        </p:nvSpPr>
        <p:spPr>
          <a:xfrm>
            <a:off x="4023356" y="9718277"/>
            <a:ext cx="3076940" cy="513162"/>
          </a:xfrm>
          <a:prstGeom prst="rect">
            <a:avLst/>
          </a:prstGeom>
        </p:spPr>
        <p:txBody>
          <a:bodyPr vert="horz" lIns="62956" tIns="31478" rIns="62956" bIns="31478" rtlCol="0" anchor="b"/>
          <a:lstStyle>
            <a:lvl1pPr algn="r">
              <a:defRPr sz="1200"/>
            </a:lvl1pPr>
          </a:lstStyle>
          <a:p>
            <a:fld id="{7DC41F72-F7CA-4DBF-8336-68CBFE27D810}" type="slidenum">
              <a:rPr lang="uk-UA" smtClean="0"/>
              <a:pPr/>
              <a:t>‹#›</a:t>
            </a:fld>
            <a:endParaRPr lang="uk-UA" dirty="0"/>
          </a:p>
        </p:txBody>
      </p:sp>
    </p:spTree>
    <p:extLst>
      <p:ext uri="{BB962C8B-B14F-4D97-AF65-F5344CB8AC3E}">
        <p14:creationId xmlns:p14="http://schemas.microsoft.com/office/powerpoint/2010/main" val="173384539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zakon2.rada.gov.ua/laws/show/z0822-18" TargetMode="External"/><Relationship Id="rId13" Type="http://schemas.openxmlformats.org/officeDocument/2006/relationships/hyperlink" Target="https://zakon.rada.gov.ua/laws/show/z1329-17" TargetMode="External"/><Relationship Id="rId3" Type="http://schemas.openxmlformats.org/officeDocument/2006/relationships/hyperlink" Target="https://zakon.rada.gov.ua/laws/show/2118-19" TargetMode="External"/><Relationship Id="rId7" Type="http://schemas.openxmlformats.org/officeDocument/2006/relationships/hyperlink" Target="https://zakon5.rada.gov.ua/laws/show/z0457-18" TargetMode="External"/><Relationship Id="rId12" Type="http://schemas.openxmlformats.org/officeDocument/2006/relationships/hyperlink" Target="https://zakon2.rada.gov.ua/laws/show/z0826-18" TargetMode="External"/><Relationship Id="rId2" Type="http://schemas.openxmlformats.org/officeDocument/2006/relationships/slide" Target="../slides/slide12.xml"/><Relationship Id="rId16" Type="http://schemas.openxmlformats.org/officeDocument/2006/relationships/hyperlink" Target="https://zakon.rada.gov.ua/laws/show/z1323-18" TargetMode="External"/><Relationship Id="rId1" Type="http://schemas.openxmlformats.org/officeDocument/2006/relationships/notesMaster" Target="../notesMasters/notesMaster1.xml"/><Relationship Id="rId6" Type="http://schemas.openxmlformats.org/officeDocument/2006/relationships/hyperlink" Target="https://zakon2.rada.gov.ua/laws/show/605-2018-%D0%BF" TargetMode="External"/><Relationship Id="rId11" Type="http://schemas.openxmlformats.org/officeDocument/2006/relationships/hyperlink" Target="https://zakon2.rada.gov.ua/laws/show/z0824-18" TargetMode="External"/><Relationship Id="rId5" Type="http://schemas.openxmlformats.org/officeDocument/2006/relationships/hyperlink" Target="https://zakon2.rada.gov.ua/laws/show/602-2018-%D0%BF" TargetMode="External"/><Relationship Id="rId15" Type="http://schemas.openxmlformats.org/officeDocument/2006/relationships/hyperlink" Target="https://zakon.rada.gov.ua/laws/show/z1266-18" TargetMode="External"/><Relationship Id="rId10" Type="http://schemas.openxmlformats.org/officeDocument/2006/relationships/hyperlink" Target="https://zakon2.rada.gov.ua/laws/show/z0825-18" TargetMode="External"/><Relationship Id="rId4" Type="http://schemas.openxmlformats.org/officeDocument/2006/relationships/hyperlink" Target="https://zakon.rada.gov.ua/laws/show/265-2018-%D0%BF" TargetMode="External"/><Relationship Id="rId9" Type="http://schemas.openxmlformats.org/officeDocument/2006/relationships/hyperlink" Target="https://zakon2.rada.gov.ua/laws/show/z0823-18" TargetMode="External"/><Relationship Id="rId14" Type="http://schemas.openxmlformats.org/officeDocument/2006/relationships/hyperlink" Target="https://zakon.rada.gov.ua/laws/show/z1277-1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online.budstandart.com/u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ct.com.ua/np.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8575" y="219075"/>
            <a:ext cx="7015163" cy="3946525"/>
          </a:xfrm>
          <a:prstGeom prst="rect">
            <a:avLst/>
          </a:prstGeom>
        </p:spPr>
      </p:sp>
      <p:sp>
        <p:nvSpPr>
          <p:cNvPr id="3" name="Notizenplatzhalter 2"/>
          <p:cNvSpPr>
            <a:spLocks noGrp="1"/>
          </p:cNvSpPr>
          <p:nvPr>
            <p:ph type="body" idx="1"/>
          </p:nvPr>
        </p:nvSpPr>
        <p:spPr>
          <a:xfrm>
            <a:off x="370944" y="4516825"/>
            <a:ext cx="6360585" cy="4666937"/>
          </a:xfrm>
          <a:prstGeom prst="rect">
            <a:avLst/>
          </a:prstGeom>
        </p:spPr>
        <p:txBody>
          <a:bodyPr/>
          <a:lstStyle/>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endParaRPr lang="uk-UA" dirty="0"/>
          </a:p>
        </p:txBody>
      </p:sp>
      <p:sp>
        <p:nvSpPr>
          <p:cNvPr id="4" name="Місце для верхнього колонтитула 3">
            <a:extLst>
              <a:ext uri="{FF2B5EF4-FFF2-40B4-BE49-F238E27FC236}">
                <a16:creationId xmlns:a16="http://schemas.microsoft.com/office/drawing/2014/main" id="{C6FC87CD-0B19-48DF-90AD-19A6ADDA5B65}"/>
              </a:ext>
            </a:extLst>
          </p:cNvPr>
          <p:cNvSpPr>
            <a:spLocks noGrp="1"/>
          </p:cNvSpPr>
          <p:nvPr>
            <p:ph type="hdr" sz="quarter"/>
          </p:nvPr>
        </p:nvSpPr>
        <p:spPr/>
        <p:txBody>
          <a:bodyPr/>
          <a:lstStyle/>
          <a:p>
            <a:r>
              <a:rPr lang="en-US" sz="1200"/>
              <a:t>1.1.Module  –  Intro</a:t>
            </a:r>
            <a:endParaRPr lang="uk-UA" sz="1200" dirty="0"/>
          </a:p>
        </p:txBody>
      </p:sp>
      <p:sp>
        <p:nvSpPr>
          <p:cNvPr id="5" name="Номер слайда 4">
            <a:extLst>
              <a:ext uri="{FF2B5EF4-FFF2-40B4-BE49-F238E27FC236}">
                <a16:creationId xmlns:a16="http://schemas.microsoft.com/office/drawing/2014/main" id="{AC248FD4-82D3-47A8-B69A-AB8C08CC1696}"/>
              </a:ext>
            </a:extLst>
          </p:cNvPr>
          <p:cNvSpPr>
            <a:spLocks noGrp="1"/>
          </p:cNvSpPr>
          <p:nvPr>
            <p:ph type="sldNum" sz="quarter" idx="5"/>
          </p:nvPr>
        </p:nvSpPr>
        <p:spPr/>
        <p:txBody>
          <a:bodyPr/>
          <a:lstStyle/>
          <a:p>
            <a:fld id="{7DC41F72-F7CA-4DBF-8336-68CBFE27D810}" type="slidenum">
              <a:rPr lang="uk-UA" smtClean="0"/>
              <a:t>1</a:t>
            </a:fld>
            <a:endParaRPr lang="uk-UA"/>
          </a:p>
        </p:txBody>
      </p:sp>
    </p:spTree>
    <p:extLst>
      <p:ext uri="{BB962C8B-B14F-4D97-AF65-F5344CB8AC3E}">
        <p14:creationId xmlns:p14="http://schemas.microsoft.com/office/powerpoint/2010/main" val="177967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330200"/>
            <a:ext cx="6970712" cy="3921125"/>
          </a:xfrm>
          <a:prstGeom prst="rect">
            <a:avLst/>
          </a:prstGeom>
        </p:spPr>
      </p:sp>
      <p:sp>
        <p:nvSpPr>
          <p:cNvPr id="3" name="Notes Placeholder 2"/>
          <p:cNvSpPr>
            <a:spLocks noGrp="1"/>
          </p:cNvSpPr>
          <p:nvPr>
            <p:ph type="body" idx="1"/>
          </p:nvPr>
        </p:nvSpPr>
        <p:spPr>
          <a:xfrm>
            <a:off x="507541" y="4581525"/>
            <a:ext cx="6087391" cy="3921366"/>
          </a:xfrm>
          <a:prstGeom prst="rect">
            <a:avLst/>
          </a:prstGeom>
        </p:spPr>
        <p:txBody>
          <a:bodyPr/>
          <a:lstStyle/>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endParaRPr lang="uk-UA" dirty="0"/>
          </a:p>
        </p:txBody>
      </p:sp>
      <p:sp>
        <p:nvSpPr>
          <p:cNvPr id="4" name="Місце для верхнього колонтитула 3">
            <a:extLst>
              <a:ext uri="{FF2B5EF4-FFF2-40B4-BE49-F238E27FC236}">
                <a16:creationId xmlns:a16="http://schemas.microsoft.com/office/drawing/2014/main" id="{3B52E27D-5E0D-43E6-B7EF-94F2C890EDB7}"/>
              </a:ext>
            </a:extLst>
          </p:cNvPr>
          <p:cNvSpPr>
            <a:spLocks noGrp="1"/>
          </p:cNvSpPr>
          <p:nvPr>
            <p:ph type="hdr" sz="quarter"/>
          </p:nvPr>
        </p:nvSpPr>
        <p:spPr/>
        <p:txBody>
          <a:bodyPr/>
          <a:lstStyle/>
          <a:p>
            <a:r>
              <a:rPr lang="en-US"/>
              <a:t>1.1.Module  –  Intro</a:t>
            </a:r>
            <a:endParaRPr lang="uk-UA" dirty="0"/>
          </a:p>
        </p:txBody>
      </p:sp>
      <p:sp>
        <p:nvSpPr>
          <p:cNvPr id="5" name="Номер слайда 4">
            <a:extLst>
              <a:ext uri="{FF2B5EF4-FFF2-40B4-BE49-F238E27FC236}">
                <a16:creationId xmlns:a16="http://schemas.microsoft.com/office/drawing/2014/main" id="{0D9C5899-E73B-49AC-B214-0C419EEBC392}"/>
              </a:ext>
            </a:extLst>
          </p:cNvPr>
          <p:cNvSpPr>
            <a:spLocks noGrp="1"/>
          </p:cNvSpPr>
          <p:nvPr>
            <p:ph type="sldNum" sz="quarter" idx="5"/>
          </p:nvPr>
        </p:nvSpPr>
        <p:spPr/>
        <p:txBody>
          <a:bodyPr/>
          <a:lstStyle/>
          <a:p>
            <a:fld id="{7DC41F72-F7CA-4DBF-8336-68CBFE27D810}" type="slidenum">
              <a:rPr lang="uk-UA" smtClean="0"/>
              <a:t>10</a:t>
            </a:fld>
            <a:endParaRPr lang="uk-UA"/>
          </a:p>
        </p:txBody>
      </p:sp>
    </p:spTree>
    <p:extLst>
      <p:ext uri="{BB962C8B-B14F-4D97-AF65-F5344CB8AC3E}">
        <p14:creationId xmlns:p14="http://schemas.microsoft.com/office/powerpoint/2010/main" val="157054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5088" y="434975"/>
            <a:ext cx="6938962" cy="3903663"/>
          </a:xfrm>
          <a:prstGeom prst="rect">
            <a:avLst/>
          </a:prstGeom>
          <a:ln/>
        </p:spPr>
      </p:sp>
      <p:sp>
        <p:nvSpPr>
          <p:cNvPr id="18435" name="Rectangle 3"/>
          <p:cNvSpPr>
            <a:spLocks noGrp="1" noChangeArrowheads="1"/>
          </p:cNvSpPr>
          <p:nvPr>
            <p:ph type="body" idx="1"/>
          </p:nvPr>
        </p:nvSpPr>
        <p:spPr>
          <a:xfrm>
            <a:off x="587196" y="4773613"/>
            <a:ext cx="5894745" cy="3903258"/>
          </a:xfrm>
          <a:prstGeom prst="rect">
            <a:avLst/>
          </a:prstGeom>
          <a:noFill/>
          <a:ln/>
        </p:spPr>
        <p:txBody>
          <a:bodyPr/>
          <a:lstStyle/>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endParaRPr lang="uk-UA" dirty="0"/>
          </a:p>
          <a:p>
            <a:pPr eaLnBrk="1" hangingPunct="1"/>
            <a:endParaRPr lang="uk-UA" dirty="0">
              <a:latin typeface="Arial Narrow"/>
            </a:endParaRPr>
          </a:p>
        </p:txBody>
      </p:sp>
      <p:sp>
        <p:nvSpPr>
          <p:cNvPr id="2" name="Місце для верхнього колонтитула 1">
            <a:extLst>
              <a:ext uri="{FF2B5EF4-FFF2-40B4-BE49-F238E27FC236}">
                <a16:creationId xmlns:a16="http://schemas.microsoft.com/office/drawing/2014/main" id="{E241EC3C-D11F-431D-B47C-4A7664A8D320}"/>
              </a:ext>
            </a:extLst>
          </p:cNvPr>
          <p:cNvSpPr>
            <a:spLocks noGrp="1"/>
          </p:cNvSpPr>
          <p:nvPr>
            <p:ph type="hdr" sz="quarter"/>
          </p:nvPr>
        </p:nvSpPr>
        <p:spPr/>
        <p:txBody>
          <a:bodyPr/>
          <a:lstStyle/>
          <a:p>
            <a:r>
              <a:rPr lang="en-US"/>
              <a:t>1.1.Module  –  Intro</a:t>
            </a:r>
            <a:endParaRPr lang="uk-UA" dirty="0"/>
          </a:p>
        </p:txBody>
      </p:sp>
      <p:sp>
        <p:nvSpPr>
          <p:cNvPr id="3" name="Номер слайда 2">
            <a:extLst>
              <a:ext uri="{FF2B5EF4-FFF2-40B4-BE49-F238E27FC236}">
                <a16:creationId xmlns:a16="http://schemas.microsoft.com/office/drawing/2014/main" id="{1276E262-5468-4019-84F1-23B34C529B8D}"/>
              </a:ext>
            </a:extLst>
          </p:cNvPr>
          <p:cNvSpPr>
            <a:spLocks noGrp="1"/>
          </p:cNvSpPr>
          <p:nvPr>
            <p:ph type="sldNum" sz="quarter" idx="5"/>
          </p:nvPr>
        </p:nvSpPr>
        <p:spPr/>
        <p:txBody>
          <a:bodyPr/>
          <a:lstStyle/>
          <a:p>
            <a:fld id="{7DC41F72-F7CA-4DBF-8336-68CBFE27D810}" type="slidenum">
              <a:rPr lang="uk-UA" smtClean="0"/>
              <a:t>11</a:t>
            </a:fld>
            <a:endParaRPr lang="uk-UA"/>
          </a:p>
        </p:txBody>
      </p:sp>
    </p:spTree>
    <p:extLst>
      <p:ext uri="{BB962C8B-B14F-4D97-AF65-F5344CB8AC3E}">
        <p14:creationId xmlns:p14="http://schemas.microsoft.com/office/powerpoint/2010/main" val="212202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0325" y="257175"/>
            <a:ext cx="6981825" cy="3927475"/>
          </a:xfrm>
          <a:prstGeom prst="rect">
            <a:avLst/>
          </a:prstGeom>
          <a:ln/>
        </p:spPr>
      </p:sp>
      <p:sp>
        <p:nvSpPr>
          <p:cNvPr id="18435" name="Rectangle 3"/>
          <p:cNvSpPr>
            <a:spLocks noGrp="1" noChangeArrowheads="1"/>
          </p:cNvSpPr>
          <p:nvPr>
            <p:ph type="body" idx="1"/>
          </p:nvPr>
        </p:nvSpPr>
        <p:spPr>
          <a:xfrm>
            <a:off x="39646" y="4467647"/>
            <a:ext cx="6808265" cy="5267165"/>
          </a:xfrm>
          <a:prstGeom prst="rect">
            <a:avLst/>
          </a:prstGeom>
          <a:noFill/>
          <a:ln/>
        </p:spPr>
        <p:txBody>
          <a:bodyPr/>
          <a:lstStyle/>
          <a:p>
            <a:pPr>
              <a:spcBef>
                <a:spcPts val="0"/>
              </a:spcBef>
              <a:spcAft>
                <a:spcPts val="0"/>
              </a:spcAft>
            </a:pPr>
            <a:r>
              <a:rPr lang="uk-UA" sz="1000" dirty="0">
                <a:latin typeface="Arial"/>
              </a:rPr>
              <a:t>Відповідні політичні заходи щодо вимог енергоефективності в будівлях:</a:t>
            </a:r>
          </a:p>
          <a:p>
            <a:pPr marL="308771" indent="-308771">
              <a:spcBef>
                <a:spcPts val="0"/>
              </a:spcBef>
              <a:spcAft>
                <a:spcPts val="0"/>
              </a:spcAft>
              <a:buFont typeface="Arial" panose="020B0604020202020204" pitchFamily="34" charset="0"/>
              <a:buChar char="•"/>
            </a:pPr>
            <a:r>
              <a:rPr lang="uk-UA" sz="1000" u="sng" dirty="0">
                <a:latin typeface="Arial"/>
                <a:hlinkClick r:id="rId3"/>
              </a:rPr>
              <a:t>Закон України «Про енергетичну ефективність будівель»</a:t>
            </a:r>
            <a:r>
              <a:rPr lang="uk-UA" sz="1000" dirty="0">
                <a:latin typeface="Arial"/>
              </a:rPr>
              <a:t> від 22.06.2017 № 2118-VII;</a:t>
            </a:r>
          </a:p>
          <a:p>
            <a:pPr marL="308771" indent="-308771">
              <a:spcBef>
                <a:spcPts val="0"/>
              </a:spcBef>
              <a:spcAft>
                <a:spcPts val="0"/>
              </a:spcAft>
              <a:buFont typeface="Arial" panose="020B0604020202020204" pitchFamily="34" charset="0"/>
              <a:buChar char="•"/>
            </a:pPr>
            <a:r>
              <a:rPr lang="uk-UA" sz="1000" u="sng" dirty="0">
                <a:latin typeface="Arial"/>
                <a:hlinkClick r:id="rId4"/>
              </a:rPr>
              <a:t>Постанова Кабінету Міністрів України від 11.04.2018 №265</a:t>
            </a:r>
            <a:r>
              <a:rPr lang="uk-UA" sz="1000" dirty="0">
                <a:latin typeface="Arial"/>
              </a:rPr>
              <a:t> «Про</a:t>
            </a:r>
            <a:r>
              <a:rPr lang="uk-UA" sz="1000" dirty="0"/>
              <a:t> </a:t>
            </a:r>
            <a:r>
              <a:rPr lang="uk-UA" sz="1000" dirty="0">
                <a:latin typeface="Arial"/>
              </a:rPr>
              <a:t>затвердження</a:t>
            </a:r>
            <a:r>
              <a:rPr lang="uk-UA" sz="1000" dirty="0"/>
              <a:t> </a:t>
            </a:r>
            <a:r>
              <a:rPr lang="uk-UA" sz="1000" dirty="0">
                <a:latin typeface="Arial"/>
              </a:rPr>
              <a:t>переліку</a:t>
            </a:r>
            <a:r>
              <a:rPr lang="uk-UA" sz="1000" dirty="0"/>
              <a:t> </a:t>
            </a:r>
            <a:r>
              <a:rPr lang="uk-UA" sz="1000" dirty="0">
                <a:latin typeface="Arial"/>
              </a:rPr>
              <a:t>будівель</a:t>
            </a:r>
            <a:r>
              <a:rPr lang="uk-UA" sz="1000" dirty="0"/>
              <a:t> </a:t>
            </a:r>
            <a:r>
              <a:rPr lang="uk-UA" sz="1000" dirty="0">
                <a:latin typeface="Arial"/>
              </a:rPr>
              <a:t>промислового та сільськогосподарського</a:t>
            </a:r>
            <a:r>
              <a:rPr lang="uk-UA" sz="1000" dirty="0"/>
              <a:t> </a:t>
            </a:r>
            <a:r>
              <a:rPr lang="uk-UA" sz="1000" dirty="0">
                <a:latin typeface="Arial"/>
              </a:rPr>
              <a:t>призначення, об’єктів</a:t>
            </a:r>
            <a:r>
              <a:rPr lang="uk-UA" sz="1000" dirty="0"/>
              <a:t> </a:t>
            </a:r>
            <a:r>
              <a:rPr lang="uk-UA" sz="1000" dirty="0">
                <a:latin typeface="Arial"/>
              </a:rPr>
              <a:t>енергетики, транспорту, зв’язку та оборони, складських</a:t>
            </a:r>
            <a:r>
              <a:rPr lang="uk-UA" sz="1000" dirty="0"/>
              <a:t> </a:t>
            </a:r>
            <a:r>
              <a:rPr lang="uk-UA" sz="1000" dirty="0">
                <a:latin typeface="Arial"/>
              </a:rPr>
              <a:t>приміщень, на</a:t>
            </a:r>
            <a:r>
              <a:rPr lang="uk-UA" sz="1000" dirty="0"/>
              <a:t> </a:t>
            </a:r>
            <a:r>
              <a:rPr lang="uk-UA" sz="1000" dirty="0">
                <a:latin typeface="Arial"/>
              </a:rPr>
              <a:t>які</a:t>
            </a:r>
            <a:r>
              <a:rPr lang="uk-UA" sz="1000" dirty="0"/>
              <a:t> </a:t>
            </a:r>
            <a:r>
              <a:rPr lang="uk-UA" sz="1000" dirty="0">
                <a:latin typeface="Arial"/>
              </a:rPr>
              <a:t>не</a:t>
            </a:r>
            <a:r>
              <a:rPr lang="uk-UA" sz="1000" dirty="0"/>
              <a:t> </a:t>
            </a:r>
            <a:r>
              <a:rPr lang="uk-UA" sz="1000" dirty="0">
                <a:latin typeface="Arial"/>
              </a:rPr>
              <a:t>поширюються</a:t>
            </a:r>
            <a:r>
              <a:rPr lang="uk-UA" sz="1000" dirty="0"/>
              <a:t> </a:t>
            </a:r>
            <a:r>
              <a:rPr lang="uk-UA" sz="1000" dirty="0">
                <a:latin typeface="Arial"/>
              </a:rPr>
              <a:t>мінімальні</a:t>
            </a:r>
            <a:r>
              <a:rPr lang="uk-UA" sz="1000" dirty="0"/>
              <a:t> </a:t>
            </a:r>
            <a:r>
              <a:rPr lang="uk-UA" sz="1000" dirty="0">
                <a:latin typeface="Arial"/>
              </a:rPr>
              <a:t>вимоги</a:t>
            </a:r>
            <a:r>
              <a:rPr lang="uk-UA" sz="1000" dirty="0"/>
              <a:t> </a:t>
            </a:r>
            <a:r>
              <a:rPr lang="uk-UA" sz="1000" dirty="0">
                <a:latin typeface="Arial"/>
              </a:rPr>
              <a:t>до</a:t>
            </a:r>
            <a:r>
              <a:rPr lang="uk-UA" sz="1000" dirty="0"/>
              <a:t> </a:t>
            </a:r>
            <a:r>
              <a:rPr lang="uk-UA" sz="1000" dirty="0">
                <a:latin typeface="Arial"/>
              </a:rPr>
              <a:t>енергетичної</a:t>
            </a:r>
            <a:r>
              <a:rPr lang="uk-UA" sz="1000" dirty="0"/>
              <a:t> </a:t>
            </a:r>
            <a:r>
              <a:rPr lang="uk-UA" sz="1000" dirty="0">
                <a:latin typeface="Arial"/>
              </a:rPr>
              <a:t>ефективності</a:t>
            </a:r>
            <a:r>
              <a:rPr lang="uk-UA" sz="1000" dirty="0"/>
              <a:t> </a:t>
            </a:r>
            <a:r>
              <a:rPr lang="uk-UA" sz="1000" dirty="0">
                <a:latin typeface="Arial"/>
              </a:rPr>
              <a:t>будівель та які</a:t>
            </a:r>
            <a:r>
              <a:rPr lang="uk-UA" sz="1000" dirty="0"/>
              <a:t> </a:t>
            </a:r>
            <a:r>
              <a:rPr lang="uk-UA" sz="1000" dirty="0">
                <a:latin typeface="Arial"/>
              </a:rPr>
              <a:t>не</a:t>
            </a:r>
            <a:r>
              <a:rPr lang="uk-UA" sz="1000" dirty="0"/>
              <a:t> </a:t>
            </a:r>
            <a:r>
              <a:rPr lang="uk-UA" sz="1000" dirty="0">
                <a:latin typeface="Arial"/>
              </a:rPr>
              <a:t>підлягають</a:t>
            </a:r>
            <a:r>
              <a:rPr lang="uk-UA" sz="1000" dirty="0"/>
              <a:t> </a:t>
            </a:r>
            <a:r>
              <a:rPr lang="uk-UA" sz="1000" dirty="0">
                <a:latin typeface="Arial"/>
              </a:rPr>
              <a:t>сертифікації</a:t>
            </a:r>
            <a:r>
              <a:rPr lang="uk-UA" sz="1000" dirty="0"/>
              <a:t> </a:t>
            </a:r>
            <a:r>
              <a:rPr lang="uk-UA" sz="1000" dirty="0">
                <a:latin typeface="Arial"/>
              </a:rPr>
              <a:t>енергетичної</a:t>
            </a:r>
            <a:r>
              <a:rPr lang="uk-UA" sz="1000" dirty="0"/>
              <a:t> </a:t>
            </a:r>
            <a:r>
              <a:rPr lang="uk-UA" sz="1000" dirty="0">
                <a:latin typeface="Arial"/>
              </a:rPr>
              <a:t>ефективності</a:t>
            </a:r>
            <a:r>
              <a:rPr lang="uk-UA" sz="1000" dirty="0"/>
              <a:t> </a:t>
            </a:r>
            <a:r>
              <a:rPr lang="uk-UA" sz="1000" dirty="0">
                <a:latin typeface="Arial"/>
              </a:rPr>
              <a:t>будівель»;</a:t>
            </a:r>
          </a:p>
          <a:p>
            <a:pPr marL="308771" indent="-308771">
              <a:spcBef>
                <a:spcPts val="0"/>
              </a:spcBef>
              <a:spcAft>
                <a:spcPts val="0"/>
              </a:spcAft>
              <a:buFont typeface="Arial" panose="020B0604020202020204" pitchFamily="34" charset="0"/>
              <a:buChar char="•"/>
            </a:pPr>
            <a:r>
              <a:rPr lang="uk-UA" sz="1000" u="sng" dirty="0">
                <a:latin typeface="Arial"/>
                <a:hlinkClick r:id="rId5"/>
              </a:rPr>
              <a:t>Постанова Кабінету Міністрів України від 26 липня 2018 р. №602</a:t>
            </a:r>
            <a:r>
              <a:rPr lang="uk-UA" sz="1000" dirty="0">
                <a:latin typeface="Arial"/>
              </a:rPr>
              <a:t> «Про</a:t>
            </a:r>
            <a:r>
              <a:rPr lang="uk-UA" sz="1000" dirty="0"/>
              <a:t> </a:t>
            </a:r>
            <a:r>
              <a:rPr lang="uk-UA" sz="1000" dirty="0">
                <a:latin typeface="Arial"/>
              </a:rPr>
              <a:t>затвердження</a:t>
            </a:r>
            <a:r>
              <a:rPr lang="uk-UA" sz="1000" dirty="0"/>
              <a:t> </a:t>
            </a:r>
            <a:r>
              <a:rPr lang="uk-UA" sz="1000" dirty="0">
                <a:latin typeface="Arial"/>
              </a:rPr>
              <a:t>Порядку</a:t>
            </a:r>
            <a:r>
              <a:rPr lang="uk-UA" sz="1000" dirty="0"/>
              <a:t> </a:t>
            </a:r>
            <a:r>
              <a:rPr lang="uk-UA" sz="1000" dirty="0">
                <a:latin typeface="Arial"/>
              </a:rPr>
              <a:t>обміну</a:t>
            </a:r>
            <a:r>
              <a:rPr lang="uk-UA" sz="1000" dirty="0"/>
              <a:t> </a:t>
            </a:r>
            <a:r>
              <a:rPr lang="uk-UA" sz="1000" dirty="0">
                <a:latin typeface="Arial"/>
              </a:rPr>
              <a:t>інформацією</a:t>
            </a:r>
            <a:r>
              <a:rPr lang="uk-UA" sz="1000" dirty="0"/>
              <a:t> </a:t>
            </a:r>
            <a:r>
              <a:rPr lang="uk-UA" sz="1000" dirty="0">
                <a:latin typeface="Arial"/>
              </a:rPr>
              <a:t>між</a:t>
            </a:r>
            <a:r>
              <a:rPr lang="uk-UA" sz="1000" dirty="0"/>
              <a:t> </a:t>
            </a:r>
            <a:r>
              <a:rPr lang="uk-UA" sz="1000" dirty="0">
                <a:latin typeface="Arial"/>
              </a:rPr>
              <a:t>центральними</a:t>
            </a:r>
            <a:r>
              <a:rPr lang="uk-UA" sz="1000" dirty="0"/>
              <a:t> </a:t>
            </a:r>
            <a:r>
              <a:rPr lang="uk-UA" sz="1000" dirty="0">
                <a:latin typeface="Arial"/>
              </a:rPr>
              <a:t>органами</a:t>
            </a:r>
            <a:r>
              <a:rPr lang="uk-UA" sz="1000" dirty="0"/>
              <a:t> </a:t>
            </a:r>
            <a:r>
              <a:rPr lang="uk-UA" sz="1000" dirty="0">
                <a:latin typeface="Arial"/>
              </a:rPr>
              <a:t>виконавчої</a:t>
            </a:r>
            <a:r>
              <a:rPr lang="uk-UA" sz="1000" dirty="0"/>
              <a:t> </a:t>
            </a:r>
            <a:r>
              <a:rPr lang="uk-UA" sz="1000" dirty="0">
                <a:latin typeface="Arial"/>
              </a:rPr>
              <a:t>влади, атестаційними</a:t>
            </a:r>
            <a:r>
              <a:rPr lang="uk-UA" sz="1000" dirty="0"/>
              <a:t> </a:t>
            </a:r>
            <a:r>
              <a:rPr lang="uk-UA" sz="1000" dirty="0">
                <a:latin typeface="Arial"/>
              </a:rPr>
              <a:t>комісіями в процесі</a:t>
            </a:r>
            <a:r>
              <a:rPr lang="uk-UA" sz="1000" dirty="0"/>
              <a:t> </a:t>
            </a:r>
            <a:r>
              <a:rPr lang="uk-UA" sz="1000" dirty="0">
                <a:latin typeface="Arial"/>
              </a:rPr>
              <a:t>проведення</a:t>
            </a:r>
            <a:r>
              <a:rPr lang="uk-UA" sz="1000" dirty="0"/>
              <a:t> </a:t>
            </a:r>
            <a:r>
              <a:rPr lang="uk-UA" sz="1000" dirty="0">
                <a:latin typeface="Arial"/>
              </a:rPr>
              <a:t>незалежного</a:t>
            </a:r>
            <a:r>
              <a:rPr lang="uk-UA" sz="1000" dirty="0"/>
              <a:t> </a:t>
            </a:r>
            <a:r>
              <a:rPr lang="uk-UA" sz="1000" dirty="0">
                <a:latin typeface="Arial"/>
              </a:rPr>
              <a:t>моніторингу, професійної</a:t>
            </a:r>
            <a:r>
              <a:rPr lang="uk-UA" sz="1000" dirty="0"/>
              <a:t> </a:t>
            </a:r>
            <a:r>
              <a:rPr lang="uk-UA" sz="1000" dirty="0">
                <a:latin typeface="Arial"/>
              </a:rPr>
              <a:t>атестації та ведення</a:t>
            </a:r>
            <a:r>
              <a:rPr lang="uk-UA" sz="1000" dirty="0"/>
              <a:t> </a:t>
            </a:r>
            <a:r>
              <a:rPr lang="uk-UA" sz="1000" dirty="0">
                <a:latin typeface="Arial"/>
              </a:rPr>
              <a:t>баз</a:t>
            </a:r>
            <a:r>
              <a:rPr lang="uk-UA" sz="1000" dirty="0"/>
              <a:t> </a:t>
            </a:r>
            <a:r>
              <a:rPr lang="uk-UA" sz="1000" dirty="0">
                <a:latin typeface="Arial"/>
              </a:rPr>
              <a:t>даних</a:t>
            </a:r>
            <a:r>
              <a:rPr lang="uk-UA" sz="1000" dirty="0"/>
              <a:t> </a:t>
            </a:r>
            <a:r>
              <a:rPr lang="uk-UA" sz="1000" dirty="0">
                <a:latin typeface="Arial"/>
              </a:rPr>
              <a:t>сертифікатів, фахівців та звітів»;</a:t>
            </a:r>
          </a:p>
          <a:p>
            <a:pPr marL="308771" indent="-308771">
              <a:spcBef>
                <a:spcPts val="0"/>
              </a:spcBef>
              <a:spcAft>
                <a:spcPts val="0"/>
              </a:spcAft>
              <a:buFont typeface="Arial" panose="020B0604020202020204" pitchFamily="34" charset="0"/>
              <a:buChar char="•"/>
            </a:pPr>
            <a:r>
              <a:rPr lang="uk-UA" sz="1000" u="sng" dirty="0">
                <a:latin typeface="Arial"/>
                <a:hlinkClick r:id="rId6"/>
              </a:rPr>
              <a:t>Постанова Кабінету Міністрів України від 26 липня 2018 р. №605</a:t>
            </a:r>
            <a:r>
              <a:rPr lang="uk-UA" sz="1000" dirty="0">
                <a:latin typeface="Arial"/>
              </a:rPr>
              <a:t> «Про</a:t>
            </a:r>
            <a:r>
              <a:rPr lang="uk-UA" sz="1000" dirty="0"/>
              <a:t> </a:t>
            </a:r>
            <a:r>
              <a:rPr lang="uk-UA" sz="1000" dirty="0">
                <a:latin typeface="Arial"/>
              </a:rPr>
              <a:t>затвердження</a:t>
            </a:r>
            <a:r>
              <a:rPr lang="uk-UA" sz="1000" dirty="0"/>
              <a:t> </a:t>
            </a:r>
            <a:r>
              <a:rPr lang="uk-UA" sz="1000" dirty="0">
                <a:latin typeface="Arial"/>
              </a:rPr>
              <a:t>Порядку</a:t>
            </a:r>
            <a:r>
              <a:rPr lang="uk-UA" sz="1000" dirty="0"/>
              <a:t> </a:t>
            </a:r>
            <a:r>
              <a:rPr lang="uk-UA" sz="1000" dirty="0">
                <a:latin typeface="Arial"/>
              </a:rPr>
              <a:t>проведення</a:t>
            </a:r>
            <a:r>
              <a:rPr lang="uk-UA" sz="1000" dirty="0"/>
              <a:t> </a:t>
            </a:r>
            <a:r>
              <a:rPr lang="uk-UA" sz="1000" dirty="0">
                <a:latin typeface="Arial"/>
              </a:rPr>
              <a:t>професійної</a:t>
            </a:r>
            <a:r>
              <a:rPr lang="uk-UA" sz="1000" dirty="0"/>
              <a:t> </a:t>
            </a:r>
            <a:r>
              <a:rPr lang="uk-UA" sz="1000" dirty="0">
                <a:latin typeface="Arial"/>
              </a:rPr>
              <a:t>атестації</a:t>
            </a:r>
            <a:r>
              <a:rPr lang="uk-UA" sz="1000" dirty="0"/>
              <a:t> </a:t>
            </a:r>
            <a:r>
              <a:rPr lang="uk-UA" sz="1000" dirty="0">
                <a:latin typeface="Arial"/>
              </a:rPr>
              <a:t>осіб, які</a:t>
            </a:r>
            <a:r>
              <a:rPr lang="uk-UA" sz="1000" dirty="0"/>
              <a:t> </a:t>
            </a:r>
            <a:r>
              <a:rPr lang="uk-UA" sz="1000" dirty="0">
                <a:latin typeface="Arial"/>
              </a:rPr>
              <a:t>мають</a:t>
            </a:r>
            <a:r>
              <a:rPr lang="uk-UA" sz="1000" dirty="0"/>
              <a:t> </a:t>
            </a:r>
            <a:r>
              <a:rPr lang="uk-UA" sz="1000" dirty="0">
                <a:latin typeface="Arial"/>
              </a:rPr>
              <a:t>намір</a:t>
            </a:r>
            <a:r>
              <a:rPr lang="uk-UA" sz="1000" dirty="0"/>
              <a:t> </a:t>
            </a:r>
            <a:r>
              <a:rPr lang="uk-UA" sz="1000" dirty="0">
                <a:latin typeface="Arial"/>
              </a:rPr>
              <a:t>провадити</a:t>
            </a:r>
            <a:r>
              <a:rPr lang="uk-UA" sz="1000" dirty="0"/>
              <a:t> </a:t>
            </a:r>
            <a:r>
              <a:rPr lang="uk-UA" sz="1000" dirty="0">
                <a:latin typeface="Arial"/>
              </a:rPr>
              <a:t>діяльність</a:t>
            </a:r>
            <a:r>
              <a:rPr lang="uk-UA" sz="1000" dirty="0"/>
              <a:t> </a:t>
            </a:r>
            <a:r>
              <a:rPr lang="uk-UA" sz="1000" dirty="0">
                <a:latin typeface="Arial"/>
              </a:rPr>
              <a:t>із</a:t>
            </a:r>
            <a:r>
              <a:rPr lang="uk-UA" sz="1000" dirty="0"/>
              <a:t> </a:t>
            </a:r>
            <a:r>
              <a:rPr lang="uk-UA" sz="1000" dirty="0">
                <a:latin typeface="Arial"/>
              </a:rPr>
              <a:t>сертифікації</a:t>
            </a:r>
            <a:r>
              <a:rPr lang="uk-UA" sz="1000" dirty="0"/>
              <a:t> </a:t>
            </a:r>
            <a:r>
              <a:rPr lang="uk-UA" sz="1000" dirty="0">
                <a:latin typeface="Arial"/>
              </a:rPr>
              <a:t>енергетичної</a:t>
            </a:r>
            <a:r>
              <a:rPr lang="uk-UA" sz="1000" dirty="0"/>
              <a:t> </a:t>
            </a:r>
            <a:r>
              <a:rPr lang="uk-UA" sz="1000" dirty="0">
                <a:latin typeface="Arial"/>
              </a:rPr>
              <a:t>ефективності та обстеження</a:t>
            </a:r>
            <a:r>
              <a:rPr lang="uk-UA" sz="1000" dirty="0"/>
              <a:t> </a:t>
            </a:r>
            <a:r>
              <a:rPr lang="uk-UA" sz="1000" dirty="0">
                <a:latin typeface="Arial"/>
              </a:rPr>
              <a:t>інженерних</a:t>
            </a:r>
            <a:r>
              <a:rPr lang="uk-UA" sz="1000" dirty="0"/>
              <a:t> </a:t>
            </a:r>
            <a:r>
              <a:rPr lang="uk-UA" sz="1000" dirty="0">
                <a:latin typeface="Arial"/>
              </a:rPr>
              <a:t>систем»;</a:t>
            </a:r>
          </a:p>
          <a:p>
            <a:pPr marL="308771" indent="-308771">
              <a:spcBef>
                <a:spcPts val="0"/>
              </a:spcBef>
              <a:spcAft>
                <a:spcPts val="0"/>
              </a:spcAft>
              <a:buFont typeface="Arial" panose="020B0604020202020204" pitchFamily="34" charset="0"/>
              <a:buChar char="•"/>
            </a:pPr>
            <a:r>
              <a:rPr lang="uk-UA" sz="1000" u="sng" dirty="0">
                <a:latin typeface="Arial"/>
                <a:hlinkClick r:id="rId7"/>
              </a:rPr>
              <a:t>Наказ Мінрегіону 21.03.2018  №62</a:t>
            </a:r>
            <a:r>
              <a:rPr lang="uk-UA" sz="1000" dirty="0">
                <a:latin typeface="Arial"/>
              </a:rPr>
              <a:t> «Про</a:t>
            </a:r>
            <a:r>
              <a:rPr lang="uk-UA" sz="1000" dirty="0"/>
              <a:t> </a:t>
            </a:r>
            <a:r>
              <a:rPr lang="uk-UA" sz="1000" dirty="0">
                <a:latin typeface="Arial"/>
              </a:rPr>
              <a:t>затвердження</a:t>
            </a:r>
            <a:r>
              <a:rPr lang="uk-UA" sz="1000" dirty="0"/>
              <a:t> </a:t>
            </a:r>
            <a:r>
              <a:rPr lang="uk-UA" sz="1000" dirty="0">
                <a:latin typeface="Arial"/>
              </a:rPr>
              <a:t>Порядку</a:t>
            </a:r>
            <a:r>
              <a:rPr lang="uk-UA" sz="1000" dirty="0"/>
              <a:t> </a:t>
            </a:r>
            <a:r>
              <a:rPr lang="uk-UA" sz="1000" dirty="0">
                <a:latin typeface="Arial"/>
              </a:rPr>
              <a:t>ведення</a:t>
            </a:r>
            <a:r>
              <a:rPr lang="uk-UA" sz="1000" dirty="0"/>
              <a:t> </a:t>
            </a:r>
            <a:r>
              <a:rPr lang="uk-UA" sz="1000" dirty="0">
                <a:latin typeface="Arial"/>
              </a:rPr>
              <a:t>баз</a:t>
            </a:r>
            <a:r>
              <a:rPr lang="uk-UA" sz="1000" dirty="0"/>
              <a:t> </a:t>
            </a:r>
            <a:r>
              <a:rPr lang="uk-UA" sz="1000" dirty="0">
                <a:latin typeface="Arial"/>
              </a:rPr>
              <a:t>даних</a:t>
            </a:r>
            <a:r>
              <a:rPr lang="uk-UA" sz="1000" dirty="0"/>
              <a:t> </a:t>
            </a:r>
            <a:r>
              <a:rPr lang="uk-UA" sz="1000" dirty="0">
                <a:latin typeface="Arial"/>
              </a:rPr>
              <a:t>звітів</a:t>
            </a:r>
            <a:r>
              <a:rPr lang="uk-UA" sz="1000" dirty="0"/>
              <a:t> </a:t>
            </a:r>
            <a:r>
              <a:rPr lang="uk-UA" sz="1000" dirty="0">
                <a:latin typeface="Arial"/>
              </a:rPr>
              <a:t>про</a:t>
            </a:r>
            <a:r>
              <a:rPr lang="uk-UA" sz="1000" dirty="0"/>
              <a:t> </a:t>
            </a:r>
            <a:r>
              <a:rPr lang="uk-UA" sz="1000" dirty="0">
                <a:latin typeface="Arial"/>
              </a:rPr>
              <a:t>результати</a:t>
            </a:r>
            <a:r>
              <a:rPr lang="uk-UA" sz="1000" dirty="0"/>
              <a:t> </a:t>
            </a:r>
            <a:r>
              <a:rPr lang="uk-UA" sz="1000" dirty="0">
                <a:latin typeface="Arial"/>
              </a:rPr>
              <a:t>обстеження</a:t>
            </a:r>
            <a:r>
              <a:rPr lang="uk-UA" sz="1000" dirty="0"/>
              <a:t> </a:t>
            </a:r>
            <a:r>
              <a:rPr lang="uk-UA" sz="1000" dirty="0">
                <a:latin typeface="Arial"/>
              </a:rPr>
              <a:t>інженерних</a:t>
            </a:r>
            <a:r>
              <a:rPr lang="uk-UA" sz="1000" dirty="0"/>
              <a:t> </a:t>
            </a:r>
            <a:r>
              <a:rPr lang="uk-UA" sz="1000" dirty="0">
                <a:latin typeface="Arial"/>
              </a:rPr>
              <a:t>систем, атестованих</a:t>
            </a:r>
            <a:r>
              <a:rPr lang="uk-UA" sz="1000" dirty="0"/>
              <a:t> </a:t>
            </a:r>
            <a:r>
              <a:rPr lang="uk-UA" sz="1000" dirty="0">
                <a:latin typeface="Arial"/>
              </a:rPr>
              <a:t>енергоаудиторів та фахівців з обстеження</a:t>
            </a:r>
            <a:r>
              <a:rPr lang="uk-UA" sz="1000" dirty="0"/>
              <a:t> </a:t>
            </a:r>
            <a:r>
              <a:rPr lang="uk-UA" sz="1000" dirty="0">
                <a:latin typeface="Arial"/>
              </a:rPr>
              <a:t>інженерних</a:t>
            </a:r>
            <a:r>
              <a:rPr lang="uk-UA" sz="1000" dirty="0"/>
              <a:t> </a:t>
            </a:r>
            <a:r>
              <a:rPr lang="uk-UA" sz="1000" dirty="0">
                <a:latin typeface="Arial"/>
              </a:rPr>
              <a:t>систем, енергетичних</a:t>
            </a:r>
            <a:r>
              <a:rPr lang="uk-UA" sz="1000" dirty="0"/>
              <a:t> </a:t>
            </a:r>
            <a:r>
              <a:rPr lang="uk-UA" sz="1000" dirty="0">
                <a:latin typeface="Arial"/>
              </a:rPr>
              <a:t>сертифікатів»;</a:t>
            </a:r>
          </a:p>
          <a:p>
            <a:pPr marL="308771" indent="-308771">
              <a:spcBef>
                <a:spcPts val="0"/>
              </a:spcBef>
              <a:spcAft>
                <a:spcPts val="0"/>
              </a:spcAft>
              <a:buFont typeface="Arial" panose="020B0604020202020204" pitchFamily="34" charset="0"/>
              <a:buChar char="•"/>
            </a:pPr>
            <a:r>
              <a:rPr lang="uk-UA" sz="1000" u="sng" dirty="0">
                <a:latin typeface="Arial"/>
                <a:hlinkClick r:id="rId8"/>
              </a:rPr>
              <a:t>Наказ Мінрегіону від 11.07.2018  №169</a:t>
            </a:r>
            <a:r>
              <a:rPr lang="uk-UA" sz="1000" dirty="0">
                <a:latin typeface="Arial"/>
              </a:rPr>
              <a:t> «Про</a:t>
            </a:r>
            <a:r>
              <a:rPr lang="uk-UA" sz="1000" dirty="0"/>
              <a:t> </a:t>
            </a:r>
            <a:r>
              <a:rPr lang="uk-UA" sz="1000" dirty="0">
                <a:latin typeface="Arial"/>
              </a:rPr>
              <a:t>затвердження</a:t>
            </a:r>
            <a:r>
              <a:rPr lang="uk-UA" sz="1000" dirty="0"/>
              <a:t> </a:t>
            </a:r>
            <a:r>
              <a:rPr lang="uk-UA" sz="1000" dirty="0">
                <a:latin typeface="Arial"/>
              </a:rPr>
              <a:t>Методики</a:t>
            </a:r>
            <a:r>
              <a:rPr lang="uk-UA" sz="1000" dirty="0"/>
              <a:t> </a:t>
            </a:r>
            <a:r>
              <a:rPr lang="uk-UA" sz="1000" dirty="0">
                <a:latin typeface="Arial"/>
              </a:rPr>
              <a:t>визначення</a:t>
            </a:r>
            <a:r>
              <a:rPr lang="uk-UA" sz="1000" dirty="0"/>
              <a:t> </a:t>
            </a:r>
            <a:r>
              <a:rPr lang="uk-UA" sz="1000" dirty="0">
                <a:latin typeface="Arial"/>
              </a:rPr>
              <a:t>енергетичної</a:t>
            </a:r>
            <a:r>
              <a:rPr lang="uk-UA" sz="1000" dirty="0"/>
              <a:t> </a:t>
            </a:r>
            <a:r>
              <a:rPr lang="uk-UA" sz="1000" dirty="0">
                <a:latin typeface="Arial"/>
              </a:rPr>
              <a:t>ефективності</a:t>
            </a:r>
            <a:r>
              <a:rPr lang="uk-UA" sz="1000" dirty="0"/>
              <a:t> </a:t>
            </a:r>
            <a:r>
              <a:rPr lang="uk-UA" sz="1000" dirty="0">
                <a:latin typeface="Arial"/>
              </a:rPr>
              <a:t>будівель»;</a:t>
            </a:r>
          </a:p>
          <a:p>
            <a:pPr marL="308771" indent="-308771">
              <a:spcBef>
                <a:spcPts val="0"/>
              </a:spcBef>
              <a:spcAft>
                <a:spcPts val="0"/>
              </a:spcAft>
              <a:buFont typeface="Arial" panose="020B0604020202020204" pitchFamily="34" charset="0"/>
              <a:buChar char="•"/>
            </a:pPr>
            <a:r>
              <a:rPr lang="uk-UA" sz="1000" u="sng" dirty="0">
                <a:latin typeface="Arial"/>
                <a:hlinkClick r:id="rId9"/>
              </a:rPr>
              <a:t>Наказ Мінрегіону від 11.07.2018  №170</a:t>
            </a:r>
            <a:r>
              <a:rPr lang="uk-UA" sz="1000" dirty="0">
                <a:latin typeface="Arial"/>
              </a:rPr>
              <a:t> «Про</a:t>
            </a:r>
            <a:r>
              <a:rPr lang="uk-UA" sz="1000" dirty="0"/>
              <a:t> </a:t>
            </a:r>
            <a:r>
              <a:rPr lang="uk-UA" sz="1000" dirty="0">
                <a:latin typeface="Arial"/>
              </a:rPr>
              <a:t>затвердження</a:t>
            </a:r>
            <a:r>
              <a:rPr lang="uk-UA" sz="1000" dirty="0"/>
              <a:t> </a:t>
            </a:r>
            <a:r>
              <a:rPr lang="uk-UA" sz="1000" dirty="0">
                <a:latin typeface="Arial"/>
              </a:rPr>
              <a:t>Методики</a:t>
            </a:r>
            <a:r>
              <a:rPr lang="uk-UA" sz="1000" dirty="0"/>
              <a:t> </a:t>
            </a:r>
            <a:r>
              <a:rPr lang="uk-UA" sz="1000" dirty="0">
                <a:latin typeface="Arial"/>
              </a:rPr>
              <a:t>визначення</a:t>
            </a:r>
            <a:r>
              <a:rPr lang="uk-UA" sz="1000" dirty="0"/>
              <a:t> </a:t>
            </a:r>
            <a:r>
              <a:rPr lang="uk-UA" sz="1000" dirty="0">
                <a:latin typeface="Arial"/>
              </a:rPr>
              <a:t>економічно</a:t>
            </a:r>
            <a:r>
              <a:rPr lang="uk-UA" sz="1000" dirty="0"/>
              <a:t> </a:t>
            </a:r>
            <a:r>
              <a:rPr lang="uk-UA" sz="1000" dirty="0">
                <a:latin typeface="Arial"/>
              </a:rPr>
              <a:t>доцільного</a:t>
            </a:r>
            <a:r>
              <a:rPr lang="uk-UA" sz="1000" dirty="0"/>
              <a:t> </a:t>
            </a:r>
            <a:r>
              <a:rPr lang="uk-UA" sz="1000" dirty="0">
                <a:latin typeface="Arial"/>
              </a:rPr>
              <a:t>рівня</a:t>
            </a:r>
            <a:r>
              <a:rPr lang="uk-UA" sz="1000" dirty="0"/>
              <a:t> </a:t>
            </a:r>
            <a:r>
              <a:rPr lang="uk-UA" sz="1000" dirty="0">
                <a:latin typeface="Arial"/>
              </a:rPr>
              <a:t>енергетичної</a:t>
            </a:r>
            <a:r>
              <a:rPr lang="uk-UA" sz="1000" dirty="0"/>
              <a:t> </a:t>
            </a:r>
            <a:r>
              <a:rPr lang="uk-UA" sz="1000" dirty="0">
                <a:latin typeface="Arial"/>
              </a:rPr>
              <a:t>ефективності</a:t>
            </a:r>
            <a:r>
              <a:rPr lang="uk-UA" sz="1000" dirty="0"/>
              <a:t> </a:t>
            </a:r>
            <a:r>
              <a:rPr lang="uk-UA" sz="1000" dirty="0">
                <a:latin typeface="Arial"/>
              </a:rPr>
              <a:t>будівель»;</a:t>
            </a:r>
          </a:p>
          <a:p>
            <a:pPr marL="308771" indent="-308771">
              <a:spcBef>
                <a:spcPts val="0"/>
              </a:spcBef>
              <a:spcAft>
                <a:spcPts val="0"/>
              </a:spcAft>
              <a:buFont typeface="Arial" panose="020B0604020202020204" pitchFamily="34" charset="0"/>
              <a:buChar char="•"/>
            </a:pPr>
            <a:r>
              <a:rPr lang="uk-UA" sz="1000" u="sng" dirty="0">
                <a:latin typeface="Arial"/>
                <a:hlinkClick r:id="rId10"/>
              </a:rPr>
              <a:t>Наказ Мінрегіону від 11.07.2018  №172</a:t>
            </a:r>
            <a:r>
              <a:rPr lang="uk-UA" sz="1000" dirty="0">
                <a:latin typeface="Arial"/>
              </a:rPr>
              <a:t> «Про</a:t>
            </a:r>
            <a:r>
              <a:rPr lang="uk-UA" sz="1000" dirty="0"/>
              <a:t> </a:t>
            </a:r>
            <a:r>
              <a:rPr lang="uk-UA" sz="1000" dirty="0">
                <a:latin typeface="Arial"/>
              </a:rPr>
              <a:t>затвердження</a:t>
            </a:r>
            <a:r>
              <a:rPr lang="uk-UA" sz="1000" dirty="0"/>
              <a:t> </a:t>
            </a:r>
            <a:r>
              <a:rPr lang="uk-UA" sz="1000" dirty="0">
                <a:latin typeface="Arial"/>
              </a:rPr>
              <a:t>Порядку</a:t>
            </a:r>
            <a:r>
              <a:rPr lang="uk-UA" sz="1000" dirty="0"/>
              <a:t> </a:t>
            </a:r>
            <a:r>
              <a:rPr lang="uk-UA" sz="1000" dirty="0">
                <a:latin typeface="Arial"/>
              </a:rPr>
              <a:t>проведення</a:t>
            </a:r>
            <a:r>
              <a:rPr lang="uk-UA" sz="1000" dirty="0"/>
              <a:t> </a:t>
            </a:r>
            <a:r>
              <a:rPr lang="uk-UA" sz="1000" dirty="0">
                <a:latin typeface="Arial"/>
              </a:rPr>
              <a:t>сертифікації</a:t>
            </a:r>
            <a:r>
              <a:rPr lang="uk-UA" sz="1000" dirty="0"/>
              <a:t> </a:t>
            </a:r>
            <a:r>
              <a:rPr lang="uk-UA" sz="1000" dirty="0">
                <a:latin typeface="Arial"/>
              </a:rPr>
              <a:t>енергетичної</a:t>
            </a:r>
            <a:r>
              <a:rPr lang="uk-UA" sz="1000" dirty="0"/>
              <a:t> </a:t>
            </a:r>
            <a:r>
              <a:rPr lang="uk-UA" sz="1000" dirty="0">
                <a:latin typeface="Arial"/>
              </a:rPr>
              <a:t>ефективності та форми</a:t>
            </a:r>
            <a:r>
              <a:rPr lang="uk-UA" sz="1000" dirty="0"/>
              <a:t> </a:t>
            </a:r>
            <a:r>
              <a:rPr lang="uk-UA" sz="1000" dirty="0">
                <a:latin typeface="Arial"/>
              </a:rPr>
              <a:t>енергетичного</a:t>
            </a:r>
            <a:r>
              <a:rPr lang="uk-UA" sz="1000" dirty="0"/>
              <a:t> </a:t>
            </a:r>
            <a:r>
              <a:rPr lang="uk-UA" sz="1000" dirty="0">
                <a:latin typeface="Arial"/>
              </a:rPr>
              <a:t>сертифіката»;</a:t>
            </a:r>
          </a:p>
          <a:p>
            <a:pPr marL="308771" indent="-308771">
              <a:spcBef>
                <a:spcPts val="0"/>
              </a:spcBef>
              <a:spcAft>
                <a:spcPts val="0"/>
              </a:spcAft>
              <a:buFont typeface="Arial" panose="020B0604020202020204" pitchFamily="34" charset="0"/>
              <a:buChar char="•"/>
            </a:pPr>
            <a:r>
              <a:rPr lang="uk-UA" sz="1000" u="sng" dirty="0">
                <a:latin typeface="Arial"/>
                <a:hlinkClick r:id="rId11"/>
              </a:rPr>
              <a:t>Наказ Мінрегіону 11.07.2018  №171</a:t>
            </a:r>
            <a:r>
              <a:rPr lang="uk-UA" sz="1000" dirty="0">
                <a:latin typeface="Arial"/>
              </a:rPr>
              <a:t> «Про</a:t>
            </a:r>
            <a:r>
              <a:rPr lang="uk-UA" sz="1000" dirty="0"/>
              <a:t> </a:t>
            </a:r>
            <a:r>
              <a:rPr lang="uk-UA" sz="1000" dirty="0">
                <a:latin typeface="Arial"/>
              </a:rPr>
              <a:t>затвердження</a:t>
            </a:r>
            <a:r>
              <a:rPr lang="uk-UA" sz="1000" dirty="0"/>
              <a:t> </a:t>
            </a:r>
            <a:r>
              <a:rPr lang="uk-UA" sz="1000" dirty="0">
                <a:latin typeface="Arial"/>
              </a:rPr>
              <a:t>Порядку</a:t>
            </a:r>
            <a:r>
              <a:rPr lang="uk-UA" sz="1000" dirty="0"/>
              <a:t> </a:t>
            </a:r>
            <a:r>
              <a:rPr lang="uk-UA" sz="1000" dirty="0">
                <a:latin typeface="Arial"/>
              </a:rPr>
              <a:t>застосування</a:t>
            </a:r>
            <a:r>
              <a:rPr lang="uk-UA" sz="1000" dirty="0"/>
              <a:t> </a:t>
            </a:r>
            <a:r>
              <a:rPr lang="uk-UA" sz="1000" dirty="0">
                <a:latin typeface="Arial"/>
              </a:rPr>
              <a:t>розрахункових</a:t>
            </a:r>
            <a:r>
              <a:rPr lang="uk-UA" sz="1000" dirty="0"/>
              <a:t> </a:t>
            </a:r>
            <a:r>
              <a:rPr lang="uk-UA" sz="1000" dirty="0">
                <a:latin typeface="Arial"/>
              </a:rPr>
              <a:t>елементів</a:t>
            </a:r>
            <a:r>
              <a:rPr lang="uk-UA" sz="1000" dirty="0"/>
              <a:t> </a:t>
            </a:r>
            <a:r>
              <a:rPr lang="uk-UA" sz="1000" dirty="0">
                <a:latin typeface="Arial"/>
              </a:rPr>
              <a:t>програмного</a:t>
            </a:r>
            <a:r>
              <a:rPr lang="uk-UA" sz="1000" dirty="0"/>
              <a:t> </a:t>
            </a:r>
            <a:r>
              <a:rPr lang="uk-UA" sz="1000" dirty="0">
                <a:latin typeface="Arial"/>
              </a:rPr>
              <a:t>забезпечення</a:t>
            </a:r>
            <a:r>
              <a:rPr lang="uk-UA" sz="1000" dirty="0"/>
              <a:t> </a:t>
            </a:r>
            <a:r>
              <a:rPr lang="uk-UA" sz="1000" dirty="0">
                <a:latin typeface="Arial"/>
              </a:rPr>
              <a:t>для</a:t>
            </a:r>
            <a:r>
              <a:rPr lang="uk-UA" sz="1000" dirty="0"/>
              <a:t> </a:t>
            </a:r>
            <a:r>
              <a:rPr lang="uk-UA" sz="1000" dirty="0">
                <a:latin typeface="Arial"/>
              </a:rPr>
              <a:t>визначення</a:t>
            </a:r>
            <a:r>
              <a:rPr lang="uk-UA" sz="1000" dirty="0"/>
              <a:t> </a:t>
            </a:r>
            <a:r>
              <a:rPr lang="uk-UA" sz="1000" dirty="0">
                <a:latin typeface="Arial"/>
              </a:rPr>
              <a:t>енергетичної</a:t>
            </a:r>
            <a:r>
              <a:rPr lang="uk-UA" sz="1000" dirty="0"/>
              <a:t> </a:t>
            </a:r>
            <a:r>
              <a:rPr lang="uk-UA" sz="1000" dirty="0">
                <a:latin typeface="Arial"/>
              </a:rPr>
              <a:t>ефективності</a:t>
            </a:r>
            <a:r>
              <a:rPr lang="uk-UA" sz="1000" dirty="0"/>
              <a:t> </a:t>
            </a:r>
            <a:r>
              <a:rPr lang="uk-UA" sz="1000" dirty="0">
                <a:latin typeface="Arial"/>
              </a:rPr>
              <a:t>будівель»;</a:t>
            </a:r>
          </a:p>
          <a:p>
            <a:pPr marL="308771" indent="-308771">
              <a:spcBef>
                <a:spcPts val="0"/>
              </a:spcBef>
              <a:spcAft>
                <a:spcPts val="0"/>
              </a:spcAft>
              <a:buFont typeface="Arial" panose="020B0604020202020204" pitchFamily="34" charset="0"/>
              <a:buChar char="•"/>
            </a:pPr>
            <a:r>
              <a:rPr lang="uk-UA" sz="1000" u="sng" dirty="0">
                <a:latin typeface="Arial"/>
                <a:hlinkClick r:id="rId12"/>
              </a:rPr>
              <a:t>Наказ Мінрегіону 11.07.2018  №173</a:t>
            </a:r>
            <a:r>
              <a:rPr lang="uk-UA" sz="1000" dirty="0">
                <a:latin typeface="Arial"/>
              </a:rPr>
              <a:t> «Про</a:t>
            </a:r>
            <a:r>
              <a:rPr lang="uk-UA" sz="1000" dirty="0"/>
              <a:t> </a:t>
            </a:r>
            <a:r>
              <a:rPr lang="uk-UA" sz="1000" dirty="0">
                <a:latin typeface="Arial"/>
              </a:rPr>
              <a:t>затвердження</a:t>
            </a:r>
            <a:r>
              <a:rPr lang="uk-UA" sz="1000" dirty="0"/>
              <a:t> </a:t>
            </a:r>
            <a:r>
              <a:rPr lang="uk-UA" sz="1000" dirty="0">
                <a:latin typeface="Arial"/>
              </a:rPr>
              <a:t>Методики</a:t>
            </a:r>
            <a:r>
              <a:rPr lang="uk-UA" sz="1000" dirty="0"/>
              <a:t> </a:t>
            </a:r>
            <a:r>
              <a:rPr lang="uk-UA" sz="1000" dirty="0">
                <a:latin typeface="Arial"/>
              </a:rPr>
              <a:t>обстеження</a:t>
            </a:r>
            <a:r>
              <a:rPr lang="uk-UA" sz="1000" dirty="0"/>
              <a:t> </a:t>
            </a:r>
            <a:r>
              <a:rPr lang="uk-UA" sz="1000" dirty="0">
                <a:latin typeface="Arial"/>
              </a:rPr>
              <a:t>інженерних</a:t>
            </a:r>
            <a:r>
              <a:rPr lang="uk-UA" sz="1000" dirty="0"/>
              <a:t> </a:t>
            </a:r>
            <a:r>
              <a:rPr lang="uk-UA" sz="1000" dirty="0">
                <a:latin typeface="Arial"/>
              </a:rPr>
              <a:t>систем</a:t>
            </a:r>
            <a:r>
              <a:rPr lang="uk-UA" sz="1000" dirty="0"/>
              <a:t> </a:t>
            </a:r>
            <a:r>
              <a:rPr lang="uk-UA" sz="1000" dirty="0">
                <a:latin typeface="Arial"/>
              </a:rPr>
              <a:t>будівлі»;</a:t>
            </a:r>
          </a:p>
          <a:p>
            <a:pPr marL="308771" indent="-308771">
              <a:spcBef>
                <a:spcPts val="0"/>
              </a:spcBef>
              <a:spcAft>
                <a:spcPts val="0"/>
              </a:spcAft>
              <a:buFont typeface="Arial" panose="020B0604020202020204" pitchFamily="34" charset="0"/>
              <a:buChar char="•"/>
            </a:pPr>
            <a:r>
              <a:rPr lang="uk-UA" sz="1000" u="sng" dirty="0">
                <a:hlinkClick r:id="rId13"/>
              </a:rPr>
              <a:t>Наказ Мінрегіону від 06.10.2017 №267</a:t>
            </a:r>
            <a:r>
              <a:rPr lang="uk-UA" sz="1000" dirty="0"/>
              <a:t>«Про визначення будівель, які часто відвідують громадяни»;</a:t>
            </a:r>
          </a:p>
          <a:p>
            <a:pPr marL="308771" indent="-308771">
              <a:spcBef>
                <a:spcPts val="0"/>
              </a:spcBef>
              <a:spcAft>
                <a:spcPts val="0"/>
              </a:spcAft>
              <a:buFont typeface="Arial" panose="020B0604020202020204" pitchFamily="34" charset="0"/>
              <a:buChar char="•"/>
            </a:pPr>
            <a:r>
              <a:rPr lang="uk-UA" sz="1000" u="sng" dirty="0">
                <a:latin typeface="Arial"/>
                <a:hlinkClick r:id="rId14"/>
              </a:rPr>
              <a:t>Наказ Мінрегіону від 18.10.2018 №274 </a:t>
            </a:r>
            <a:r>
              <a:rPr lang="uk-UA" sz="1000" dirty="0">
                <a:latin typeface="Arial"/>
              </a:rPr>
              <a:t>«Про</a:t>
            </a:r>
            <a:r>
              <a:rPr lang="uk-UA" sz="1000" dirty="0"/>
              <a:t> </a:t>
            </a:r>
            <a:r>
              <a:rPr lang="uk-UA" sz="1000" dirty="0">
                <a:latin typeface="Arial"/>
              </a:rPr>
              <a:t>затвердження</a:t>
            </a:r>
            <a:r>
              <a:rPr lang="uk-UA" sz="1000" dirty="0"/>
              <a:t> </a:t>
            </a:r>
            <a:r>
              <a:rPr lang="uk-UA" sz="1000" dirty="0">
                <a:latin typeface="Arial"/>
              </a:rPr>
              <a:t>Порядку</a:t>
            </a:r>
            <a:r>
              <a:rPr lang="uk-UA" sz="1000" dirty="0"/>
              <a:t> </a:t>
            </a:r>
            <a:r>
              <a:rPr lang="uk-UA" sz="1000" dirty="0">
                <a:latin typeface="Arial"/>
              </a:rPr>
              <a:t>незалежного</a:t>
            </a:r>
            <a:r>
              <a:rPr lang="uk-UA" sz="1000" dirty="0"/>
              <a:t> </a:t>
            </a:r>
            <a:r>
              <a:rPr lang="uk-UA" sz="1000" dirty="0">
                <a:latin typeface="Arial"/>
              </a:rPr>
              <a:t>моніторингу</a:t>
            </a:r>
            <a:r>
              <a:rPr lang="uk-UA" sz="1000" dirty="0"/>
              <a:t> </a:t>
            </a:r>
            <a:r>
              <a:rPr lang="uk-UA" sz="1000" dirty="0">
                <a:latin typeface="Arial"/>
              </a:rPr>
              <a:t>звітів</a:t>
            </a:r>
            <a:r>
              <a:rPr lang="uk-UA" sz="1000" dirty="0"/>
              <a:t> </a:t>
            </a:r>
            <a:r>
              <a:rPr lang="uk-UA" sz="1000" dirty="0">
                <a:latin typeface="Arial"/>
              </a:rPr>
              <a:t>про</a:t>
            </a:r>
            <a:r>
              <a:rPr lang="uk-UA" sz="1000" dirty="0"/>
              <a:t> </a:t>
            </a:r>
            <a:r>
              <a:rPr lang="uk-UA" sz="1000" dirty="0">
                <a:latin typeface="Arial"/>
              </a:rPr>
              <a:t>результати</a:t>
            </a:r>
            <a:r>
              <a:rPr lang="uk-UA" sz="1000" dirty="0"/>
              <a:t> </a:t>
            </a:r>
            <a:r>
              <a:rPr lang="uk-UA" sz="1000" dirty="0">
                <a:latin typeface="Arial"/>
              </a:rPr>
              <a:t>обстеження</a:t>
            </a:r>
            <a:r>
              <a:rPr lang="uk-UA" sz="1000" dirty="0"/>
              <a:t> </a:t>
            </a:r>
            <a:r>
              <a:rPr lang="uk-UA" sz="1000" dirty="0">
                <a:latin typeface="Arial"/>
              </a:rPr>
              <a:t>інженерних</a:t>
            </a:r>
            <a:r>
              <a:rPr lang="uk-UA" sz="1000" dirty="0"/>
              <a:t> </a:t>
            </a:r>
            <a:r>
              <a:rPr lang="uk-UA" sz="1000" dirty="0">
                <a:latin typeface="Arial"/>
              </a:rPr>
              <a:t>систем»;</a:t>
            </a:r>
          </a:p>
          <a:p>
            <a:pPr marL="308771" indent="-308771">
              <a:spcBef>
                <a:spcPts val="0"/>
              </a:spcBef>
              <a:spcAft>
                <a:spcPts val="0"/>
              </a:spcAft>
              <a:buFont typeface="Arial" panose="020B0604020202020204" pitchFamily="34" charset="0"/>
              <a:buChar char="•"/>
            </a:pPr>
            <a:r>
              <a:rPr lang="uk-UA" sz="1000" u="sng" dirty="0">
                <a:latin typeface="Arial"/>
                <a:hlinkClick r:id="rId15"/>
              </a:rPr>
              <a:t>Наказ Мінрегіону від 18.10.2018 №275 </a:t>
            </a:r>
            <a:r>
              <a:rPr lang="uk-UA" sz="1000" dirty="0">
                <a:latin typeface="Arial"/>
              </a:rPr>
              <a:t>«Про</a:t>
            </a:r>
            <a:r>
              <a:rPr lang="uk-UA" sz="1000" dirty="0"/>
              <a:t> </a:t>
            </a:r>
            <a:r>
              <a:rPr lang="uk-UA" sz="1000" dirty="0">
                <a:latin typeface="Arial"/>
              </a:rPr>
              <a:t>затвердження</a:t>
            </a:r>
            <a:r>
              <a:rPr lang="uk-UA" sz="1000" dirty="0"/>
              <a:t> </a:t>
            </a:r>
            <a:r>
              <a:rPr lang="uk-UA" sz="1000" dirty="0">
                <a:latin typeface="Arial"/>
              </a:rPr>
              <a:t>Порядку рецензування</a:t>
            </a:r>
            <a:r>
              <a:rPr lang="uk-UA" sz="1000" dirty="0"/>
              <a:t> </a:t>
            </a:r>
            <a:r>
              <a:rPr lang="uk-UA" sz="1000" dirty="0">
                <a:latin typeface="Arial"/>
              </a:rPr>
              <a:t>звітів</a:t>
            </a:r>
            <a:r>
              <a:rPr lang="uk-UA" sz="1000" dirty="0"/>
              <a:t> </a:t>
            </a:r>
            <a:r>
              <a:rPr lang="uk-UA" sz="1000" dirty="0">
                <a:latin typeface="Arial"/>
              </a:rPr>
              <a:t>про</a:t>
            </a:r>
            <a:r>
              <a:rPr lang="uk-UA" sz="1000" dirty="0"/>
              <a:t> </a:t>
            </a:r>
            <a:r>
              <a:rPr lang="uk-UA" sz="1000" dirty="0">
                <a:latin typeface="Arial"/>
              </a:rPr>
              <a:t>обстеження</a:t>
            </a:r>
            <a:r>
              <a:rPr lang="uk-UA" sz="1000" dirty="0"/>
              <a:t> </a:t>
            </a:r>
            <a:r>
              <a:rPr lang="uk-UA" sz="1000" dirty="0">
                <a:latin typeface="Arial"/>
              </a:rPr>
              <a:t>інженерних</a:t>
            </a:r>
            <a:r>
              <a:rPr lang="uk-UA" sz="1000" dirty="0"/>
              <a:t> </a:t>
            </a:r>
            <a:r>
              <a:rPr lang="uk-UA" sz="1000" dirty="0">
                <a:latin typeface="Arial"/>
              </a:rPr>
              <a:t>систем»;</a:t>
            </a:r>
          </a:p>
          <a:p>
            <a:pPr marL="308771" indent="-308771">
              <a:spcBef>
                <a:spcPts val="0"/>
              </a:spcBef>
              <a:spcAft>
                <a:spcPts val="0"/>
              </a:spcAft>
              <a:buFont typeface="Arial" panose="020B0604020202020204" pitchFamily="34" charset="0"/>
              <a:buChar char="•"/>
            </a:pPr>
            <a:r>
              <a:rPr lang="uk-UA" sz="1000" dirty="0">
                <a:latin typeface="Arial"/>
                <a:hlinkClick r:id="rId16"/>
              </a:rPr>
              <a:t>Н</a:t>
            </a:r>
            <a:r>
              <a:rPr lang="uk-UA" sz="1000" u="sng" dirty="0">
                <a:latin typeface="Arial"/>
                <a:hlinkClick r:id="rId16"/>
              </a:rPr>
              <a:t>аказ Мінрегіону від 18.10.2018 №276 </a:t>
            </a:r>
            <a:r>
              <a:rPr lang="uk-UA" sz="1000" dirty="0">
                <a:latin typeface="Arial"/>
              </a:rPr>
              <a:t> «Про</a:t>
            </a:r>
            <a:r>
              <a:rPr lang="uk-UA" sz="1000" dirty="0"/>
              <a:t> </a:t>
            </a:r>
            <a:r>
              <a:rPr lang="uk-UA" sz="1000" dirty="0">
                <a:latin typeface="Arial"/>
              </a:rPr>
              <a:t>затвердження</a:t>
            </a:r>
            <a:r>
              <a:rPr lang="uk-UA" sz="1000" dirty="0"/>
              <a:t> </a:t>
            </a:r>
            <a:r>
              <a:rPr lang="uk-UA" sz="1000" dirty="0">
                <a:latin typeface="Arial"/>
              </a:rPr>
              <a:t>Порядку</a:t>
            </a:r>
            <a:r>
              <a:rPr lang="uk-UA" sz="1000" dirty="0"/>
              <a:t> </a:t>
            </a:r>
            <a:r>
              <a:rPr lang="uk-UA" sz="1000" dirty="0">
                <a:latin typeface="Arial"/>
              </a:rPr>
              <a:t>незалежного</a:t>
            </a:r>
            <a:r>
              <a:rPr lang="uk-UA" sz="1000" dirty="0"/>
              <a:t> </a:t>
            </a:r>
            <a:r>
              <a:rPr lang="uk-UA" sz="1000" dirty="0">
                <a:latin typeface="Arial"/>
              </a:rPr>
              <a:t>моніторингу</a:t>
            </a:r>
            <a:r>
              <a:rPr lang="uk-UA" sz="1000" dirty="0"/>
              <a:t> </a:t>
            </a:r>
            <a:r>
              <a:rPr lang="uk-UA" sz="1000" dirty="0">
                <a:latin typeface="Arial"/>
              </a:rPr>
              <a:t>енергетичних</a:t>
            </a:r>
            <a:r>
              <a:rPr lang="uk-UA" sz="1000" dirty="0"/>
              <a:t> </a:t>
            </a:r>
            <a:r>
              <a:rPr lang="uk-UA" sz="1000" dirty="0">
                <a:latin typeface="Arial"/>
              </a:rPr>
              <a:t>сертифікатів».</a:t>
            </a:r>
            <a:endParaRPr lang="uk-UA" sz="1000" dirty="0">
              <a:latin typeface="Arial"/>
              <a:cs typeface="Arial"/>
            </a:endParaRPr>
          </a:p>
          <a:p>
            <a:endParaRPr lang="uk-UA" sz="1000" dirty="0">
              <a:latin typeface="Calibri"/>
              <a:cs typeface="Calibri"/>
            </a:endParaRPr>
          </a:p>
        </p:txBody>
      </p:sp>
      <p:sp>
        <p:nvSpPr>
          <p:cNvPr id="2" name="Місце для верхнього колонтитула 1">
            <a:extLst>
              <a:ext uri="{FF2B5EF4-FFF2-40B4-BE49-F238E27FC236}">
                <a16:creationId xmlns:a16="http://schemas.microsoft.com/office/drawing/2014/main" id="{C80F0455-F8BB-4287-8212-61EEFEB85DD4}"/>
              </a:ext>
            </a:extLst>
          </p:cNvPr>
          <p:cNvSpPr>
            <a:spLocks noGrp="1"/>
          </p:cNvSpPr>
          <p:nvPr>
            <p:ph type="hdr" sz="quarter"/>
          </p:nvPr>
        </p:nvSpPr>
        <p:spPr/>
        <p:txBody>
          <a:bodyPr/>
          <a:lstStyle/>
          <a:p>
            <a:r>
              <a:rPr lang="en-US"/>
              <a:t>1.1.Module  –  Intro</a:t>
            </a:r>
            <a:endParaRPr lang="uk-UA" dirty="0"/>
          </a:p>
        </p:txBody>
      </p:sp>
      <p:sp>
        <p:nvSpPr>
          <p:cNvPr id="3" name="Номер слайда 2">
            <a:extLst>
              <a:ext uri="{FF2B5EF4-FFF2-40B4-BE49-F238E27FC236}">
                <a16:creationId xmlns:a16="http://schemas.microsoft.com/office/drawing/2014/main" id="{9390B929-29B3-43B0-9365-08AF2AA8BF10}"/>
              </a:ext>
            </a:extLst>
          </p:cNvPr>
          <p:cNvSpPr>
            <a:spLocks noGrp="1"/>
          </p:cNvSpPr>
          <p:nvPr>
            <p:ph type="sldNum" sz="quarter" idx="5"/>
          </p:nvPr>
        </p:nvSpPr>
        <p:spPr/>
        <p:txBody>
          <a:bodyPr/>
          <a:lstStyle/>
          <a:p>
            <a:fld id="{7DC41F72-F7CA-4DBF-8336-68CBFE27D810}" type="slidenum">
              <a:rPr lang="uk-UA" smtClean="0"/>
              <a:t>12</a:t>
            </a:fld>
            <a:endParaRPr lang="uk-UA"/>
          </a:p>
        </p:txBody>
      </p:sp>
    </p:spTree>
    <p:extLst>
      <p:ext uri="{BB962C8B-B14F-4D97-AF65-F5344CB8AC3E}">
        <p14:creationId xmlns:p14="http://schemas.microsoft.com/office/powerpoint/2010/main" val="124311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9850" y="344488"/>
            <a:ext cx="6962775" cy="3916362"/>
          </a:xfrm>
          <a:prstGeom prst="rect">
            <a:avLst/>
          </a:prstGeom>
          <a:ln/>
        </p:spPr>
      </p:sp>
      <p:sp>
        <p:nvSpPr>
          <p:cNvPr id="18435" name="Rectangle 3"/>
          <p:cNvSpPr>
            <a:spLocks noGrp="1" noChangeArrowheads="1"/>
          </p:cNvSpPr>
          <p:nvPr>
            <p:ph type="body" idx="1"/>
          </p:nvPr>
        </p:nvSpPr>
        <p:spPr>
          <a:xfrm>
            <a:off x="553259" y="4357351"/>
            <a:ext cx="6338823" cy="5438888"/>
          </a:xfrm>
          <a:prstGeom prst="rect">
            <a:avLst/>
          </a:prstGeom>
          <a:noFill/>
          <a:ln/>
        </p:spPr>
        <p:txBody>
          <a:bodyPr/>
          <a:lstStyle/>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endParaRPr lang="uk-UA" dirty="0"/>
          </a:p>
          <a:p>
            <a:pPr eaLnBrk="1" hangingPunct="1"/>
            <a:endParaRPr lang="uk-UA" dirty="0">
              <a:latin typeface="Arial Narrow"/>
            </a:endParaRPr>
          </a:p>
        </p:txBody>
      </p:sp>
      <p:sp>
        <p:nvSpPr>
          <p:cNvPr id="2" name="Місце для верхнього колонтитула 1">
            <a:extLst>
              <a:ext uri="{FF2B5EF4-FFF2-40B4-BE49-F238E27FC236}">
                <a16:creationId xmlns:a16="http://schemas.microsoft.com/office/drawing/2014/main" id="{B43478BD-D3FD-418F-8004-F4E547237077}"/>
              </a:ext>
            </a:extLst>
          </p:cNvPr>
          <p:cNvSpPr>
            <a:spLocks noGrp="1"/>
          </p:cNvSpPr>
          <p:nvPr>
            <p:ph type="hdr" sz="quarter"/>
          </p:nvPr>
        </p:nvSpPr>
        <p:spPr/>
        <p:txBody>
          <a:bodyPr/>
          <a:lstStyle/>
          <a:p>
            <a:r>
              <a:rPr lang="en-US"/>
              <a:t>1.1.Module  –  Intro</a:t>
            </a:r>
            <a:endParaRPr lang="uk-UA" dirty="0"/>
          </a:p>
        </p:txBody>
      </p:sp>
      <p:sp>
        <p:nvSpPr>
          <p:cNvPr id="3" name="Номер слайда 2">
            <a:extLst>
              <a:ext uri="{FF2B5EF4-FFF2-40B4-BE49-F238E27FC236}">
                <a16:creationId xmlns:a16="http://schemas.microsoft.com/office/drawing/2014/main" id="{F140EDCB-FBAD-4F77-B702-1633803A79A2}"/>
              </a:ext>
            </a:extLst>
          </p:cNvPr>
          <p:cNvSpPr>
            <a:spLocks noGrp="1"/>
          </p:cNvSpPr>
          <p:nvPr>
            <p:ph type="sldNum" sz="quarter" idx="5"/>
          </p:nvPr>
        </p:nvSpPr>
        <p:spPr/>
        <p:txBody>
          <a:bodyPr/>
          <a:lstStyle/>
          <a:p>
            <a:fld id="{7DC41F72-F7CA-4DBF-8336-68CBFE27D810}" type="slidenum">
              <a:rPr lang="uk-UA" smtClean="0"/>
              <a:t>13</a:t>
            </a:fld>
            <a:endParaRPr lang="uk-UA"/>
          </a:p>
        </p:txBody>
      </p:sp>
    </p:spTree>
    <p:extLst>
      <p:ext uri="{BB962C8B-B14F-4D97-AF65-F5344CB8AC3E}">
        <p14:creationId xmlns:p14="http://schemas.microsoft.com/office/powerpoint/2010/main" val="405333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44450" y="374650"/>
            <a:ext cx="7011988" cy="3943350"/>
          </a:xfrm>
          <a:prstGeom prst="rect">
            <a:avLst/>
          </a:prstGeom>
          <a:ln/>
        </p:spPr>
      </p:sp>
      <p:sp>
        <p:nvSpPr>
          <p:cNvPr id="18435" name="Rectangle 3"/>
          <p:cNvSpPr>
            <a:spLocks noGrp="1" noChangeArrowheads="1"/>
          </p:cNvSpPr>
          <p:nvPr>
            <p:ph type="body" idx="1"/>
          </p:nvPr>
        </p:nvSpPr>
        <p:spPr>
          <a:xfrm>
            <a:off x="670917" y="4467647"/>
            <a:ext cx="6156234" cy="4181678"/>
          </a:xfrm>
          <a:prstGeom prst="rect">
            <a:avLst/>
          </a:prstGeom>
          <a:noFill/>
          <a:ln/>
        </p:spPr>
        <p:txBody>
          <a:bodyPr/>
          <a:lstStyle/>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endParaRPr lang="uk-UA" dirty="0"/>
          </a:p>
          <a:p>
            <a:pPr eaLnBrk="1" hangingPunct="1"/>
            <a:endParaRPr lang="uk-UA" dirty="0">
              <a:latin typeface="Arial Narrow"/>
            </a:endParaRPr>
          </a:p>
        </p:txBody>
      </p:sp>
      <p:sp>
        <p:nvSpPr>
          <p:cNvPr id="2" name="Місце для верхнього колонтитула 1">
            <a:extLst>
              <a:ext uri="{FF2B5EF4-FFF2-40B4-BE49-F238E27FC236}">
                <a16:creationId xmlns:a16="http://schemas.microsoft.com/office/drawing/2014/main" id="{33AB301C-7919-4287-AE2B-B89B7FFA1B11}"/>
              </a:ext>
            </a:extLst>
          </p:cNvPr>
          <p:cNvSpPr>
            <a:spLocks noGrp="1"/>
          </p:cNvSpPr>
          <p:nvPr>
            <p:ph type="hdr" sz="quarter"/>
          </p:nvPr>
        </p:nvSpPr>
        <p:spPr/>
        <p:txBody>
          <a:bodyPr/>
          <a:lstStyle/>
          <a:p>
            <a:r>
              <a:rPr lang="en-US"/>
              <a:t>1.1.Module  –  Intro</a:t>
            </a:r>
            <a:endParaRPr lang="uk-UA" dirty="0"/>
          </a:p>
        </p:txBody>
      </p:sp>
      <p:sp>
        <p:nvSpPr>
          <p:cNvPr id="3" name="Номер слайда 2">
            <a:extLst>
              <a:ext uri="{FF2B5EF4-FFF2-40B4-BE49-F238E27FC236}">
                <a16:creationId xmlns:a16="http://schemas.microsoft.com/office/drawing/2014/main" id="{300AFDD5-CBAC-4CD2-ADA5-0FE277FB42CC}"/>
              </a:ext>
            </a:extLst>
          </p:cNvPr>
          <p:cNvSpPr>
            <a:spLocks noGrp="1"/>
          </p:cNvSpPr>
          <p:nvPr>
            <p:ph type="sldNum" sz="quarter" idx="5"/>
          </p:nvPr>
        </p:nvSpPr>
        <p:spPr/>
        <p:txBody>
          <a:bodyPr/>
          <a:lstStyle/>
          <a:p>
            <a:fld id="{7DC41F72-F7CA-4DBF-8336-68CBFE27D810}" type="slidenum">
              <a:rPr lang="uk-UA" smtClean="0"/>
              <a:t>14</a:t>
            </a:fld>
            <a:endParaRPr lang="uk-UA"/>
          </a:p>
        </p:txBody>
      </p:sp>
    </p:spTree>
    <p:extLst>
      <p:ext uri="{BB962C8B-B14F-4D97-AF65-F5344CB8AC3E}">
        <p14:creationId xmlns:p14="http://schemas.microsoft.com/office/powerpoint/2010/main" val="2642653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5088" y="265113"/>
            <a:ext cx="6970712" cy="3921125"/>
          </a:xfrm>
          <a:prstGeom prst="rect">
            <a:avLst/>
          </a:prstGeom>
          <a:ln/>
        </p:spPr>
      </p:sp>
      <p:sp>
        <p:nvSpPr>
          <p:cNvPr id="18435" name="Rectangle 3"/>
          <p:cNvSpPr>
            <a:spLocks noGrp="1" noChangeArrowheads="1"/>
          </p:cNvSpPr>
          <p:nvPr>
            <p:ph type="body" idx="1"/>
          </p:nvPr>
        </p:nvSpPr>
        <p:spPr>
          <a:xfrm>
            <a:off x="495776" y="4446715"/>
            <a:ext cx="6109335" cy="3921125"/>
          </a:xfrm>
          <a:prstGeom prst="rect">
            <a:avLst/>
          </a:prstGeom>
          <a:noFill/>
          <a:ln/>
        </p:spPr>
        <p:txBody>
          <a:bodyPr/>
          <a:lstStyle/>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eaLnBrk="1" hangingPunct="1"/>
            <a:endParaRPr lang="uk-UA" dirty="0">
              <a:latin typeface="Arial Narrow"/>
            </a:endParaRPr>
          </a:p>
        </p:txBody>
      </p:sp>
      <p:sp>
        <p:nvSpPr>
          <p:cNvPr id="2" name="Місце для верхнього колонтитула 1">
            <a:extLst>
              <a:ext uri="{FF2B5EF4-FFF2-40B4-BE49-F238E27FC236}">
                <a16:creationId xmlns:a16="http://schemas.microsoft.com/office/drawing/2014/main" id="{2DD90A4E-20F1-4A07-9409-9A4DDAA8B360}"/>
              </a:ext>
            </a:extLst>
          </p:cNvPr>
          <p:cNvSpPr>
            <a:spLocks noGrp="1"/>
          </p:cNvSpPr>
          <p:nvPr>
            <p:ph type="hdr" sz="quarter"/>
          </p:nvPr>
        </p:nvSpPr>
        <p:spPr/>
        <p:txBody>
          <a:bodyPr/>
          <a:lstStyle/>
          <a:p>
            <a:r>
              <a:rPr lang="en-US"/>
              <a:t>1.1.Module  –  Intro</a:t>
            </a:r>
            <a:endParaRPr lang="uk-UA" dirty="0"/>
          </a:p>
        </p:txBody>
      </p:sp>
      <p:sp>
        <p:nvSpPr>
          <p:cNvPr id="3" name="Номер слайда 2">
            <a:extLst>
              <a:ext uri="{FF2B5EF4-FFF2-40B4-BE49-F238E27FC236}">
                <a16:creationId xmlns:a16="http://schemas.microsoft.com/office/drawing/2014/main" id="{766D9008-FE01-4540-8912-FEC0B8D907A7}"/>
              </a:ext>
            </a:extLst>
          </p:cNvPr>
          <p:cNvSpPr>
            <a:spLocks noGrp="1"/>
          </p:cNvSpPr>
          <p:nvPr>
            <p:ph type="sldNum" sz="quarter" idx="5"/>
          </p:nvPr>
        </p:nvSpPr>
        <p:spPr/>
        <p:txBody>
          <a:bodyPr/>
          <a:lstStyle/>
          <a:p>
            <a:fld id="{7DC41F72-F7CA-4DBF-8336-68CBFE27D810}" type="slidenum">
              <a:rPr lang="uk-UA" smtClean="0"/>
              <a:t>15</a:t>
            </a:fld>
            <a:endParaRPr lang="uk-UA"/>
          </a:p>
        </p:txBody>
      </p:sp>
    </p:spTree>
    <p:extLst>
      <p:ext uri="{BB962C8B-B14F-4D97-AF65-F5344CB8AC3E}">
        <p14:creationId xmlns:p14="http://schemas.microsoft.com/office/powerpoint/2010/main" val="351038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90488" y="531813"/>
            <a:ext cx="6986587" cy="3930650"/>
          </a:xfrm>
          <a:prstGeom prst="rect">
            <a:avLst/>
          </a:prstGeom>
          <a:ln/>
        </p:spPr>
      </p:sp>
      <p:sp>
        <p:nvSpPr>
          <p:cNvPr id="18435" name="Rectangle 3"/>
          <p:cNvSpPr>
            <a:spLocks noGrp="1" noChangeArrowheads="1"/>
          </p:cNvSpPr>
          <p:nvPr>
            <p:ph type="body" idx="1"/>
          </p:nvPr>
        </p:nvSpPr>
        <p:spPr>
          <a:xfrm>
            <a:off x="670917" y="4539655"/>
            <a:ext cx="6071518" cy="4853733"/>
          </a:xfrm>
          <a:prstGeom prst="rect">
            <a:avLst/>
          </a:prstGeom>
          <a:noFill/>
          <a:ln/>
        </p:spPr>
        <p:txBody>
          <a:bodyPr/>
          <a:lstStyle/>
          <a:p>
            <a:pPr algn="just" defTabSz="1489892">
              <a:defRPr/>
            </a:pPr>
            <a:r>
              <a:rPr lang="uk-UA" dirty="0"/>
              <a:t>Інформаційні ресурси:</a:t>
            </a:r>
          </a:p>
          <a:p>
            <a:pPr marL="823391" indent="-823391" algn="just" defTabSz="1489892">
              <a:buFont typeface="Wingdings" panose="05000000000000000000" pitchFamily="2" charset="2"/>
              <a:buChar char="§"/>
              <a:defRPr/>
            </a:pPr>
            <a:r>
              <a:rPr lang="uk-UA" dirty="0"/>
              <a:t>https://zakon.rada.gov.ua/</a:t>
            </a:r>
          </a:p>
          <a:p>
            <a:pPr marL="823391" indent="-823391" algn="just" defTabSz="1489892">
              <a:buFont typeface="Wingdings" panose="05000000000000000000" pitchFamily="2" charset="2"/>
              <a:buChar char="§"/>
              <a:defRPr/>
            </a:pPr>
            <a:r>
              <a:rPr lang="uk-UA" dirty="0"/>
              <a:t>http://saee.gov.ua/uk/content/buildings-certification</a:t>
            </a:r>
          </a:p>
          <a:p>
            <a:pPr marL="823391" indent="-823391" algn="just" defTabSz="1489892">
              <a:buFont typeface="Wingdings" panose="05000000000000000000" pitchFamily="2" charset="2"/>
              <a:buChar char="§"/>
              <a:defRPr/>
            </a:pPr>
            <a:r>
              <a:rPr lang="uk-UA" dirty="0">
                <a:hlinkClick r:id="rId3">
                  <a:extLst>
                    <a:ext uri="{A12FA001-AC4F-418D-AE19-62706E023703}">
                      <ahyp:hlinkClr xmlns:ahyp="http://schemas.microsoft.com/office/drawing/2018/hyperlinkcolor" val="tx"/>
                    </a:ext>
                  </a:extLst>
                </a:hlinkClick>
              </a:rPr>
              <a:t>http://online.budstandart.com/ua/</a:t>
            </a:r>
            <a:endParaRPr lang="uk-UA" dirty="0"/>
          </a:p>
          <a:p>
            <a:pPr marL="823391" indent="-823391" algn="just" defTabSz="1489892">
              <a:buFont typeface="Wingdings" panose="05000000000000000000" pitchFamily="2" charset="2"/>
              <a:buChar char="§"/>
              <a:defRPr/>
            </a:pPr>
            <a:r>
              <a:rPr lang="uk-UA" dirty="0">
                <a:hlinkClick r:id="rId4">
                  <a:extLst>
                    <a:ext uri="{A12FA001-AC4F-418D-AE19-62706E023703}">
                      <ahyp:hlinkClr xmlns:ahyp="http://schemas.microsoft.com/office/drawing/2018/hyperlinkcolor" val="tx"/>
                    </a:ext>
                  </a:extLst>
                </a:hlinkClick>
              </a:rPr>
              <a:t>http://cct.com.ua/np.html</a:t>
            </a:r>
            <a:endParaRPr lang="uk-UA" dirty="0"/>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eaLnBrk="1" hangingPunct="1"/>
            <a:endParaRPr lang="uk-UA" dirty="0">
              <a:latin typeface="Arial Narrow"/>
            </a:endParaRPr>
          </a:p>
        </p:txBody>
      </p:sp>
      <p:sp>
        <p:nvSpPr>
          <p:cNvPr id="2" name="Місце для верхнього колонтитула 1">
            <a:extLst>
              <a:ext uri="{FF2B5EF4-FFF2-40B4-BE49-F238E27FC236}">
                <a16:creationId xmlns:a16="http://schemas.microsoft.com/office/drawing/2014/main" id="{5C750A1A-907D-4F49-9FF5-CAA1BB5B7A03}"/>
              </a:ext>
            </a:extLst>
          </p:cNvPr>
          <p:cNvSpPr>
            <a:spLocks noGrp="1"/>
          </p:cNvSpPr>
          <p:nvPr>
            <p:ph type="hdr" sz="quarter"/>
          </p:nvPr>
        </p:nvSpPr>
        <p:spPr>
          <a:xfrm>
            <a:off x="18599" y="19760"/>
            <a:ext cx="3078030" cy="513162"/>
          </a:xfrm>
        </p:spPr>
        <p:txBody>
          <a:bodyPr/>
          <a:lstStyle/>
          <a:p>
            <a:r>
              <a:rPr lang="en-US"/>
              <a:t>1.1.Module  –  Intro</a:t>
            </a:r>
            <a:endParaRPr lang="uk-UA" dirty="0"/>
          </a:p>
        </p:txBody>
      </p:sp>
      <p:sp>
        <p:nvSpPr>
          <p:cNvPr id="3" name="Номер слайда 2">
            <a:extLst>
              <a:ext uri="{FF2B5EF4-FFF2-40B4-BE49-F238E27FC236}">
                <a16:creationId xmlns:a16="http://schemas.microsoft.com/office/drawing/2014/main" id="{BB17CA12-9DB0-4732-AFCB-C68B68D943F6}"/>
              </a:ext>
            </a:extLst>
          </p:cNvPr>
          <p:cNvSpPr>
            <a:spLocks noGrp="1"/>
          </p:cNvSpPr>
          <p:nvPr>
            <p:ph type="sldNum" sz="quarter" idx="5"/>
          </p:nvPr>
        </p:nvSpPr>
        <p:spPr/>
        <p:txBody>
          <a:bodyPr/>
          <a:lstStyle/>
          <a:p>
            <a:fld id="{7DC41F72-F7CA-4DBF-8336-68CBFE27D810}" type="slidenum">
              <a:rPr lang="uk-UA" smtClean="0"/>
              <a:t>16</a:t>
            </a:fld>
            <a:endParaRPr lang="uk-UA"/>
          </a:p>
        </p:txBody>
      </p:sp>
    </p:spTree>
    <p:extLst>
      <p:ext uri="{BB962C8B-B14F-4D97-AF65-F5344CB8AC3E}">
        <p14:creationId xmlns:p14="http://schemas.microsoft.com/office/powerpoint/2010/main" val="85058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8" y="428625"/>
            <a:ext cx="6970712" cy="3921125"/>
          </a:xfrm>
          <a:prstGeom prst="rect">
            <a:avLst/>
          </a:prstGeom>
        </p:spPr>
      </p:sp>
      <p:sp>
        <p:nvSpPr>
          <p:cNvPr id="3" name="Notes Placeholder 2"/>
          <p:cNvSpPr>
            <a:spLocks noGrp="1"/>
          </p:cNvSpPr>
          <p:nvPr>
            <p:ph type="body" idx="1"/>
          </p:nvPr>
        </p:nvSpPr>
        <p:spPr>
          <a:xfrm>
            <a:off x="477825" y="4750089"/>
            <a:ext cx="6145237" cy="4405696"/>
          </a:xfrm>
          <a:prstGeom prst="rect">
            <a:avLst/>
          </a:prstGeom>
        </p:spPr>
        <p:txBody>
          <a:bodyPr/>
          <a:lstStyle/>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endParaRPr lang="en-GB" dirty="0"/>
          </a:p>
        </p:txBody>
      </p:sp>
      <p:sp>
        <p:nvSpPr>
          <p:cNvPr id="4" name="Місце для верхнього колонтитула 3">
            <a:extLst>
              <a:ext uri="{FF2B5EF4-FFF2-40B4-BE49-F238E27FC236}">
                <a16:creationId xmlns:a16="http://schemas.microsoft.com/office/drawing/2014/main" id="{40F392E1-8A47-4B5F-B20D-0882B159F56D}"/>
              </a:ext>
            </a:extLst>
          </p:cNvPr>
          <p:cNvSpPr>
            <a:spLocks noGrp="1"/>
          </p:cNvSpPr>
          <p:nvPr>
            <p:ph type="hdr" sz="quarter"/>
          </p:nvPr>
        </p:nvSpPr>
        <p:spPr/>
        <p:txBody>
          <a:bodyPr/>
          <a:lstStyle/>
          <a:p>
            <a:r>
              <a:rPr lang="en-US"/>
              <a:t>1.1.Module  –  Intro</a:t>
            </a:r>
            <a:endParaRPr lang="uk-UA" dirty="0"/>
          </a:p>
        </p:txBody>
      </p:sp>
      <p:sp>
        <p:nvSpPr>
          <p:cNvPr id="5" name="Номер слайда 4">
            <a:extLst>
              <a:ext uri="{FF2B5EF4-FFF2-40B4-BE49-F238E27FC236}">
                <a16:creationId xmlns:a16="http://schemas.microsoft.com/office/drawing/2014/main" id="{625070C2-A677-482C-A516-006CEF543A9D}"/>
              </a:ext>
            </a:extLst>
          </p:cNvPr>
          <p:cNvSpPr>
            <a:spLocks noGrp="1"/>
          </p:cNvSpPr>
          <p:nvPr>
            <p:ph type="sldNum" sz="quarter" idx="5"/>
          </p:nvPr>
        </p:nvSpPr>
        <p:spPr/>
        <p:txBody>
          <a:bodyPr/>
          <a:lstStyle/>
          <a:p>
            <a:fld id="{7DC41F72-F7CA-4DBF-8336-68CBFE27D810}" type="slidenum">
              <a:rPr lang="uk-UA" smtClean="0"/>
              <a:t>17</a:t>
            </a:fld>
            <a:endParaRPr lang="uk-UA"/>
          </a:p>
        </p:txBody>
      </p:sp>
    </p:spTree>
    <p:extLst>
      <p:ext uri="{BB962C8B-B14F-4D97-AF65-F5344CB8AC3E}">
        <p14:creationId xmlns:p14="http://schemas.microsoft.com/office/powerpoint/2010/main" val="339952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214313"/>
            <a:ext cx="6794500" cy="3822700"/>
          </a:xfrm>
          <a:prstGeom prst="rect">
            <a:avLst/>
          </a:prstGeom>
        </p:spPr>
      </p:sp>
      <p:sp>
        <p:nvSpPr>
          <p:cNvPr id="3" name="Notes Placeholder 2"/>
          <p:cNvSpPr>
            <a:spLocks noGrp="1"/>
          </p:cNvSpPr>
          <p:nvPr>
            <p:ph type="body" idx="1"/>
          </p:nvPr>
        </p:nvSpPr>
        <p:spPr>
          <a:xfrm>
            <a:off x="382884" y="4242811"/>
            <a:ext cx="6336705" cy="5774313"/>
          </a:xfrm>
          <a:prstGeom prst="rect">
            <a:avLst/>
          </a:prstGeom>
        </p:spPr>
        <p:txBody>
          <a:bodyPr/>
          <a:lstStyle/>
          <a:p>
            <a:pPr algn="just"/>
            <a:r>
              <a:rPr lang="uk-UA" sz="1000" dirty="0"/>
              <a:t>Україна перебуває в процесі створення механізмів сприяння відновлення  фонду приватних та державних споруд (напр. Фонд енергоефективності України). Поряд із цією ініціативою було впроваджено програми підготовки енергоаудиторів різними організаціями та з різними навчальними цілями. Програма навчання, яку використовують нині, сприяє довгостроковій цілі щодо збільшення кількості високо кваліфікованих та  компетентних аудиторів в Україні.</a:t>
            </a:r>
          </a:p>
          <a:p>
            <a:pPr algn="just"/>
            <a:endParaRPr lang="uk-UA" sz="1000" dirty="0"/>
          </a:p>
          <a:p>
            <a:pPr algn="just"/>
            <a:r>
              <a:rPr lang="uk-UA" sz="1000" dirty="0"/>
              <a:t>Спеціальною метою предметної програми підготовки є створення потужностей в Україні які:</a:t>
            </a:r>
          </a:p>
          <a:p>
            <a:pPr algn="just"/>
            <a:r>
              <a:rPr lang="uk-UA" sz="1000" dirty="0"/>
              <a:t>a) можуть підготувати технічний та економічний аналіз будівлі;</a:t>
            </a:r>
          </a:p>
          <a:p>
            <a:pPr algn="just"/>
            <a:r>
              <a:rPr lang="uk-UA" sz="1000" dirty="0"/>
              <a:t>b) можуть видавати сертифікати енергоефективності для будівель відповідно до законодавства України та  </a:t>
            </a:r>
          </a:p>
          <a:p>
            <a:pPr algn="just"/>
            <a:r>
              <a:rPr lang="uk-UA" sz="1000" dirty="0"/>
              <a:t>c) можуть сприяти Спілкам власників житла в підготовці необхідних заяв та документів.</a:t>
            </a:r>
          </a:p>
          <a:p>
            <a:endParaRPr lang="uk-UA" sz="1000" dirty="0"/>
          </a:p>
          <a:p>
            <a:r>
              <a:rPr lang="uk-UA" sz="1000" dirty="0"/>
              <a:t>Комплексний тренінг (A+B): </a:t>
            </a:r>
          </a:p>
          <a:p>
            <a:pPr marL="308771" indent="-308771">
              <a:buFont typeface="Arial" panose="020B0604020202020204" pitchFamily="34" charset="0"/>
              <a:buChar char="•"/>
            </a:pPr>
            <a:r>
              <a:rPr lang="uk-UA" sz="1000" dirty="0"/>
              <a:t>Загальна тривалість – 9 днів.</a:t>
            </a:r>
          </a:p>
          <a:p>
            <a:pPr marL="308771" indent="-308771">
              <a:buFont typeface="Arial" panose="020B0604020202020204" pitchFamily="34" charset="0"/>
              <a:buChar char="•"/>
            </a:pPr>
            <a:r>
              <a:rPr lang="uk-UA" sz="1000" dirty="0"/>
              <a:t>Практичні елементи, які стосуються проходження енергоаудиту та впровадження заходів – прибл. 1–2 дні. </a:t>
            </a:r>
          </a:p>
          <a:p>
            <a:pPr marL="308771" indent="-308771">
              <a:buFont typeface="Arial" panose="020B0604020202020204" pitchFamily="34" charset="0"/>
              <a:buChar char="•"/>
            </a:pPr>
            <a:r>
              <a:rPr lang="uk-UA" sz="1000" dirty="0"/>
              <a:t>Семінари в групах чи домашні завдання із розрахунків – прибл. 1 день.</a:t>
            </a:r>
          </a:p>
          <a:p>
            <a:pPr marL="308771" indent="-308771">
              <a:buFont typeface="Arial" panose="020B0604020202020204" pitchFamily="34" charset="0"/>
              <a:buChar char="•"/>
            </a:pPr>
            <a:r>
              <a:rPr lang="uk-UA" sz="1000" dirty="0"/>
              <a:t>Проведення лекцій на спеціальну тематику (архітектура/структура, будівельна фізика, небезпечні матеріали, економіка/фінансування, характерні особливості Фонду енергоефективності України).</a:t>
            </a:r>
          </a:p>
          <a:p>
            <a:pPr marL="308771" indent="-308771" defTabSz="1646786">
              <a:buFont typeface="Arial" panose="020B0604020202020204" pitchFamily="34" charset="0"/>
              <a:buChar char="•"/>
              <a:defRPr/>
            </a:pPr>
            <a:r>
              <a:rPr lang="uk-UA" sz="1000" dirty="0"/>
              <a:t>Приклади розрахунків.</a:t>
            </a:r>
          </a:p>
          <a:p>
            <a:endParaRPr lang="uk-UA" sz="1000" dirty="0"/>
          </a:p>
          <a:p>
            <a:r>
              <a:rPr lang="uk-UA" sz="1000" dirty="0"/>
              <a:t>Тренінг для кваліфікованих аудиторів (B): </a:t>
            </a:r>
          </a:p>
          <a:p>
            <a:pPr marL="308771" indent="-308771">
              <a:buFont typeface="Arial" panose="020B0604020202020204" pitchFamily="34" charset="0"/>
              <a:buChar char="•"/>
            </a:pPr>
            <a:r>
              <a:rPr lang="uk-UA" sz="1000" dirty="0"/>
              <a:t>Тривалість – 4 дні.</a:t>
            </a:r>
          </a:p>
          <a:p>
            <a:pPr marL="308771" indent="-308771">
              <a:buFont typeface="Arial" panose="020B0604020202020204" pitchFamily="34" charset="0"/>
              <a:buChar char="•"/>
            </a:pPr>
            <a:r>
              <a:rPr lang="uk-UA" sz="1000" dirty="0"/>
              <a:t>Небезпечні матеріали, Сертифікація будівлі, вимірювання та перевірка – прибл. 3 дні.</a:t>
            </a:r>
          </a:p>
          <a:p>
            <a:pPr marL="308771" indent="-308771">
              <a:buFont typeface="Arial" panose="020B0604020202020204" pitchFamily="34" charset="0"/>
              <a:buChar char="•"/>
            </a:pPr>
            <a:r>
              <a:rPr lang="uk-UA" sz="1000" dirty="0"/>
              <a:t>Характерні особливості Фонду енергоефективності України та Спілок власників житла – прибл. 1 день.</a:t>
            </a:r>
          </a:p>
          <a:p>
            <a:pPr marL="308771" indent="-308771">
              <a:buFont typeface="Arial" panose="020B0604020202020204" pitchFamily="34" charset="0"/>
              <a:buChar char="•"/>
            </a:pPr>
            <a:r>
              <a:rPr lang="uk-UA" sz="1000" dirty="0"/>
              <a:t>Проведення лекцій на спеціальну тематику (архітектура/структура, будівельна фізика, небезпечні матеріали, економіка/фінансування, характерні особливості Фонду енергоефективності України).</a:t>
            </a:r>
          </a:p>
          <a:p>
            <a:pPr marL="308771" indent="-308771">
              <a:buFont typeface="Arial" panose="020B0604020202020204" pitchFamily="34" charset="0"/>
              <a:buChar char="•"/>
            </a:pPr>
            <a:r>
              <a:rPr lang="uk-UA" sz="1000" dirty="0"/>
              <a:t>Не передбачено практичних елементів.</a:t>
            </a:r>
          </a:p>
          <a:p>
            <a:pPr marL="308771" indent="-308771">
              <a:buFont typeface="Arial" panose="020B0604020202020204" pitchFamily="34" charset="0"/>
              <a:buChar char="•"/>
            </a:pPr>
            <a:r>
              <a:rPr lang="uk-UA" sz="1000" dirty="0"/>
              <a:t>Приклади розрахунків. </a:t>
            </a:r>
          </a:p>
          <a:p>
            <a:endParaRPr lang="uk-UA" sz="2200" dirty="0"/>
          </a:p>
          <a:p>
            <a:endParaRPr lang="uk-UA" sz="2200" dirty="0"/>
          </a:p>
          <a:p>
            <a:pPr algn="just" defTabSz="1773915">
              <a:defRPr/>
            </a:pPr>
            <a:endParaRPr lang="uk-UA" dirty="0"/>
          </a:p>
        </p:txBody>
      </p:sp>
      <p:sp>
        <p:nvSpPr>
          <p:cNvPr id="4" name="Місце для верхнього колонтитула 3">
            <a:extLst>
              <a:ext uri="{FF2B5EF4-FFF2-40B4-BE49-F238E27FC236}">
                <a16:creationId xmlns:a16="http://schemas.microsoft.com/office/drawing/2014/main" id="{73E294B0-F2A0-47AA-842B-0B2E31217CD4}"/>
              </a:ext>
            </a:extLst>
          </p:cNvPr>
          <p:cNvSpPr>
            <a:spLocks noGrp="1"/>
          </p:cNvSpPr>
          <p:nvPr>
            <p:ph type="hdr" sz="quarter"/>
          </p:nvPr>
        </p:nvSpPr>
        <p:spPr/>
        <p:txBody>
          <a:bodyPr/>
          <a:lstStyle/>
          <a:p>
            <a:r>
              <a:rPr lang="en-US"/>
              <a:t>1.1.Module  –  Intro</a:t>
            </a:r>
            <a:endParaRPr lang="uk-UA" dirty="0"/>
          </a:p>
        </p:txBody>
      </p:sp>
      <p:sp>
        <p:nvSpPr>
          <p:cNvPr id="5" name="Номер слайда 4">
            <a:extLst>
              <a:ext uri="{FF2B5EF4-FFF2-40B4-BE49-F238E27FC236}">
                <a16:creationId xmlns:a16="http://schemas.microsoft.com/office/drawing/2014/main" id="{831139C9-DDB1-4FDE-ABD2-0943BAA2A99D}"/>
              </a:ext>
            </a:extLst>
          </p:cNvPr>
          <p:cNvSpPr>
            <a:spLocks noGrp="1"/>
          </p:cNvSpPr>
          <p:nvPr>
            <p:ph type="sldNum" sz="quarter" idx="5"/>
          </p:nvPr>
        </p:nvSpPr>
        <p:spPr/>
        <p:txBody>
          <a:bodyPr/>
          <a:lstStyle/>
          <a:p>
            <a:fld id="{7DC41F72-F7CA-4DBF-8336-68CBFE27D810}" type="slidenum">
              <a:rPr lang="uk-UA" smtClean="0"/>
              <a:t>2</a:t>
            </a:fld>
            <a:endParaRPr lang="uk-UA"/>
          </a:p>
        </p:txBody>
      </p:sp>
    </p:spTree>
    <p:extLst>
      <p:ext uri="{BB962C8B-B14F-4D97-AF65-F5344CB8AC3E}">
        <p14:creationId xmlns:p14="http://schemas.microsoft.com/office/powerpoint/2010/main" val="125431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249238"/>
            <a:ext cx="6988175" cy="3930650"/>
          </a:xfrm>
          <a:prstGeom prst="rect">
            <a:avLst/>
          </a:prstGeom>
        </p:spPr>
      </p:sp>
      <p:sp>
        <p:nvSpPr>
          <p:cNvPr id="3" name="Notes Placeholder 2"/>
          <p:cNvSpPr>
            <a:spLocks noGrp="1"/>
          </p:cNvSpPr>
          <p:nvPr>
            <p:ph type="body" idx="1"/>
          </p:nvPr>
        </p:nvSpPr>
        <p:spPr>
          <a:xfrm>
            <a:off x="362249" y="4529031"/>
            <a:ext cx="6069308" cy="4691144"/>
          </a:xfrm>
          <a:prstGeom prst="rect">
            <a:avLst/>
          </a:prstGeom>
        </p:spPr>
        <p:txBody>
          <a:bodyPr/>
          <a:lstStyle/>
          <a:p>
            <a:r>
              <a:rPr lang="uk-UA" dirty="0"/>
              <a:t>Частиною цього навчального курсу є такі основні навчальні модулі. Модулі, що позначено червоним, відображають  спеціальні модулі, що стосуються України.</a:t>
            </a:r>
          </a:p>
          <a:p>
            <a:pPr algn="just" defTabSz="1489892">
              <a:defRPr/>
            </a:pPr>
            <a:r>
              <a:rPr lang="uk-UA" dirty="0"/>
              <a:t>________________________________________________________</a:t>
            </a:r>
            <a:r>
              <a:rPr lang="en-US" dirty="0"/>
              <a:t>__</a:t>
            </a:r>
            <a:r>
              <a:rPr lang="uk-UA" dirty="0"/>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endParaRPr lang="uk-UA" noProof="0" dirty="0"/>
          </a:p>
        </p:txBody>
      </p:sp>
      <p:sp>
        <p:nvSpPr>
          <p:cNvPr id="4" name="Місце для верхнього колонтитула 3">
            <a:extLst>
              <a:ext uri="{FF2B5EF4-FFF2-40B4-BE49-F238E27FC236}">
                <a16:creationId xmlns:a16="http://schemas.microsoft.com/office/drawing/2014/main" id="{397D1D7E-55D4-4816-A154-F6E3F0515E70}"/>
              </a:ext>
            </a:extLst>
          </p:cNvPr>
          <p:cNvSpPr>
            <a:spLocks noGrp="1"/>
          </p:cNvSpPr>
          <p:nvPr>
            <p:ph type="hdr" sz="quarter"/>
          </p:nvPr>
        </p:nvSpPr>
        <p:spPr/>
        <p:txBody>
          <a:bodyPr/>
          <a:lstStyle/>
          <a:p>
            <a:r>
              <a:rPr lang="en-US"/>
              <a:t>1.1.Module  –  Intro</a:t>
            </a:r>
            <a:endParaRPr lang="uk-UA" dirty="0"/>
          </a:p>
        </p:txBody>
      </p:sp>
      <p:sp>
        <p:nvSpPr>
          <p:cNvPr id="5" name="Номер слайда 4">
            <a:extLst>
              <a:ext uri="{FF2B5EF4-FFF2-40B4-BE49-F238E27FC236}">
                <a16:creationId xmlns:a16="http://schemas.microsoft.com/office/drawing/2014/main" id="{163A66A3-65E8-4EBF-93C2-FBCFE13DFB5D}"/>
              </a:ext>
            </a:extLst>
          </p:cNvPr>
          <p:cNvSpPr>
            <a:spLocks noGrp="1"/>
          </p:cNvSpPr>
          <p:nvPr>
            <p:ph type="sldNum" sz="quarter" idx="5"/>
          </p:nvPr>
        </p:nvSpPr>
        <p:spPr/>
        <p:txBody>
          <a:bodyPr/>
          <a:lstStyle/>
          <a:p>
            <a:fld id="{7DC41F72-F7CA-4DBF-8336-68CBFE27D810}" type="slidenum">
              <a:rPr lang="uk-UA" smtClean="0"/>
              <a:t>3</a:t>
            </a:fld>
            <a:endParaRPr lang="uk-UA"/>
          </a:p>
        </p:txBody>
      </p:sp>
    </p:spTree>
    <p:extLst>
      <p:ext uri="{BB962C8B-B14F-4D97-AF65-F5344CB8AC3E}">
        <p14:creationId xmlns:p14="http://schemas.microsoft.com/office/powerpoint/2010/main" val="358503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265113"/>
            <a:ext cx="6959600" cy="3914775"/>
          </a:xfrm>
          <a:prstGeom prst="rect">
            <a:avLst/>
          </a:prstGeom>
        </p:spPr>
      </p:sp>
      <p:sp>
        <p:nvSpPr>
          <p:cNvPr id="3" name="Notes Placeholder 2"/>
          <p:cNvSpPr>
            <a:spLocks noGrp="1"/>
          </p:cNvSpPr>
          <p:nvPr>
            <p:ph type="body" idx="1"/>
          </p:nvPr>
        </p:nvSpPr>
        <p:spPr>
          <a:xfrm>
            <a:off x="447317" y="4731191"/>
            <a:ext cx="6207840" cy="4128944"/>
          </a:xfrm>
          <a:prstGeom prst="rect">
            <a:avLst/>
          </a:prstGeom>
        </p:spPr>
        <p:txBody>
          <a:bodyPr/>
          <a:lstStyle/>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pPr algn="just" defTabSz="1489892">
              <a:defRPr/>
            </a:pPr>
            <a:r>
              <a:rPr lang="uk-UA" dirty="0"/>
              <a:t>_________________________________________________________________</a:t>
            </a:r>
          </a:p>
          <a:p>
            <a:endParaRPr lang="uk-UA" dirty="0"/>
          </a:p>
        </p:txBody>
      </p:sp>
      <p:sp>
        <p:nvSpPr>
          <p:cNvPr id="4" name="Місце для верхнього колонтитула 3">
            <a:extLst>
              <a:ext uri="{FF2B5EF4-FFF2-40B4-BE49-F238E27FC236}">
                <a16:creationId xmlns:a16="http://schemas.microsoft.com/office/drawing/2014/main" id="{8002858E-8884-4E8A-9601-DDBC95BB7330}"/>
              </a:ext>
            </a:extLst>
          </p:cNvPr>
          <p:cNvSpPr>
            <a:spLocks noGrp="1"/>
          </p:cNvSpPr>
          <p:nvPr>
            <p:ph type="hdr" sz="quarter"/>
          </p:nvPr>
        </p:nvSpPr>
        <p:spPr/>
        <p:txBody>
          <a:bodyPr/>
          <a:lstStyle/>
          <a:p>
            <a:r>
              <a:rPr lang="en-US"/>
              <a:t>1.1.Module  –  Intro</a:t>
            </a:r>
            <a:endParaRPr lang="uk-UA" dirty="0"/>
          </a:p>
        </p:txBody>
      </p:sp>
      <p:sp>
        <p:nvSpPr>
          <p:cNvPr id="5" name="Номер слайда 4">
            <a:extLst>
              <a:ext uri="{FF2B5EF4-FFF2-40B4-BE49-F238E27FC236}">
                <a16:creationId xmlns:a16="http://schemas.microsoft.com/office/drawing/2014/main" id="{CAE17AB7-DB95-4BFF-A4C2-24AF84F5FA2A}"/>
              </a:ext>
            </a:extLst>
          </p:cNvPr>
          <p:cNvSpPr>
            <a:spLocks noGrp="1"/>
          </p:cNvSpPr>
          <p:nvPr>
            <p:ph type="sldNum" sz="quarter" idx="5"/>
          </p:nvPr>
        </p:nvSpPr>
        <p:spPr/>
        <p:txBody>
          <a:bodyPr/>
          <a:lstStyle/>
          <a:p>
            <a:fld id="{7DC41F72-F7CA-4DBF-8336-68CBFE27D810}" type="slidenum">
              <a:rPr lang="uk-UA" smtClean="0"/>
              <a:t>4</a:t>
            </a:fld>
            <a:endParaRPr lang="uk-UA"/>
          </a:p>
        </p:txBody>
      </p:sp>
    </p:spTree>
    <p:extLst>
      <p:ext uri="{BB962C8B-B14F-4D97-AF65-F5344CB8AC3E}">
        <p14:creationId xmlns:p14="http://schemas.microsoft.com/office/powerpoint/2010/main" val="384535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296863"/>
            <a:ext cx="6904038" cy="3883025"/>
          </a:xfrm>
          <a:prstGeom prst="rect">
            <a:avLst/>
          </a:prstGeom>
        </p:spPr>
      </p:sp>
      <p:sp>
        <p:nvSpPr>
          <p:cNvPr id="3" name="Notes Placeholder 2"/>
          <p:cNvSpPr>
            <a:spLocks noGrp="1"/>
          </p:cNvSpPr>
          <p:nvPr>
            <p:ph type="body" idx="1"/>
          </p:nvPr>
        </p:nvSpPr>
        <p:spPr>
          <a:xfrm>
            <a:off x="608315" y="4479625"/>
            <a:ext cx="5828198" cy="4308502"/>
          </a:xfrm>
          <a:prstGeom prst="rect">
            <a:avLst/>
          </a:prstGeom>
        </p:spPr>
        <p:txBody>
          <a:bodyPr/>
          <a:lstStyle/>
          <a:p>
            <a:r>
              <a:rPr lang="uk-UA" dirty="0"/>
              <a:t>ОСББ повинні знати про виявлення структурних недоліків під час проведеного аудиту, а Фонд енергоефективності отримує спільне фінансування міжнародних спонсорів та міжнародних фінансових організацій, що потребує розгляду міжнародних стандартів та найновіших постанов у галузі захисту довкілля.</a:t>
            </a:r>
          </a:p>
          <a:p>
            <a:endParaRPr lang="uk-UA" dirty="0"/>
          </a:p>
          <a:p>
            <a:r>
              <a:rPr lang="uk-UA" dirty="0"/>
              <a:t>Підготовка сертифіката енергоефективності є важливою для процесу впровадження стандартів, а також необхідною після відновлення будівлі. Усі методи розрахунків визначено законодавством України. Методи розрахунків є частиною цього навчального модуля.</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endParaRPr lang="uk-UA" sz="1000" dirty="0"/>
          </a:p>
        </p:txBody>
      </p:sp>
      <p:sp>
        <p:nvSpPr>
          <p:cNvPr id="4" name="Місце для верхнього колонтитула 3">
            <a:extLst>
              <a:ext uri="{FF2B5EF4-FFF2-40B4-BE49-F238E27FC236}">
                <a16:creationId xmlns:a16="http://schemas.microsoft.com/office/drawing/2014/main" id="{3B2E09A5-3C78-4752-AD34-4A3821264A8C}"/>
              </a:ext>
            </a:extLst>
          </p:cNvPr>
          <p:cNvSpPr>
            <a:spLocks noGrp="1"/>
          </p:cNvSpPr>
          <p:nvPr>
            <p:ph type="hdr" sz="quarter"/>
          </p:nvPr>
        </p:nvSpPr>
        <p:spPr/>
        <p:txBody>
          <a:bodyPr/>
          <a:lstStyle/>
          <a:p>
            <a:r>
              <a:rPr lang="en-US"/>
              <a:t>1.1.Module  –  Intro</a:t>
            </a:r>
            <a:endParaRPr lang="uk-UA" dirty="0"/>
          </a:p>
        </p:txBody>
      </p:sp>
      <p:sp>
        <p:nvSpPr>
          <p:cNvPr id="5" name="Номер слайда 4">
            <a:extLst>
              <a:ext uri="{FF2B5EF4-FFF2-40B4-BE49-F238E27FC236}">
                <a16:creationId xmlns:a16="http://schemas.microsoft.com/office/drawing/2014/main" id="{1A27AC3B-5B52-4E39-8651-1D85F683EB71}"/>
              </a:ext>
            </a:extLst>
          </p:cNvPr>
          <p:cNvSpPr>
            <a:spLocks noGrp="1"/>
          </p:cNvSpPr>
          <p:nvPr>
            <p:ph type="sldNum" sz="quarter" idx="5"/>
          </p:nvPr>
        </p:nvSpPr>
        <p:spPr/>
        <p:txBody>
          <a:bodyPr/>
          <a:lstStyle/>
          <a:p>
            <a:fld id="{7DC41F72-F7CA-4DBF-8336-68CBFE27D810}" type="slidenum">
              <a:rPr lang="uk-UA" smtClean="0"/>
              <a:t>5</a:t>
            </a:fld>
            <a:endParaRPr lang="uk-UA"/>
          </a:p>
        </p:txBody>
      </p:sp>
    </p:spTree>
    <p:extLst>
      <p:ext uri="{BB962C8B-B14F-4D97-AF65-F5344CB8AC3E}">
        <p14:creationId xmlns:p14="http://schemas.microsoft.com/office/powerpoint/2010/main" val="257058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8" y="250825"/>
            <a:ext cx="6985000" cy="3929063"/>
          </a:xfrm>
          <a:prstGeom prst="rect">
            <a:avLst/>
          </a:prstGeom>
        </p:spPr>
      </p:sp>
      <p:sp>
        <p:nvSpPr>
          <p:cNvPr id="3" name="Notes Placeholder 2"/>
          <p:cNvSpPr>
            <a:spLocks noGrp="1"/>
          </p:cNvSpPr>
          <p:nvPr>
            <p:ph type="body" idx="1"/>
          </p:nvPr>
        </p:nvSpPr>
        <p:spPr>
          <a:xfrm>
            <a:off x="442614" y="4430713"/>
            <a:ext cx="6217245" cy="2613549"/>
          </a:xfrm>
          <a:prstGeom prst="rect">
            <a:avLst/>
          </a:prstGeom>
        </p:spPr>
        <p:txBody>
          <a:bodyPr/>
          <a:lstStyle/>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endParaRPr lang="uk-UA" dirty="0"/>
          </a:p>
        </p:txBody>
      </p:sp>
      <p:sp>
        <p:nvSpPr>
          <p:cNvPr id="4" name="Місце для верхнього колонтитула 3">
            <a:extLst>
              <a:ext uri="{FF2B5EF4-FFF2-40B4-BE49-F238E27FC236}">
                <a16:creationId xmlns:a16="http://schemas.microsoft.com/office/drawing/2014/main" id="{E1E99797-E49D-4A0F-A8DE-2B529A9B716F}"/>
              </a:ext>
            </a:extLst>
          </p:cNvPr>
          <p:cNvSpPr>
            <a:spLocks noGrp="1"/>
          </p:cNvSpPr>
          <p:nvPr>
            <p:ph type="hdr" sz="quarter"/>
          </p:nvPr>
        </p:nvSpPr>
        <p:spPr/>
        <p:txBody>
          <a:bodyPr/>
          <a:lstStyle/>
          <a:p>
            <a:r>
              <a:rPr lang="en-US"/>
              <a:t>1.1.Module  –  Intro</a:t>
            </a:r>
            <a:endParaRPr lang="uk-UA" dirty="0"/>
          </a:p>
        </p:txBody>
      </p:sp>
      <p:sp>
        <p:nvSpPr>
          <p:cNvPr id="5" name="Номер слайда 4">
            <a:extLst>
              <a:ext uri="{FF2B5EF4-FFF2-40B4-BE49-F238E27FC236}">
                <a16:creationId xmlns:a16="http://schemas.microsoft.com/office/drawing/2014/main" id="{EB95B3F1-3BE6-49CA-8F78-248369525ECB}"/>
              </a:ext>
            </a:extLst>
          </p:cNvPr>
          <p:cNvSpPr>
            <a:spLocks noGrp="1"/>
          </p:cNvSpPr>
          <p:nvPr>
            <p:ph type="sldNum" sz="quarter" idx="5"/>
          </p:nvPr>
        </p:nvSpPr>
        <p:spPr/>
        <p:txBody>
          <a:bodyPr/>
          <a:lstStyle/>
          <a:p>
            <a:fld id="{7DC41F72-F7CA-4DBF-8336-68CBFE27D810}" type="slidenum">
              <a:rPr lang="uk-UA" smtClean="0"/>
              <a:t>6</a:t>
            </a:fld>
            <a:endParaRPr lang="uk-UA"/>
          </a:p>
        </p:txBody>
      </p:sp>
    </p:spTree>
    <p:extLst>
      <p:ext uri="{BB962C8B-B14F-4D97-AF65-F5344CB8AC3E}">
        <p14:creationId xmlns:p14="http://schemas.microsoft.com/office/powerpoint/2010/main" val="160155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8" y="322263"/>
            <a:ext cx="6985000" cy="3929062"/>
          </a:xfrm>
          <a:prstGeom prst="rect">
            <a:avLst/>
          </a:prstGeom>
        </p:spPr>
      </p:sp>
      <p:sp>
        <p:nvSpPr>
          <p:cNvPr id="3" name="Notes Placeholder 2"/>
          <p:cNvSpPr>
            <a:spLocks noGrp="1"/>
          </p:cNvSpPr>
          <p:nvPr>
            <p:ph type="body" idx="1"/>
          </p:nvPr>
        </p:nvSpPr>
        <p:spPr>
          <a:xfrm>
            <a:off x="608314" y="4862753"/>
            <a:ext cx="5885845" cy="4285414"/>
          </a:xfrm>
          <a:prstGeom prst="rect">
            <a:avLst/>
          </a:prstGeom>
        </p:spPr>
        <p:txBody>
          <a:bodyPr/>
          <a:lstStyle/>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endParaRPr lang="uk-UA" dirty="0"/>
          </a:p>
        </p:txBody>
      </p:sp>
      <p:sp>
        <p:nvSpPr>
          <p:cNvPr id="4" name="Місце для верхнього колонтитула 3">
            <a:extLst>
              <a:ext uri="{FF2B5EF4-FFF2-40B4-BE49-F238E27FC236}">
                <a16:creationId xmlns:a16="http://schemas.microsoft.com/office/drawing/2014/main" id="{D579AE75-22DD-49B6-A474-C03F60F8B29D}"/>
              </a:ext>
            </a:extLst>
          </p:cNvPr>
          <p:cNvSpPr>
            <a:spLocks noGrp="1"/>
          </p:cNvSpPr>
          <p:nvPr>
            <p:ph type="hdr" sz="quarter"/>
          </p:nvPr>
        </p:nvSpPr>
        <p:spPr/>
        <p:txBody>
          <a:bodyPr/>
          <a:lstStyle/>
          <a:p>
            <a:r>
              <a:rPr lang="en-US"/>
              <a:t>1.1.Module  –  Intro</a:t>
            </a:r>
            <a:endParaRPr lang="uk-UA" dirty="0"/>
          </a:p>
        </p:txBody>
      </p:sp>
      <p:sp>
        <p:nvSpPr>
          <p:cNvPr id="5" name="Номер слайда 4">
            <a:extLst>
              <a:ext uri="{FF2B5EF4-FFF2-40B4-BE49-F238E27FC236}">
                <a16:creationId xmlns:a16="http://schemas.microsoft.com/office/drawing/2014/main" id="{75724439-4748-44E6-B0B8-6005FF8C5AF7}"/>
              </a:ext>
            </a:extLst>
          </p:cNvPr>
          <p:cNvSpPr>
            <a:spLocks noGrp="1"/>
          </p:cNvSpPr>
          <p:nvPr>
            <p:ph type="sldNum" sz="quarter" idx="5"/>
          </p:nvPr>
        </p:nvSpPr>
        <p:spPr/>
        <p:txBody>
          <a:bodyPr/>
          <a:lstStyle/>
          <a:p>
            <a:fld id="{7DC41F72-F7CA-4DBF-8336-68CBFE27D810}" type="slidenum">
              <a:rPr lang="uk-UA" smtClean="0"/>
              <a:t>7</a:t>
            </a:fld>
            <a:endParaRPr lang="uk-UA"/>
          </a:p>
        </p:txBody>
      </p:sp>
    </p:spTree>
    <p:extLst>
      <p:ext uri="{BB962C8B-B14F-4D97-AF65-F5344CB8AC3E}">
        <p14:creationId xmlns:p14="http://schemas.microsoft.com/office/powerpoint/2010/main" val="937384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8" y="250825"/>
            <a:ext cx="6985000" cy="3929063"/>
          </a:xfrm>
          <a:prstGeom prst="rect">
            <a:avLst/>
          </a:prstGeom>
        </p:spPr>
      </p:sp>
      <p:sp>
        <p:nvSpPr>
          <p:cNvPr id="3" name="Notes Placeholder 2"/>
          <p:cNvSpPr>
            <a:spLocks noGrp="1"/>
          </p:cNvSpPr>
          <p:nvPr>
            <p:ph type="body" idx="1"/>
          </p:nvPr>
        </p:nvSpPr>
        <p:spPr>
          <a:xfrm>
            <a:off x="531297" y="4539655"/>
            <a:ext cx="6512441" cy="3351633"/>
          </a:xfrm>
          <a:prstGeom prst="rect">
            <a:avLst/>
          </a:prstGeom>
        </p:spPr>
        <p:txBody>
          <a:bodyPr/>
          <a:lstStyle/>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endParaRPr lang="uk-UA" dirty="0"/>
          </a:p>
        </p:txBody>
      </p:sp>
      <p:sp>
        <p:nvSpPr>
          <p:cNvPr id="4" name="Місце для верхнього колонтитула 3">
            <a:extLst>
              <a:ext uri="{FF2B5EF4-FFF2-40B4-BE49-F238E27FC236}">
                <a16:creationId xmlns:a16="http://schemas.microsoft.com/office/drawing/2014/main" id="{7B793A24-39C3-42C1-B91F-A03EBF11AB7F}"/>
              </a:ext>
            </a:extLst>
          </p:cNvPr>
          <p:cNvSpPr>
            <a:spLocks noGrp="1"/>
          </p:cNvSpPr>
          <p:nvPr>
            <p:ph type="hdr" sz="quarter"/>
          </p:nvPr>
        </p:nvSpPr>
        <p:spPr/>
        <p:txBody>
          <a:bodyPr/>
          <a:lstStyle/>
          <a:p>
            <a:r>
              <a:rPr lang="en-US"/>
              <a:t>1.1.Module  –  Intro</a:t>
            </a:r>
            <a:endParaRPr lang="uk-UA" dirty="0"/>
          </a:p>
        </p:txBody>
      </p:sp>
      <p:sp>
        <p:nvSpPr>
          <p:cNvPr id="5" name="Номер слайда 4">
            <a:extLst>
              <a:ext uri="{FF2B5EF4-FFF2-40B4-BE49-F238E27FC236}">
                <a16:creationId xmlns:a16="http://schemas.microsoft.com/office/drawing/2014/main" id="{9E1CFF96-60C4-4B1B-98EF-CB4067C6CF14}"/>
              </a:ext>
            </a:extLst>
          </p:cNvPr>
          <p:cNvSpPr>
            <a:spLocks noGrp="1"/>
          </p:cNvSpPr>
          <p:nvPr>
            <p:ph type="sldNum" sz="quarter" idx="5"/>
          </p:nvPr>
        </p:nvSpPr>
        <p:spPr/>
        <p:txBody>
          <a:bodyPr/>
          <a:lstStyle/>
          <a:p>
            <a:fld id="{7DC41F72-F7CA-4DBF-8336-68CBFE27D810}" type="slidenum">
              <a:rPr lang="uk-UA" smtClean="0"/>
              <a:t>8</a:t>
            </a:fld>
            <a:endParaRPr lang="uk-UA"/>
          </a:p>
        </p:txBody>
      </p:sp>
    </p:spTree>
    <p:extLst>
      <p:ext uri="{BB962C8B-B14F-4D97-AF65-F5344CB8AC3E}">
        <p14:creationId xmlns:p14="http://schemas.microsoft.com/office/powerpoint/2010/main" val="154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260350"/>
            <a:ext cx="6969125" cy="3919538"/>
          </a:xfrm>
          <a:prstGeom prst="rect">
            <a:avLst/>
          </a:prstGeom>
        </p:spPr>
      </p:sp>
      <p:sp>
        <p:nvSpPr>
          <p:cNvPr id="3" name="Notes Placeholder 2"/>
          <p:cNvSpPr>
            <a:spLocks noGrp="1"/>
          </p:cNvSpPr>
          <p:nvPr>
            <p:ph type="body" idx="1"/>
          </p:nvPr>
        </p:nvSpPr>
        <p:spPr>
          <a:xfrm>
            <a:off x="503731" y="4286874"/>
            <a:ext cx="6095011" cy="5431404"/>
          </a:xfrm>
          <a:prstGeom prst="rect">
            <a:avLst/>
          </a:prstGeom>
        </p:spPr>
        <p:txBody>
          <a:bodyPr/>
          <a:lstStyle/>
          <a:p>
            <a:r>
              <a:rPr lang="uk-UA" dirty="0"/>
              <a:t>Потрібний зміст посібника слід відобразити й передати ОСББ в межах проведення енергоаудиту:</a:t>
            </a:r>
          </a:p>
          <a:p>
            <a:pPr marL="308771" indent="-308771">
              <a:buFont typeface="Arial" panose="020B0604020202020204" pitchFamily="34" charset="0"/>
              <a:buChar char="•"/>
            </a:pPr>
            <a:r>
              <a:rPr lang="uk-UA" dirty="0"/>
              <a:t>Обговорення пакета, який потрібно обрати (Пакет А чи В)</a:t>
            </a:r>
          </a:p>
          <a:p>
            <a:pPr marL="308771" indent="-308771">
              <a:buFont typeface="Arial" panose="020B0604020202020204" pitchFamily="34" charset="0"/>
              <a:buChar char="•"/>
            </a:pPr>
            <a:r>
              <a:rPr lang="uk-UA" dirty="0"/>
              <a:t>Сума фінансової допомоги, яку варто очікувати від Фонду енергоефективності </a:t>
            </a:r>
          </a:p>
          <a:p>
            <a:pPr marL="308771" indent="-308771">
              <a:buFont typeface="Arial" panose="020B0604020202020204" pitchFamily="34" charset="0"/>
              <a:buChar char="•"/>
            </a:pPr>
            <a:r>
              <a:rPr lang="uk-UA" dirty="0"/>
              <a:t>Попередньо заповнена заявка на фінансування </a:t>
            </a:r>
          </a:p>
          <a:p>
            <a:pPr marL="308771" indent="-308771">
              <a:buFont typeface="Arial" panose="020B0604020202020204" pitchFamily="34" charset="0"/>
              <a:buChar char="•"/>
            </a:pPr>
            <a:r>
              <a:rPr lang="uk-UA" dirty="0"/>
              <a:t>Сертифікат енергоефективності «до відновлення» та підрахунки енергоефективності «після відновлення»</a:t>
            </a:r>
          </a:p>
          <a:p>
            <a:pPr marL="308771" indent="-308771">
              <a:buFont typeface="Arial" panose="020B0604020202020204" pitchFamily="34" charset="0"/>
              <a:buChar char="•"/>
            </a:pPr>
            <a:r>
              <a:rPr lang="uk-UA" dirty="0"/>
              <a:t>Процедури </a:t>
            </a:r>
            <a:r>
              <a:rPr lang="uk-UA" dirty="0">
                <a:solidFill>
                  <a:schemeClr val="bg1"/>
                </a:solidFill>
              </a:rPr>
              <a:t>–</a:t>
            </a:r>
            <a:r>
              <a:rPr lang="uk-UA" dirty="0"/>
              <a:t> від застосування до перевірки результатів  впровадження</a:t>
            </a:r>
          </a:p>
          <a:p>
            <a:pPr marL="308771" indent="-308771">
              <a:buFont typeface="Arial" panose="020B0604020202020204" pitchFamily="34" charset="0"/>
              <a:buChar char="•"/>
            </a:pPr>
            <a:r>
              <a:rPr lang="uk-UA" dirty="0"/>
              <a:t>тощо.</a:t>
            </a:r>
          </a:p>
          <a:p>
            <a:pPr marL="308771" indent="-308771">
              <a:buFont typeface="Arial" panose="020B0604020202020204" pitchFamily="34" charset="0"/>
              <a:buChar char="•"/>
            </a:pPr>
            <a:endParaRPr lang="uk-UA" dirty="0"/>
          </a:p>
          <a:p>
            <a:r>
              <a:rPr lang="uk-UA" dirty="0"/>
              <a:t>Необхідне проходження тренінгу щодо </a:t>
            </a:r>
            <a:r>
              <a:rPr lang="uk-UA" b="1" dirty="0"/>
              <a:t>характерних особливостей</a:t>
            </a:r>
            <a:r>
              <a:rPr lang="uk-UA" dirty="0"/>
              <a:t> </a:t>
            </a:r>
            <a:r>
              <a:rPr lang="uk-UA" b="1" dirty="0"/>
              <a:t>ОСББ, </a:t>
            </a:r>
            <a:r>
              <a:rPr lang="uk-UA" dirty="0"/>
              <a:t>оскільки ці об'єднання, їх учасники та адміністративний персонал, як правило, не обізнані з роботами із відновлення будівлі чи процедурами інвестування. Енерго аудит вважається основним документом, яким ОСББ дозволяється приймати рішення щодо здійснення інвестицій та для розуміння кроків, необхідних для отримання фінансування та для впровадження робіт із реновації. </a:t>
            </a:r>
          </a:p>
          <a:p>
            <a:endParaRPr lang="uk-UA" dirty="0"/>
          </a:p>
          <a:p>
            <a:r>
              <a:rPr lang="uk-UA" dirty="0"/>
              <a:t>Звіти енергоаудиту для ОСББ повинен містити спеціальний розділі, який підсумовує чітко та зрозуміло, найважливіші результати проведеного енерго аудиту а також, рекомендації щодо здійснення інвестицій а також надавати чіткі вказівки щодо подальших необхідних кроків .</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pPr lvl="0" algn="just" defTabSz="1489892">
              <a:defRPr/>
            </a:pPr>
            <a:r>
              <a:rPr lang="uk-UA" dirty="0">
                <a:solidFill>
                  <a:srgbClr val="000000"/>
                </a:solidFill>
              </a:rPr>
              <a:t>________________________________________________________</a:t>
            </a:r>
            <a:r>
              <a:rPr lang="en-US" dirty="0">
                <a:solidFill>
                  <a:srgbClr val="000000"/>
                </a:solidFill>
              </a:rPr>
              <a:t>__</a:t>
            </a:r>
            <a:r>
              <a:rPr lang="uk-UA" dirty="0">
                <a:solidFill>
                  <a:srgbClr val="000000"/>
                </a:solidFill>
              </a:rPr>
              <a:t>_________</a:t>
            </a:r>
          </a:p>
          <a:p>
            <a:endParaRPr lang="uk-UA" sz="1000" dirty="0"/>
          </a:p>
        </p:txBody>
      </p:sp>
      <p:sp>
        <p:nvSpPr>
          <p:cNvPr id="4" name="Місце для верхнього колонтитула 3">
            <a:extLst>
              <a:ext uri="{FF2B5EF4-FFF2-40B4-BE49-F238E27FC236}">
                <a16:creationId xmlns:a16="http://schemas.microsoft.com/office/drawing/2014/main" id="{9E8973D5-CAF7-4F22-B2AF-354D87D31978}"/>
              </a:ext>
            </a:extLst>
          </p:cNvPr>
          <p:cNvSpPr>
            <a:spLocks noGrp="1"/>
          </p:cNvSpPr>
          <p:nvPr>
            <p:ph type="hdr" sz="quarter"/>
          </p:nvPr>
        </p:nvSpPr>
        <p:spPr>
          <a:xfrm>
            <a:off x="0" y="66053"/>
            <a:ext cx="3078030" cy="513162"/>
          </a:xfrm>
        </p:spPr>
        <p:txBody>
          <a:bodyPr/>
          <a:lstStyle/>
          <a:p>
            <a:r>
              <a:rPr lang="en-US"/>
              <a:t>1.1.Module  –  Intro</a:t>
            </a:r>
            <a:endParaRPr lang="uk-UA" dirty="0"/>
          </a:p>
        </p:txBody>
      </p:sp>
      <p:sp>
        <p:nvSpPr>
          <p:cNvPr id="5" name="Номер слайда 4">
            <a:extLst>
              <a:ext uri="{FF2B5EF4-FFF2-40B4-BE49-F238E27FC236}">
                <a16:creationId xmlns:a16="http://schemas.microsoft.com/office/drawing/2014/main" id="{1241B085-D701-4E72-B3F6-DB879672EB25}"/>
              </a:ext>
            </a:extLst>
          </p:cNvPr>
          <p:cNvSpPr>
            <a:spLocks noGrp="1"/>
          </p:cNvSpPr>
          <p:nvPr>
            <p:ph type="sldNum" sz="quarter" idx="5"/>
          </p:nvPr>
        </p:nvSpPr>
        <p:spPr/>
        <p:txBody>
          <a:bodyPr/>
          <a:lstStyle/>
          <a:p>
            <a:fld id="{7DC41F72-F7CA-4DBF-8336-68CBFE27D810}" type="slidenum">
              <a:rPr lang="uk-UA" smtClean="0"/>
              <a:t>9</a:t>
            </a:fld>
            <a:endParaRPr lang="uk-UA"/>
          </a:p>
        </p:txBody>
      </p:sp>
    </p:spTree>
    <p:extLst>
      <p:ext uri="{BB962C8B-B14F-4D97-AF65-F5344CB8AC3E}">
        <p14:creationId xmlns:p14="http://schemas.microsoft.com/office/powerpoint/2010/main" val="2437589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36" name="Rectangle 16"/>
          <p:cNvSpPr>
            <a:spLocks noGrp="1" noChangeArrowheads="1"/>
          </p:cNvSpPr>
          <p:nvPr>
            <p:ph type="ctrTitle"/>
          </p:nvPr>
        </p:nvSpPr>
        <p:spPr>
          <a:xfrm>
            <a:off x="3962400" y="1828800"/>
            <a:ext cx="7797800" cy="2209800"/>
          </a:xfrm>
        </p:spPr>
        <p:txBody>
          <a:bodyPr/>
          <a:lstStyle>
            <a:lvl1pPr>
              <a:defRPr sz="3600">
                <a:solidFill>
                  <a:srgbClr val="FFFFFF"/>
                </a:solidFill>
              </a:defRPr>
            </a:lvl1pPr>
          </a:lstStyle>
          <a:p>
            <a:r>
              <a:rPr lang="en-US"/>
              <a:t>Click to edit Master title style</a:t>
            </a:r>
            <a:endParaRPr lang="lv-LV"/>
          </a:p>
        </p:txBody>
      </p:sp>
      <p:sp>
        <p:nvSpPr>
          <p:cNvPr id="5137" name="Rectangle 17"/>
          <p:cNvSpPr>
            <a:spLocks noGrp="1" noChangeArrowheads="1"/>
          </p:cNvSpPr>
          <p:nvPr>
            <p:ph type="subTitle" idx="1"/>
          </p:nvPr>
        </p:nvSpPr>
        <p:spPr>
          <a:xfrm>
            <a:off x="3962402" y="4581528"/>
            <a:ext cx="7702551" cy="1655763"/>
          </a:xfrm>
        </p:spPr>
        <p:txBody>
          <a:bodyPr/>
          <a:lstStyle>
            <a:lvl1pPr marL="0" indent="0" algn="r">
              <a:buFont typeface="Wingdings" pitchFamily="2" charset="2"/>
              <a:buNone/>
              <a:defRPr sz="2400"/>
            </a:lvl1pPr>
          </a:lstStyle>
          <a:p>
            <a:r>
              <a:rPr lang="en-US"/>
              <a:t>Click to edit Master subtitle style</a:t>
            </a:r>
            <a:endParaRPr lang="lv-LV"/>
          </a:p>
        </p:txBody>
      </p:sp>
      <p:sp>
        <p:nvSpPr>
          <p:cNvPr id="19" name="Rectangle 13"/>
          <p:cNvSpPr>
            <a:spLocks noGrp="1" noChangeArrowheads="1"/>
          </p:cNvSpPr>
          <p:nvPr>
            <p:ph type="dt" sz="half" idx="10"/>
          </p:nvPr>
        </p:nvSpPr>
        <p:spPr bwMode="auto">
          <a:xfrm>
            <a:off x="609600" y="6248400"/>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lv-LV"/>
          </a:p>
        </p:txBody>
      </p:sp>
      <p:sp>
        <p:nvSpPr>
          <p:cNvPr id="20" name="Rectangle 14"/>
          <p:cNvSpPr>
            <a:spLocks noGrp="1" noChangeArrowheads="1"/>
          </p:cNvSpPr>
          <p:nvPr>
            <p:ph type="ftr" sz="quarter" idx="11"/>
          </p:nvPr>
        </p:nvSpPr>
        <p:spPr>
          <a:xfrm>
            <a:off x="4165600" y="6248400"/>
            <a:ext cx="3860800" cy="457200"/>
          </a:xfrm>
          <a:prstGeom prst="rect">
            <a:avLst/>
          </a:prstGeom>
        </p:spPr>
        <p:txBody>
          <a:bodyPr/>
          <a:lstStyle>
            <a:lvl1pPr>
              <a:defRPr sz="1200" smtClean="0">
                <a:solidFill>
                  <a:schemeClr val="tx1"/>
                </a:solidFill>
              </a:defRPr>
            </a:lvl1pPr>
          </a:lstStyle>
          <a:p>
            <a:pPr>
              <a:defRPr/>
            </a:pPr>
            <a:endParaRPr lang="lv-LV"/>
          </a:p>
        </p:txBody>
      </p:sp>
      <p:sp>
        <p:nvSpPr>
          <p:cNvPr id="21" name="Rectangle 15"/>
          <p:cNvSpPr>
            <a:spLocks noGrp="1" noChangeArrowheads="1"/>
          </p:cNvSpPr>
          <p:nvPr>
            <p:ph type="sldNum" sz="quarter" idx="12"/>
          </p:nvPr>
        </p:nvSpPr>
        <p:spPr>
          <a:xfrm>
            <a:off x="8737600" y="6248400"/>
            <a:ext cx="2844800" cy="457200"/>
          </a:xfrm>
          <a:prstGeom prst="rect">
            <a:avLst/>
          </a:prstGeom>
        </p:spPr>
        <p:txBody>
          <a:bodyPr/>
          <a:lstStyle>
            <a:lvl1pPr>
              <a:defRPr sz="1200" smtClean="0"/>
            </a:lvl1pPr>
          </a:lstStyle>
          <a:p>
            <a:pPr>
              <a:defRPr/>
            </a:pPr>
            <a:fld id="{C50236D9-109E-4C82-A40A-BD74E331FB7C}" type="slidenum">
              <a:rPr lang="lv-LV"/>
              <a:pPr>
                <a:defRPr/>
              </a:pPr>
              <a:t>‹#›</a:t>
            </a:fld>
            <a:endParaRPr lang="lv-LV"/>
          </a:p>
        </p:txBody>
      </p:sp>
    </p:spTree>
    <p:extLst>
      <p:ext uri="{BB962C8B-B14F-4D97-AF65-F5344CB8AC3E}">
        <p14:creationId xmlns:p14="http://schemas.microsoft.com/office/powerpoint/2010/main" val="398870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F39EE547-E160-4A99-930C-730FD7A3A690}"/>
              </a:ext>
            </a:extLst>
          </p:cNvPr>
          <p:cNvSpPr>
            <a:spLocks noGrp="1"/>
          </p:cNvSpPr>
          <p:nvPr>
            <p:ph type="dt" sz="half" idx="10"/>
          </p:nvPr>
        </p:nvSpPr>
        <p:spPr/>
        <p:txBody>
          <a:bodyPr/>
          <a:lstStyle/>
          <a:p>
            <a:fld id="{C5876F19-33ED-4F16-96B0-183DB936C620}" type="datetimeFigureOut">
              <a:rPr lang="uk-UA" smtClean="0"/>
              <a:t>03.07.2019</a:t>
            </a:fld>
            <a:endParaRPr lang="uk-UA"/>
          </a:p>
        </p:txBody>
      </p:sp>
      <p:sp>
        <p:nvSpPr>
          <p:cNvPr id="3" name="Місце для нижнього колонтитула 2">
            <a:extLst>
              <a:ext uri="{FF2B5EF4-FFF2-40B4-BE49-F238E27FC236}">
                <a16:creationId xmlns:a16="http://schemas.microsoft.com/office/drawing/2014/main" id="{358E1CE6-A197-4315-A788-1D06B1212381}"/>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20FD09DF-C41C-4375-B942-0F6B095701A5}"/>
              </a:ext>
            </a:extLst>
          </p:cNvPr>
          <p:cNvSpPr>
            <a:spLocks noGrp="1"/>
          </p:cNvSpPr>
          <p:nvPr>
            <p:ph type="sldNum" sz="quarter" idx="12"/>
          </p:nvPr>
        </p:nvSpPr>
        <p:spPr/>
        <p:txBody>
          <a:bodyPr/>
          <a:lstStyle/>
          <a:p>
            <a:fld id="{91E8CFE6-7DF7-4F9D-A2C6-5F12419C075C}" type="slidenum">
              <a:rPr lang="uk-UA" smtClean="0"/>
              <a:t>‹#›</a:t>
            </a:fld>
            <a:endParaRPr lang="uk-UA"/>
          </a:p>
        </p:txBody>
      </p:sp>
    </p:spTree>
    <p:extLst>
      <p:ext uri="{BB962C8B-B14F-4D97-AF65-F5344CB8AC3E}">
        <p14:creationId xmlns:p14="http://schemas.microsoft.com/office/powerpoint/2010/main" val="25399048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міст і підпис">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EA01228-6E16-4A57-9227-F148CB02C2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6E617297-CB4E-47EF-9C0F-EA482D475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Tree>
    <p:extLst>
      <p:ext uri="{BB962C8B-B14F-4D97-AF65-F5344CB8AC3E}">
        <p14:creationId xmlns:p14="http://schemas.microsoft.com/office/powerpoint/2010/main" val="23945021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46AE91-EDD7-4048-8B6A-165D588B6F2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80B58565-65C9-4B18-A060-0A6B8E5E1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2CDDEB6E-2DCA-4F3B-876C-540AD0E7C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F7BD541-8A29-4E2D-BBA2-08BCFB545485}"/>
              </a:ext>
            </a:extLst>
          </p:cNvPr>
          <p:cNvSpPr>
            <a:spLocks noGrp="1"/>
          </p:cNvSpPr>
          <p:nvPr>
            <p:ph type="dt" sz="half" idx="10"/>
          </p:nvPr>
        </p:nvSpPr>
        <p:spPr/>
        <p:txBody>
          <a:bodyPr/>
          <a:lstStyle/>
          <a:p>
            <a:fld id="{C5876F19-33ED-4F16-96B0-183DB936C620}" type="datetimeFigureOut">
              <a:rPr lang="uk-UA" smtClean="0"/>
              <a:t>03.07.2019</a:t>
            </a:fld>
            <a:endParaRPr lang="uk-UA"/>
          </a:p>
        </p:txBody>
      </p:sp>
      <p:sp>
        <p:nvSpPr>
          <p:cNvPr id="6" name="Місце для нижнього колонтитула 5">
            <a:extLst>
              <a:ext uri="{FF2B5EF4-FFF2-40B4-BE49-F238E27FC236}">
                <a16:creationId xmlns:a16="http://schemas.microsoft.com/office/drawing/2014/main" id="{37595BDD-AB5B-4D40-9F78-FA92D0C27D0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7C9AD037-3B6C-4BF0-8049-74F71B278775}"/>
              </a:ext>
            </a:extLst>
          </p:cNvPr>
          <p:cNvSpPr>
            <a:spLocks noGrp="1"/>
          </p:cNvSpPr>
          <p:nvPr>
            <p:ph type="sldNum" sz="quarter" idx="12"/>
          </p:nvPr>
        </p:nvSpPr>
        <p:spPr/>
        <p:txBody>
          <a:bodyPr/>
          <a:lstStyle/>
          <a:p>
            <a:fld id="{91E8CFE6-7DF7-4F9D-A2C6-5F12419C075C}" type="slidenum">
              <a:rPr lang="uk-UA" smtClean="0"/>
              <a:t>‹#›</a:t>
            </a:fld>
            <a:endParaRPr lang="uk-UA"/>
          </a:p>
        </p:txBody>
      </p:sp>
    </p:spTree>
    <p:extLst>
      <p:ext uri="{BB962C8B-B14F-4D97-AF65-F5344CB8AC3E}">
        <p14:creationId xmlns:p14="http://schemas.microsoft.com/office/powerpoint/2010/main" val="5274559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0EEDFA-B1CA-4C19-8833-AA1F0076BA8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95F9B7F-FFDF-4447-B3F7-1E032E03FD18}"/>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E2A06F3E-68E6-487A-937A-896CF54F6D04}"/>
              </a:ext>
            </a:extLst>
          </p:cNvPr>
          <p:cNvSpPr>
            <a:spLocks noGrp="1"/>
          </p:cNvSpPr>
          <p:nvPr>
            <p:ph type="dt" sz="half" idx="10"/>
          </p:nvPr>
        </p:nvSpPr>
        <p:spPr/>
        <p:txBody>
          <a:bodyPr/>
          <a:lstStyle/>
          <a:p>
            <a:fld id="{C5876F19-33ED-4F16-96B0-183DB936C620}" type="datetimeFigureOut">
              <a:rPr lang="uk-UA" smtClean="0"/>
              <a:t>03.07.2019</a:t>
            </a:fld>
            <a:endParaRPr lang="uk-UA"/>
          </a:p>
        </p:txBody>
      </p:sp>
      <p:sp>
        <p:nvSpPr>
          <p:cNvPr id="5" name="Місце для нижнього колонтитула 4">
            <a:extLst>
              <a:ext uri="{FF2B5EF4-FFF2-40B4-BE49-F238E27FC236}">
                <a16:creationId xmlns:a16="http://schemas.microsoft.com/office/drawing/2014/main" id="{9241C05A-93B9-4120-B341-8B9796B0AC5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BCC997E-5156-40DF-88CA-7C08F124B423}"/>
              </a:ext>
            </a:extLst>
          </p:cNvPr>
          <p:cNvSpPr>
            <a:spLocks noGrp="1"/>
          </p:cNvSpPr>
          <p:nvPr>
            <p:ph type="sldNum" sz="quarter" idx="12"/>
          </p:nvPr>
        </p:nvSpPr>
        <p:spPr/>
        <p:txBody>
          <a:bodyPr/>
          <a:lstStyle/>
          <a:p>
            <a:fld id="{91E8CFE6-7DF7-4F9D-A2C6-5F12419C075C}" type="slidenum">
              <a:rPr lang="uk-UA" smtClean="0"/>
              <a:t>‹#›</a:t>
            </a:fld>
            <a:endParaRPr lang="uk-UA"/>
          </a:p>
        </p:txBody>
      </p:sp>
    </p:spTree>
    <p:extLst>
      <p:ext uri="{BB962C8B-B14F-4D97-AF65-F5344CB8AC3E}">
        <p14:creationId xmlns:p14="http://schemas.microsoft.com/office/powerpoint/2010/main" val="40322926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CEA6099E-70F4-49AE-A9E2-5ADD4467023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983F283B-E1BD-4DC7-B0D2-7C306F283FBD}"/>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FD409C2-39C3-4DA8-87BD-7B943B695591}"/>
              </a:ext>
            </a:extLst>
          </p:cNvPr>
          <p:cNvSpPr>
            <a:spLocks noGrp="1"/>
          </p:cNvSpPr>
          <p:nvPr>
            <p:ph type="dt" sz="half" idx="10"/>
          </p:nvPr>
        </p:nvSpPr>
        <p:spPr/>
        <p:txBody>
          <a:bodyPr/>
          <a:lstStyle/>
          <a:p>
            <a:fld id="{C5876F19-33ED-4F16-96B0-183DB936C620}" type="datetimeFigureOut">
              <a:rPr lang="uk-UA" smtClean="0"/>
              <a:t>03.07.2019</a:t>
            </a:fld>
            <a:endParaRPr lang="uk-UA"/>
          </a:p>
        </p:txBody>
      </p:sp>
      <p:sp>
        <p:nvSpPr>
          <p:cNvPr id="5" name="Місце для нижнього колонтитула 4">
            <a:extLst>
              <a:ext uri="{FF2B5EF4-FFF2-40B4-BE49-F238E27FC236}">
                <a16:creationId xmlns:a16="http://schemas.microsoft.com/office/drawing/2014/main" id="{9293F4B2-F40E-49A5-9AD1-F11FDBC9B81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A168D07-AE4B-4C0D-BDFF-2EF7CA0F5D47}"/>
              </a:ext>
            </a:extLst>
          </p:cNvPr>
          <p:cNvSpPr>
            <a:spLocks noGrp="1"/>
          </p:cNvSpPr>
          <p:nvPr>
            <p:ph type="sldNum" sz="quarter" idx="12"/>
          </p:nvPr>
        </p:nvSpPr>
        <p:spPr/>
        <p:txBody>
          <a:bodyPr/>
          <a:lstStyle/>
          <a:p>
            <a:fld id="{91E8CFE6-7DF7-4F9D-A2C6-5F12419C075C}" type="slidenum">
              <a:rPr lang="uk-UA" smtClean="0"/>
              <a:t>‹#›</a:t>
            </a:fld>
            <a:endParaRPr lang="uk-UA"/>
          </a:p>
        </p:txBody>
      </p:sp>
    </p:spTree>
    <p:extLst>
      <p:ext uri="{BB962C8B-B14F-4D97-AF65-F5344CB8AC3E}">
        <p14:creationId xmlns:p14="http://schemas.microsoft.com/office/powerpoint/2010/main" val="19775947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6" name="Grafik 10"/>
          <p:cNvPicPr>
            <a:picLocks noChangeAspect="1"/>
          </p:cNvPicPr>
          <p:nvPr userDrawn="1"/>
        </p:nvPicPr>
        <p:blipFill>
          <a:blip r:embed="rId2" cstate="print"/>
          <a:srcRect/>
          <a:stretch>
            <a:fillRect/>
          </a:stretch>
        </p:blipFill>
        <p:spPr bwMode="auto">
          <a:xfrm>
            <a:off x="0" y="0"/>
            <a:ext cx="12192000" cy="1119188"/>
          </a:xfrm>
          <a:prstGeom prst="rect">
            <a:avLst/>
          </a:prstGeom>
          <a:noFill/>
          <a:ln w="9525">
            <a:noFill/>
            <a:miter lim="800000"/>
            <a:headEnd/>
            <a:tailEnd/>
          </a:ln>
        </p:spPr>
      </p:pic>
      <p:pic>
        <p:nvPicPr>
          <p:cNvPr id="7" name="Grafik 7"/>
          <p:cNvPicPr>
            <a:picLocks noChangeAspect="1"/>
          </p:cNvPicPr>
          <p:nvPr userDrawn="1"/>
        </p:nvPicPr>
        <p:blipFill>
          <a:blip r:embed="rId3" cstate="print"/>
          <a:srcRect/>
          <a:stretch>
            <a:fillRect/>
          </a:stretch>
        </p:blipFill>
        <p:spPr bwMode="auto">
          <a:xfrm>
            <a:off x="8739703" y="350040"/>
            <a:ext cx="2808816" cy="877888"/>
          </a:xfrm>
          <a:prstGeom prst="rect">
            <a:avLst/>
          </a:prstGeom>
          <a:noFill/>
          <a:ln w="9525">
            <a:noFill/>
            <a:miter lim="800000"/>
            <a:headEnd/>
            <a:tailEnd/>
          </a:ln>
        </p:spPr>
      </p:pic>
      <p:sp>
        <p:nvSpPr>
          <p:cNvPr id="8" name="Rectangle 16"/>
          <p:cNvSpPr>
            <a:spLocks noGrp="1" noChangeArrowheads="1"/>
          </p:cNvSpPr>
          <p:nvPr>
            <p:ph type="subTitle" sz="quarter" idx="1" hasCustomPrompt="1"/>
          </p:nvPr>
        </p:nvSpPr>
        <p:spPr>
          <a:xfrm>
            <a:off x="1387200" y="3239022"/>
            <a:ext cx="9379200" cy="1752600"/>
          </a:xfrm>
        </p:spPr>
        <p:txBody>
          <a:bodyPr/>
          <a:lstStyle>
            <a:lvl1pPr marL="0" indent="0" algn="ctr">
              <a:buFont typeface="Wingdings" pitchFamily="2" charset="2"/>
              <a:buNone/>
              <a:defRPr sz="2800" baseline="0"/>
            </a:lvl1pPr>
          </a:lstStyle>
          <a:p>
            <a:r>
              <a:rPr lang="de-DE" dirty="0"/>
              <a:t>Untertitel durch Klicken hinzufügen</a:t>
            </a:r>
          </a:p>
        </p:txBody>
      </p:sp>
      <p:sp>
        <p:nvSpPr>
          <p:cNvPr id="9" name="Rectangle 15"/>
          <p:cNvSpPr>
            <a:spLocks noGrp="1" noChangeArrowheads="1"/>
          </p:cNvSpPr>
          <p:nvPr>
            <p:ph type="ctrTitle" sz="quarter" hasCustomPrompt="1"/>
          </p:nvPr>
        </p:nvSpPr>
        <p:spPr>
          <a:xfrm>
            <a:off x="1387200" y="1993726"/>
            <a:ext cx="9379200" cy="1143000"/>
          </a:xfrm>
        </p:spPr>
        <p:txBody>
          <a:bodyPr anchor="ctr"/>
          <a:lstStyle>
            <a:lvl1pPr algn="ctr">
              <a:defRPr sz="3600"/>
            </a:lvl1pPr>
          </a:lstStyle>
          <a:p>
            <a:r>
              <a:rPr lang="de-DE" dirty="0"/>
              <a:t>Titel durch Klicken hinzufügen</a:t>
            </a:r>
          </a:p>
        </p:txBody>
      </p:sp>
      <p:sp>
        <p:nvSpPr>
          <p:cNvPr id="10" name="Rechteck 9"/>
          <p:cNvSpPr/>
          <p:nvPr userDrawn="1"/>
        </p:nvSpPr>
        <p:spPr bwMode="auto">
          <a:xfrm>
            <a:off x="10295468" y="6604000"/>
            <a:ext cx="1896533"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Tree>
    <p:extLst>
      <p:ext uri="{BB962C8B-B14F-4D97-AF65-F5344CB8AC3E}">
        <p14:creationId xmlns:p14="http://schemas.microsoft.com/office/powerpoint/2010/main" val="34152058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249083"/>
            <a:ext cx="10033115" cy="737494"/>
          </a:xfrm>
        </p:spPr>
        <p:txBody>
          <a:bodyPr/>
          <a:lstStyle>
            <a:lvl1pPr algn="l">
              <a:defRPr lang="lv-LV" sz="2800" b="1" dirty="0">
                <a:solidFill>
                  <a:srgbClr val="6E6452"/>
                </a:solidFill>
                <a:latin typeface="+mj-lt"/>
                <a:ea typeface="+mj-ea"/>
                <a:cs typeface="+mj-cs"/>
              </a:defRPr>
            </a:lvl1pPr>
          </a:lstStyle>
          <a:p>
            <a:r>
              <a:rPr lang="en-US" dirty="0"/>
              <a:t>CLICK TO EDIT MASTER TITLE STYLE</a:t>
            </a:r>
            <a:endParaRPr lang="lv-LV" dirty="0"/>
          </a:p>
        </p:txBody>
      </p:sp>
      <p:sp>
        <p:nvSpPr>
          <p:cNvPr id="3" name="Content Placeholder 2"/>
          <p:cNvSpPr>
            <a:spLocks noGrp="1"/>
          </p:cNvSpPr>
          <p:nvPr>
            <p:ph idx="1"/>
          </p:nvPr>
        </p:nvSpPr>
        <p:spPr>
          <a:xfrm>
            <a:off x="609600" y="1340768"/>
            <a:ext cx="9950896" cy="4825085"/>
          </a:xfrm>
        </p:spPr>
        <p:txBody>
          <a:bodyPr/>
          <a:lstStyle>
            <a:lvl1pPr>
              <a:buClr>
                <a:schemeClr val="bg1">
                  <a:lumMod val="65000"/>
                </a:schemeClr>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pic>
        <p:nvPicPr>
          <p:cNvPr id="7" name="Grafik 8"/>
          <p:cNvPicPr>
            <a:picLocks noChangeAspect="1"/>
          </p:cNvPicPr>
          <p:nvPr userDrawn="1"/>
        </p:nvPicPr>
        <p:blipFill>
          <a:blip r:embed="rId2" cstate="print"/>
          <a:srcRect/>
          <a:stretch>
            <a:fillRect/>
          </a:stretch>
        </p:blipFill>
        <p:spPr bwMode="auto">
          <a:xfrm>
            <a:off x="0" y="5851525"/>
            <a:ext cx="12192000" cy="738188"/>
          </a:xfrm>
          <a:prstGeom prst="rect">
            <a:avLst/>
          </a:prstGeom>
          <a:noFill/>
          <a:ln w="9525">
            <a:noFill/>
            <a:miter lim="800000"/>
            <a:headEnd/>
            <a:tailEnd/>
          </a:ln>
        </p:spPr>
      </p:pic>
      <p:sp>
        <p:nvSpPr>
          <p:cNvPr id="8" name="Text Box 19"/>
          <p:cNvSpPr txBox="1">
            <a:spLocks noChangeArrowheads="1"/>
          </p:cNvSpPr>
          <p:nvPr userDrawn="1"/>
        </p:nvSpPr>
        <p:spPr bwMode="auto">
          <a:xfrm>
            <a:off x="10271583" y="6581002"/>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uk-UA" sz="1000" b="0" noProof="0" dirty="0">
                <a:solidFill>
                  <a:srgbClr val="6E6452"/>
                </a:solidFill>
                <a:latin typeface="Arial Narrow" pitchFamily="34" charset="0"/>
              </a:rPr>
              <a:t>Сторінка </a:t>
            </a:r>
            <a:fld id="{327115CA-E6A4-425F-BB4F-A64D48743A27}" type="slidenum">
              <a:rPr lang="de-DE" sz="1000" b="0" noProof="0">
                <a:solidFill>
                  <a:srgbClr val="6E6452"/>
                </a:solidFill>
                <a:latin typeface="Arial Narrow" pitchFamily="34" charset="0"/>
              </a:rPr>
              <a:pPr/>
              <a:t>‹#›</a:t>
            </a:fld>
            <a:endParaRPr lang="uk-UA" sz="1000" b="0" noProof="0" dirty="0">
              <a:solidFill>
                <a:srgbClr val="6E6452"/>
              </a:solidFill>
              <a:latin typeface="Arial Narrow" pitchFamily="34" charset="0"/>
            </a:endParaRPr>
          </a:p>
        </p:txBody>
      </p:sp>
      <p:sp>
        <p:nvSpPr>
          <p:cNvPr id="9" name="Rectangle 25"/>
          <p:cNvSpPr>
            <a:spLocks noGrp="1" noChangeArrowheads="1"/>
          </p:cNvSpPr>
          <p:nvPr>
            <p:ph type="ftr" sz="quarter" idx="3"/>
          </p:nvPr>
        </p:nvSpPr>
        <p:spPr bwMode="auto">
          <a:xfrm>
            <a:off x="3817035" y="6581002"/>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endParaRPr lang="de-DE" dirty="0"/>
          </a:p>
        </p:txBody>
      </p:sp>
    </p:spTree>
    <p:extLst>
      <p:ext uri="{BB962C8B-B14F-4D97-AF65-F5344CB8AC3E}">
        <p14:creationId xmlns:p14="http://schemas.microsoft.com/office/powerpoint/2010/main" val="263899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6" name="Grafik 10"/>
          <p:cNvPicPr>
            <a:picLocks noChangeAspect="1"/>
          </p:cNvPicPr>
          <p:nvPr userDrawn="1"/>
        </p:nvPicPr>
        <p:blipFill>
          <a:blip r:embed="rId2" cstate="print"/>
          <a:srcRect/>
          <a:stretch>
            <a:fillRect/>
          </a:stretch>
        </p:blipFill>
        <p:spPr bwMode="auto">
          <a:xfrm>
            <a:off x="0" y="0"/>
            <a:ext cx="12192000" cy="1119188"/>
          </a:xfrm>
          <a:prstGeom prst="rect">
            <a:avLst/>
          </a:prstGeom>
          <a:noFill/>
          <a:ln w="9525">
            <a:noFill/>
            <a:miter lim="800000"/>
            <a:headEnd/>
            <a:tailEnd/>
          </a:ln>
        </p:spPr>
      </p:pic>
      <p:pic>
        <p:nvPicPr>
          <p:cNvPr id="7" name="Grafik 7"/>
          <p:cNvPicPr>
            <a:picLocks noChangeAspect="1"/>
          </p:cNvPicPr>
          <p:nvPr userDrawn="1"/>
        </p:nvPicPr>
        <p:blipFill>
          <a:blip r:embed="rId3" cstate="print"/>
          <a:srcRect/>
          <a:stretch>
            <a:fillRect/>
          </a:stretch>
        </p:blipFill>
        <p:spPr bwMode="auto">
          <a:xfrm>
            <a:off x="8739703" y="350040"/>
            <a:ext cx="2808816" cy="877888"/>
          </a:xfrm>
          <a:prstGeom prst="rect">
            <a:avLst/>
          </a:prstGeom>
          <a:noFill/>
          <a:ln w="9525">
            <a:noFill/>
            <a:miter lim="800000"/>
            <a:headEnd/>
            <a:tailEnd/>
          </a:ln>
        </p:spPr>
      </p:pic>
      <p:sp>
        <p:nvSpPr>
          <p:cNvPr id="8" name="Rectangle 16"/>
          <p:cNvSpPr>
            <a:spLocks noGrp="1" noChangeArrowheads="1"/>
          </p:cNvSpPr>
          <p:nvPr>
            <p:ph type="subTitle" sz="quarter" idx="1" hasCustomPrompt="1"/>
          </p:nvPr>
        </p:nvSpPr>
        <p:spPr>
          <a:xfrm>
            <a:off x="1387200" y="3239022"/>
            <a:ext cx="9379200" cy="1752600"/>
          </a:xfrm>
        </p:spPr>
        <p:txBody>
          <a:bodyPr/>
          <a:lstStyle>
            <a:lvl1pPr marL="0" indent="0" algn="ctr">
              <a:buFont typeface="Wingdings" pitchFamily="2" charset="2"/>
              <a:buNone/>
              <a:defRPr sz="2800" baseline="0"/>
            </a:lvl1pPr>
          </a:lstStyle>
          <a:p>
            <a:r>
              <a:rPr lang="de-DE" dirty="0"/>
              <a:t>Untertitel durch Klicken hinzufügen</a:t>
            </a:r>
          </a:p>
        </p:txBody>
      </p:sp>
      <p:sp>
        <p:nvSpPr>
          <p:cNvPr id="9" name="Rectangle 15"/>
          <p:cNvSpPr>
            <a:spLocks noGrp="1" noChangeArrowheads="1"/>
          </p:cNvSpPr>
          <p:nvPr>
            <p:ph type="ctrTitle" sz="quarter" hasCustomPrompt="1"/>
          </p:nvPr>
        </p:nvSpPr>
        <p:spPr>
          <a:xfrm>
            <a:off x="1387200" y="1993726"/>
            <a:ext cx="9379200" cy="1143000"/>
          </a:xfrm>
        </p:spPr>
        <p:txBody>
          <a:bodyPr anchor="ctr"/>
          <a:lstStyle>
            <a:lvl1pPr algn="ctr">
              <a:defRPr sz="3600"/>
            </a:lvl1pPr>
          </a:lstStyle>
          <a:p>
            <a:r>
              <a:rPr lang="de-DE" dirty="0"/>
              <a:t>Titel durch Klicken hinzufügen</a:t>
            </a:r>
          </a:p>
        </p:txBody>
      </p:sp>
      <p:sp>
        <p:nvSpPr>
          <p:cNvPr id="10" name="Rechteck 9"/>
          <p:cNvSpPr/>
          <p:nvPr userDrawn="1"/>
        </p:nvSpPr>
        <p:spPr bwMode="auto">
          <a:xfrm>
            <a:off x="10295468" y="6604000"/>
            <a:ext cx="1896533"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Tree>
    <p:extLst>
      <p:ext uri="{BB962C8B-B14F-4D97-AF65-F5344CB8AC3E}">
        <p14:creationId xmlns:p14="http://schemas.microsoft.com/office/powerpoint/2010/main" val="25574308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8640E4D0-8089-465D-86F3-30DEB1A37C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Tree>
    <p:extLst>
      <p:ext uri="{BB962C8B-B14F-4D97-AF65-F5344CB8AC3E}">
        <p14:creationId xmlns:p14="http://schemas.microsoft.com/office/powerpoint/2010/main" val="2114110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DF3DCA-6F7A-49EC-B190-66E2FB94917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464E0B9-0BFC-413C-BB04-8CE601062358}"/>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C58B873-CC46-45B7-8BBB-5B32783864B3}"/>
              </a:ext>
            </a:extLst>
          </p:cNvPr>
          <p:cNvSpPr>
            <a:spLocks noGrp="1"/>
          </p:cNvSpPr>
          <p:nvPr>
            <p:ph type="dt" sz="half" idx="10"/>
          </p:nvPr>
        </p:nvSpPr>
        <p:spPr/>
        <p:txBody>
          <a:bodyPr/>
          <a:lstStyle/>
          <a:p>
            <a:fld id="{C5876F19-33ED-4F16-96B0-183DB936C620}" type="datetimeFigureOut">
              <a:rPr lang="uk-UA" smtClean="0"/>
              <a:t>03.07.2019</a:t>
            </a:fld>
            <a:endParaRPr lang="uk-UA"/>
          </a:p>
        </p:txBody>
      </p:sp>
      <p:sp>
        <p:nvSpPr>
          <p:cNvPr id="5" name="Місце для нижнього колонтитула 4">
            <a:extLst>
              <a:ext uri="{FF2B5EF4-FFF2-40B4-BE49-F238E27FC236}">
                <a16:creationId xmlns:a16="http://schemas.microsoft.com/office/drawing/2014/main" id="{DE37C225-8990-4A18-85A1-CCDB5832FC8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E611D0B-BC52-4F2E-8092-341F3556962F}"/>
              </a:ext>
            </a:extLst>
          </p:cNvPr>
          <p:cNvSpPr>
            <a:spLocks noGrp="1"/>
          </p:cNvSpPr>
          <p:nvPr>
            <p:ph type="sldNum" sz="quarter" idx="12"/>
          </p:nvPr>
        </p:nvSpPr>
        <p:spPr/>
        <p:txBody>
          <a:bodyPr/>
          <a:lstStyle/>
          <a:p>
            <a:fld id="{91E8CFE6-7DF7-4F9D-A2C6-5F12419C075C}" type="slidenum">
              <a:rPr lang="uk-UA" smtClean="0"/>
              <a:t>‹#›</a:t>
            </a:fld>
            <a:endParaRPr lang="uk-UA"/>
          </a:p>
        </p:txBody>
      </p:sp>
    </p:spTree>
    <p:extLst>
      <p:ext uri="{BB962C8B-B14F-4D97-AF65-F5344CB8AC3E}">
        <p14:creationId xmlns:p14="http://schemas.microsoft.com/office/powerpoint/2010/main" val="37995307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76B185-B57B-424C-B450-E47A8B764359}"/>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E5318B5-EBB6-4302-8EFC-8CA6B8AC0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26629BC8-5E5D-4C86-ABDD-1E99AF9FF196}"/>
              </a:ext>
            </a:extLst>
          </p:cNvPr>
          <p:cNvSpPr>
            <a:spLocks noGrp="1"/>
          </p:cNvSpPr>
          <p:nvPr>
            <p:ph type="dt" sz="half" idx="10"/>
          </p:nvPr>
        </p:nvSpPr>
        <p:spPr/>
        <p:txBody>
          <a:bodyPr/>
          <a:lstStyle/>
          <a:p>
            <a:fld id="{C5876F19-33ED-4F16-96B0-183DB936C620}" type="datetimeFigureOut">
              <a:rPr lang="uk-UA" smtClean="0"/>
              <a:t>03.07.2019</a:t>
            </a:fld>
            <a:endParaRPr lang="uk-UA"/>
          </a:p>
        </p:txBody>
      </p:sp>
      <p:sp>
        <p:nvSpPr>
          <p:cNvPr id="5" name="Місце для нижнього колонтитула 4">
            <a:extLst>
              <a:ext uri="{FF2B5EF4-FFF2-40B4-BE49-F238E27FC236}">
                <a16:creationId xmlns:a16="http://schemas.microsoft.com/office/drawing/2014/main" id="{25CD8ED0-333C-49BD-ABBE-E72EB4681FE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A5796BD-8219-4D61-BEE0-35F182CDB8C2}"/>
              </a:ext>
            </a:extLst>
          </p:cNvPr>
          <p:cNvSpPr>
            <a:spLocks noGrp="1"/>
          </p:cNvSpPr>
          <p:nvPr>
            <p:ph type="sldNum" sz="quarter" idx="12"/>
          </p:nvPr>
        </p:nvSpPr>
        <p:spPr/>
        <p:txBody>
          <a:bodyPr/>
          <a:lstStyle/>
          <a:p>
            <a:fld id="{91E8CFE6-7DF7-4F9D-A2C6-5F12419C075C}" type="slidenum">
              <a:rPr lang="uk-UA" smtClean="0"/>
              <a:t>‹#›</a:t>
            </a:fld>
            <a:endParaRPr lang="uk-UA"/>
          </a:p>
        </p:txBody>
      </p:sp>
    </p:spTree>
    <p:extLst>
      <p:ext uri="{BB962C8B-B14F-4D97-AF65-F5344CB8AC3E}">
        <p14:creationId xmlns:p14="http://schemas.microsoft.com/office/powerpoint/2010/main" val="27896664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638107-7616-4AEA-A044-F6C44113951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1E02735-59C3-425E-8288-E7819A99C488}"/>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70F7CF2-C1E2-4B3F-91FD-27A6AF1B2DCA}"/>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C9DCB62B-4EB1-45EC-A08D-3788DB4AB07F}"/>
              </a:ext>
            </a:extLst>
          </p:cNvPr>
          <p:cNvSpPr>
            <a:spLocks noGrp="1"/>
          </p:cNvSpPr>
          <p:nvPr>
            <p:ph type="dt" sz="half" idx="10"/>
          </p:nvPr>
        </p:nvSpPr>
        <p:spPr/>
        <p:txBody>
          <a:bodyPr/>
          <a:lstStyle/>
          <a:p>
            <a:fld id="{C5876F19-33ED-4F16-96B0-183DB936C620}" type="datetimeFigureOut">
              <a:rPr lang="uk-UA" smtClean="0"/>
              <a:t>03.07.2019</a:t>
            </a:fld>
            <a:endParaRPr lang="uk-UA"/>
          </a:p>
        </p:txBody>
      </p:sp>
      <p:sp>
        <p:nvSpPr>
          <p:cNvPr id="6" name="Місце для нижнього колонтитула 5">
            <a:extLst>
              <a:ext uri="{FF2B5EF4-FFF2-40B4-BE49-F238E27FC236}">
                <a16:creationId xmlns:a16="http://schemas.microsoft.com/office/drawing/2014/main" id="{84281EDC-89DE-46AE-B6BE-ABDBD28357BC}"/>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6548C6B-2FCC-443F-9E8E-A42764C0E950}"/>
              </a:ext>
            </a:extLst>
          </p:cNvPr>
          <p:cNvSpPr>
            <a:spLocks noGrp="1"/>
          </p:cNvSpPr>
          <p:nvPr>
            <p:ph type="sldNum" sz="quarter" idx="12"/>
          </p:nvPr>
        </p:nvSpPr>
        <p:spPr/>
        <p:txBody>
          <a:bodyPr/>
          <a:lstStyle/>
          <a:p>
            <a:fld id="{91E8CFE6-7DF7-4F9D-A2C6-5F12419C075C}" type="slidenum">
              <a:rPr lang="uk-UA" smtClean="0"/>
              <a:t>‹#›</a:t>
            </a:fld>
            <a:endParaRPr lang="uk-UA"/>
          </a:p>
        </p:txBody>
      </p:sp>
    </p:spTree>
    <p:extLst>
      <p:ext uri="{BB962C8B-B14F-4D97-AF65-F5344CB8AC3E}">
        <p14:creationId xmlns:p14="http://schemas.microsoft.com/office/powerpoint/2010/main" val="91166204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AFB862-324E-4981-B125-FC51474621D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F01DFDA3-210C-4238-B043-A684BD83D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C636028A-0AA1-4999-A1E2-DD9A8EB455B8}"/>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10C4DABA-09C4-4C69-AE8D-9BEC0A505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13DF50D-3F7E-44D1-9C51-A3FEBFB4EC2E}"/>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3F43392-00D5-4EDF-AA22-BDCA46230EFF}"/>
              </a:ext>
            </a:extLst>
          </p:cNvPr>
          <p:cNvSpPr>
            <a:spLocks noGrp="1"/>
          </p:cNvSpPr>
          <p:nvPr>
            <p:ph type="dt" sz="half" idx="10"/>
          </p:nvPr>
        </p:nvSpPr>
        <p:spPr/>
        <p:txBody>
          <a:bodyPr/>
          <a:lstStyle/>
          <a:p>
            <a:fld id="{C5876F19-33ED-4F16-96B0-183DB936C620}" type="datetimeFigureOut">
              <a:rPr lang="uk-UA" smtClean="0"/>
              <a:t>03.07.2019</a:t>
            </a:fld>
            <a:endParaRPr lang="uk-UA"/>
          </a:p>
        </p:txBody>
      </p:sp>
      <p:sp>
        <p:nvSpPr>
          <p:cNvPr id="8" name="Місце для нижнього колонтитула 7">
            <a:extLst>
              <a:ext uri="{FF2B5EF4-FFF2-40B4-BE49-F238E27FC236}">
                <a16:creationId xmlns:a16="http://schemas.microsoft.com/office/drawing/2014/main" id="{40439F3B-0615-42FA-9548-F53569780206}"/>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C9284483-EC18-4A04-ABB6-AEE0D4F63145}"/>
              </a:ext>
            </a:extLst>
          </p:cNvPr>
          <p:cNvSpPr>
            <a:spLocks noGrp="1"/>
          </p:cNvSpPr>
          <p:nvPr>
            <p:ph type="sldNum" sz="quarter" idx="12"/>
          </p:nvPr>
        </p:nvSpPr>
        <p:spPr/>
        <p:txBody>
          <a:bodyPr/>
          <a:lstStyle/>
          <a:p>
            <a:fld id="{91E8CFE6-7DF7-4F9D-A2C6-5F12419C075C}" type="slidenum">
              <a:rPr lang="uk-UA" smtClean="0"/>
              <a:t>‹#›</a:t>
            </a:fld>
            <a:endParaRPr lang="uk-UA"/>
          </a:p>
        </p:txBody>
      </p:sp>
    </p:spTree>
    <p:extLst>
      <p:ext uri="{BB962C8B-B14F-4D97-AF65-F5344CB8AC3E}">
        <p14:creationId xmlns:p14="http://schemas.microsoft.com/office/powerpoint/2010/main" val="37549275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00B4F3-D645-434F-A02B-FA19D7E875F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33746554-8549-43F3-A55E-ED76F03ACD4E}"/>
              </a:ext>
            </a:extLst>
          </p:cNvPr>
          <p:cNvSpPr>
            <a:spLocks noGrp="1"/>
          </p:cNvSpPr>
          <p:nvPr>
            <p:ph type="dt" sz="half" idx="10"/>
          </p:nvPr>
        </p:nvSpPr>
        <p:spPr/>
        <p:txBody>
          <a:bodyPr/>
          <a:lstStyle/>
          <a:p>
            <a:fld id="{C5876F19-33ED-4F16-96B0-183DB936C620}" type="datetimeFigureOut">
              <a:rPr lang="uk-UA" smtClean="0"/>
              <a:t>03.07.2019</a:t>
            </a:fld>
            <a:endParaRPr lang="uk-UA"/>
          </a:p>
        </p:txBody>
      </p:sp>
      <p:sp>
        <p:nvSpPr>
          <p:cNvPr id="4" name="Місце для нижнього колонтитула 3">
            <a:extLst>
              <a:ext uri="{FF2B5EF4-FFF2-40B4-BE49-F238E27FC236}">
                <a16:creationId xmlns:a16="http://schemas.microsoft.com/office/drawing/2014/main" id="{048ECF9E-9E32-4680-8E51-5A39EEACABE3}"/>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3AB39403-5FC4-4A1A-8F3C-DF7323AA828D}"/>
              </a:ext>
            </a:extLst>
          </p:cNvPr>
          <p:cNvSpPr>
            <a:spLocks noGrp="1"/>
          </p:cNvSpPr>
          <p:nvPr>
            <p:ph type="sldNum" sz="quarter" idx="12"/>
          </p:nvPr>
        </p:nvSpPr>
        <p:spPr/>
        <p:txBody>
          <a:bodyPr/>
          <a:lstStyle/>
          <a:p>
            <a:fld id="{91E8CFE6-7DF7-4F9D-A2C6-5F12419C075C}" type="slidenum">
              <a:rPr lang="uk-UA" smtClean="0"/>
              <a:t>‹#›</a:t>
            </a:fld>
            <a:endParaRPr lang="uk-UA"/>
          </a:p>
        </p:txBody>
      </p:sp>
    </p:spTree>
    <p:extLst>
      <p:ext uri="{BB962C8B-B14F-4D97-AF65-F5344CB8AC3E}">
        <p14:creationId xmlns:p14="http://schemas.microsoft.com/office/powerpoint/2010/main" val="28900539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14"/>
          <p:cNvSpPr>
            <a:spLocks noGrp="1" noChangeArrowheads="1"/>
          </p:cNvSpPr>
          <p:nvPr>
            <p:ph type="title"/>
          </p:nvPr>
        </p:nvSpPr>
        <p:spPr bwMode="auto">
          <a:xfrm>
            <a:off x="609600" y="342377"/>
            <a:ext cx="9950897" cy="56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dirty="0"/>
              <a:t>Click to edit Master title style</a:t>
            </a:r>
            <a:endParaRPr lang="lv-LV" altLang="lv-LV" dirty="0"/>
          </a:p>
        </p:txBody>
      </p:sp>
      <p:sp>
        <p:nvSpPr>
          <p:cNvPr id="1032" name="Rectangle 21"/>
          <p:cNvSpPr>
            <a:spLocks noGrp="1" noChangeArrowheads="1"/>
          </p:cNvSpPr>
          <p:nvPr>
            <p:ph type="body" idx="1"/>
          </p:nvPr>
        </p:nvSpPr>
        <p:spPr bwMode="auto">
          <a:xfrm>
            <a:off x="609600" y="1340768"/>
            <a:ext cx="9950896" cy="482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dirty="0"/>
              <a:t>Click to edit Master text styles</a:t>
            </a:r>
          </a:p>
          <a:p>
            <a:pPr lvl="1"/>
            <a:r>
              <a:rPr lang="en-US" altLang="lv-LV" dirty="0"/>
              <a:t>Second level</a:t>
            </a:r>
          </a:p>
          <a:p>
            <a:pPr lvl="2"/>
            <a:r>
              <a:rPr lang="en-US" altLang="lv-LV" dirty="0"/>
              <a:t>Third level</a:t>
            </a:r>
          </a:p>
          <a:p>
            <a:pPr lvl="3"/>
            <a:r>
              <a:rPr lang="en-US" altLang="lv-LV" dirty="0"/>
              <a:t>Fourth level</a:t>
            </a:r>
          </a:p>
          <a:p>
            <a:pPr lvl="4"/>
            <a:r>
              <a:rPr lang="en-US" altLang="lv-LV" dirty="0"/>
              <a:t>Fifth level</a:t>
            </a:r>
            <a:endParaRPr lang="lv-LV" altLang="lv-LV" dirty="0"/>
          </a:p>
        </p:txBody>
      </p:sp>
      <p:pic>
        <p:nvPicPr>
          <p:cNvPr id="7" name="Grafik 7"/>
          <p:cNvPicPr>
            <a:picLocks noChangeAspect="1"/>
          </p:cNvPicPr>
          <p:nvPr userDrawn="1"/>
        </p:nvPicPr>
        <p:blipFill>
          <a:blip r:embed="rId5" cstate="print"/>
          <a:srcRect/>
          <a:stretch>
            <a:fillRect/>
          </a:stretch>
        </p:blipFill>
        <p:spPr bwMode="auto">
          <a:xfrm>
            <a:off x="9264352" y="193673"/>
            <a:ext cx="2808816" cy="877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Lst>
  <p:hf sldNum="0" hdr="0" ftr="0" dt="0"/>
  <p:txStyles>
    <p:titleStyle>
      <a:lvl1pPr algn="l" rtl="0" eaLnBrk="1" fontAlgn="base" hangingPunct="1">
        <a:spcBef>
          <a:spcPct val="0"/>
        </a:spcBef>
        <a:spcAft>
          <a:spcPct val="0"/>
        </a:spcAft>
        <a:defRPr lang="lv-LV" altLang="lv-LV" sz="2400" b="0" dirty="0" smtClean="0">
          <a:solidFill>
            <a:srgbClr val="6E6452"/>
          </a:solidFill>
          <a:latin typeface="+mj-lt"/>
          <a:ea typeface="+mj-ea"/>
          <a:cs typeface="+mj-cs"/>
        </a:defRPr>
      </a:lvl1pPr>
      <a:lvl2pPr algn="l" rtl="0" eaLnBrk="1" fontAlgn="base" hangingPunct="1">
        <a:spcBef>
          <a:spcPct val="0"/>
        </a:spcBef>
        <a:spcAft>
          <a:spcPct val="0"/>
        </a:spcAft>
        <a:defRPr sz="3300" b="1">
          <a:solidFill>
            <a:schemeClr val="tx1"/>
          </a:solidFill>
          <a:latin typeface="Arial" charset="0"/>
        </a:defRPr>
      </a:lvl2pPr>
      <a:lvl3pPr algn="l" rtl="0" eaLnBrk="1" fontAlgn="base" hangingPunct="1">
        <a:spcBef>
          <a:spcPct val="0"/>
        </a:spcBef>
        <a:spcAft>
          <a:spcPct val="0"/>
        </a:spcAft>
        <a:defRPr sz="3300" b="1">
          <a:solidFill>
            <a:schemeClr val="tx1"/>
          </a:solidFill>
          <a:latin typeface="Arial" charset="0"/>
        </a:defRPr>
      </a:lvl3pPr>
      <a:lvl4pPr algn="l" rtl="0" eaLnBrk="1" fontAlgn="base" hangingPunct="1">
        <a:spcBef>
          <a:spcPct val="0"/>
        </a:spcBef>
        <a:spcAft>
          <a:spcPct val="0"/>
        </a:spcAft>
        <a:defRPr sz="3300" b="1">
          <a:solidFill>
            <a:schemeClr val="tx1"/>
          </a:solidFill>
          <a:latin typeface="Arial" charset="0"/>
        </a:defRPr>
      </a:lvl4pPr>
      <a:lvl5pPr algn="l" rtl="0" eaLnBrk="1" fontAlgn="base" hangingPunct="1">
        <a:spcBef>
          <a:spcPct val="0"/>
        </a:spcBef>
        <a:spcAft>
          <a:spcPct val="0"/>
        </a:spcAft>
        <a:defRPr sz="3300" b="1">
          <a:solidFill>
            <a:schemeClr val="tx1"/>
          </a:solidFill>
          <a:latin typeface="Arial" charset="0"/>
        </a:defRPr>
      </a:lvl5pPr>
      <a:lvl6pPr marL="457200" algn="l" rtl="0" eaLnBrk="1" fontAlgn="base" hangingPunct="1">
        <a:spcBef>
          <a:spcPct val="0"/>
        </a:spcBef>
        <a:spcAft>
          <a:spcPct val="0"/>
        </a:spcAft>
        <a:defRPr sz="3300" b="1">
          <a:solidFill>
            <a:schemeClr val="tx1"/>
          </a:solidFill>
          <a:latin typeface="Arial" charset="0"/>
        </a:defRPr>
      </a:lvl6pPr>
      <a:lvl7pPr marL="914400" algn="l" rtl="0" eaLnBrk="1" fontAlgn="base" hangingPunct="1">
        <a:spcBef>
          <a:spcPct val="0"/>
        </a:spcBef>
        <a:spcAft>
          <a:spcPct val="0"/>
        </a:spcAft>
        <a:defRPr sz="3300" b="1">
          <a:solidFill>
            <a:schemeClr val="tx1"/>
          </a:solidFill>
          <a:latin typeface="Arial" charset="0"/>
        </a:defRPr>
      </a:lvl7pPr>
      <a:lvl8pPr marL="1371600" algn="l" rtl="0" eaLnBrk="1" fontAlgn="base" hangingPunct="1">
        <a:spcBef>
          <a:spcPct val="0"/>
        </a:spcBef>
        <a:spcAft>
          <a:spcPct val="0"/>
        </a:spcAft>
        <a:defRPr sz="3300" b="1">
          <a:solidFill>
            <a:schemeClr val="tx1"/>
          </a:solidFill>
          <a:latin typeface="Arial" charset="0"/>
        </a:defRPr>
      </a:lvl8pPr>
      <a:lvl9pPr marL="1828800" algn="l" rtl="0" eaLnBrk="1" fontAlgn="base" hangingPunct="1">
        <a:spcBef>
          <a:spcPct val="0"/>
        </a:spcBef>
        <a:spcAft>
          <a:spcPct val="0"/>
        </a:spcAft>
        <a:defRPr sz="3300" b="1">
          <a:solidFill>
            <a:schemeClr val="tx1"/>
          </a:solidFill>
          <a:latin typeface="Arial" charset="0"/>
        </a:defRPr>
      </a:lvl9pPr>
    </p:titleStyle>
    <p:bodyStyle>
      <a:lvl1pPr marL="342900" indent="-342900" algn="l" rtl="0" eaLnBrk="1" fontAlgn="base" hangingPunct="1">
        <a:spcBef>
          <a:spcPct val="20000"/>
        </a:spcBef>
        <a:spcAft>
          <a:spcPct val="0"/>
        </a:spcAft>
        <a:buClr>
          <a:srgbClr val="C00000"/>
        </a:buClr>
        <a:buSzPct val="100000"/>
        <a:buFont typeface="Arial" panose="020B0604020202020204" pitchFamily="34" charset="0"/>
        <a:buChar char="•"/>
        <a:defRPr lang="en-US" altLang="lv-LV" sz="1800" dirty="0" smtClean="0">
          <a:solidFill>
            <a:srgbClr val="6E6452"/>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rgbClr val="6E645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F4AE6EE6-88ED-42A4-AB44-7184C3A095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8F866556-3FFB-4F96-A94E-704A40842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A6D5101-B180-4E74-AF3F-032CA7F258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76F19-33ED-4F16-96B0-183DB936C620}" type="datetimeFigureOut">
              <a:rPr lang="uk-UA" smtClean="0"/>
              <a:t>03.07.2019</a:t>
            </a:fld>
            <a:endParaRPr lang="uk-UA"/>
          </a:p>
        </p:txBody>
      </p:sp>
      <p:sp>
        <p:nvSpPr>
          <p:cNvPr id="5" name="Місце для нижнього колонтитула 4">
            <a:extLst>
              <a:ext uri="{FF2B5EF4-FFF2-40B4-BE49-F238E27FC236}">
                <a16:creationId xmlns:a16="http://schemas.microsoft.com/office/drawing/2014/main" id="{98A76E76-2221-4FCE-B3EA-8452AE6AC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043040FD-7AFF-4498-BA58-EFBD10F0F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8CFE6-7DF7-4F9D-A2C6-5F12419C075C}" type="slidenum">
              <a:rPr lang="uk-UA" smtClean="0"/>
              <a:t>‹#›</a:t>
            </a:fld>
            <a:endParaRPr lang="uk-UA"/>
          </a:p>
        </p:txBody>
      </p:sp>
      <p:pic>
        <p:nvPicPr>
          <p:cNvPr id="7" name="Grafik 7">
            <a:extLst>
              <a:ext uri="{FF2B5EF4-FFF2-40B4-BE49-F238E27FC236}">
                <a16:creationId xmlns:a16="http://schemas.microsoft.com/office/drawing/2014/main" id="{7AEA814A-0C0C-439F-BEA0-42AFDDE50A07}"/>
              </a:ext>
            </a:extLst>
          </p:cNvPr>
          <p:cNvPicPr>
            <a:picLocks noChangeAspect="1"/>
          </p:cNvPicPr>
          <p:nvPr userDrawn="1"/>
        </p:nvPicPr>
        <p:blipFill>
          <a:blip r:embed="rId14" cstate="print"/>
          <a:srcRect/>
          <a:stretch>
            <a:fillRect/>
          </a:stretch>
        </p:blipFill>
        <p:spPr bwMode="auto">
          <a:xfrm>
            <a:off x="9264352" y="193673"/>
            <a:ext cx="2808816" cy="877888"/>
          </a:xfrm>
          <a:prstGeom prst="rect">
            <a:avLst/>
          </a:prstGeom>
          <a:noFill/>
          <a:ln w="9525">
            <a:noFill/>
            <a:miter lim="800000"/>
            <a:headEnd/>
            <a:tailEnd/>
          </a:ln>
        </p:spPr>
      </p:pic>
    </p:spTree>
    <p:extLst>
      <p:ext uri="{BB962C8B-B14F-4D97-AF65-F5344CB8AC3E}">
        <p14:creationId xmlns:p14="http://schemas.microsoft.com/office/powerpoint/2010/main" val="6897191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Weltkarte-Layer-NEU.jpg"/>
          <p:cNvPicPr>
            <a:picLocks noChangeAspect="1"/>
          </p:cNvPicPr>
          <p:nvPr/>
        </p:nvPicPr>
        <p:blipFill>
          <a:blip r:embed="rId3" cstate="print"/>
          <a:srcRect/>
          <a:stretch>
            <a:fillRect/>
          </a:stretch>
        </p:blipFill>
        <p:spPr bwMode="auto">
          <a:xfrm>
            <a:off x="1530807" y="1024877"/>
            <a:ext cx="9123345" cy="5417489"/>
          </a:xfrm>
          <a:prstGeom prst="rect">
            <a:avLst/>
          </a:prstGeom>
          <a:noFill/>
          <a:ln w="9525">
            <a:noFill/>
            <a:miter lim="800000"/>
            <a:headEnd/>
            <a:tailEnd/>
          </a:ln>
        </p:spPr>
      </p:pic>
      <p:sp>
        <p:nvSpPr>
          <p:cNvPr id="5" name="Titel 1"/>
          <p:cNvSpPr txBox="1">
            <a:spLocks/>
          </p:cNvSpPr>
          <p:nvPr/>
        </p:nvSpPr>
        <p:spPr>
          <a:xfrm>
            <a:off x="1506295" y="2348880"/>
            <a:ext cx="10685705" cy="2647156"/>
          </a:xfrm>
          <a:prstGeom prst="rect">
            <a:avLst/>
          </a:prstGeom>
          <a:solidFill>
            <a:srgbClr val="C00000">
              <a:alpha val="70000"/>
            </a:srgbClr>
          </a:solidFill>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defRPr/>
            </a:pPr>
            <a:r>
              <a:rPr lang="en-US" dirty="0"/>
              <a:t>	</a:t>
            </a:r>
          </a:p>
          <a:p>
            <a:pPr>
              <a:defRPr/>
            </a:pPr>
            <a:r>
              <a:rPr lang="en-US" dirty="0"/>
              <a:t>	</a:t>
            </a:r>
            <a:r>
              <a:rPr lang="uk-UA" sz="2800" b="1" dirty="0">
                <a:solidFill>
                  <a:srgbClr val="FFFFFF"/>
                </a:solidFill>
                <a:latin typeface="Arial"/>
              </a:rPr>
              <a:t>Тренінг для енергоаудиторів</a:t>
            </a:r>
          </a:p>
          <a:p>
            <a:pPr>
              <a:defRPr/>
            </a:pPr>
            <a:endParaRPr lang="uk-UA" sz="1000" b="1" dirty="0">
              <a:solidFill>
                <a:srgbClr val="FFFFFF"/>
              </a:solidFill>
              <a:latin typeface="Arial"/>
            </a:endParaRPr>
          </a:p>
          <a:p>
            <a:pPr marL="896938">
              <a:lnSpc>
                <a:spcPct val="150000"/>
              </a:lnSpc>
              <a:tabLst>
                <a:tab pos="900113" algn="l"/>
              </a:tabLst>
              <a:defRPr/>
            </a:pPr>
            <a:r>
              <a:rPr lang="uk-UA" sz="1800" b="1" dirty="0">
                <a:solidFill>
                  <a:srgbClr val="FFFFFF"/>
                </a:solidFill>
              </a:rPr>
              <a:t>МОДУЛЬ 1. Основи енергоаудиту</a:t>
            </a:r>
          </a:p>
          <a:p>
            <a:pPr marL="896938">
              <a:lnSpc>
                <a:spcPct val="150000"/>
              </a:lnSpc>
              <a:tabLst>
                <a:tab pos="900113" algn="l"/>
              </a:tabLst>
              <a:defRPr/>
            </a:pPr>
            <a:r>
              <a:rPr lang="uk-UA" sz="1600" b="1" dirty="0">
                <a:solidFill>
                  <a:srgbClr val="FFFFFF"/>
                </a:solidFill>
              </a:rPr>
              <a:t>Модуль 1.1. Використання енергії та енергоефективність </a:t>
            </a:r>
            <a:r>
              <a:rPr lang="uk-UA" sz="1600" b="1" dirty="0">
                <a:solidFill>
                  <a:schemeClr val="bg1"/>
                </a:solidFill>
              </a:rPr>
              <a:t>будівель</a:t>
            </a:r>
          </a:p>
          <a:p>
            <a:pPr marL="896938">
              <a:lnSpc>
                <a:spcPct val="150000"/>
              </a:lnSpc>
              <a:tabLst>
                <a:tab pos="900113" algn="l"/>
              </a:tabLst>
              <a:defRPr/>
            </a:pPr>
            <a:r>
              <a:rPr lang="uk-UA" sz="1600" b="1" dirty="0">
                <a:solidFill>
                  <a:srgbClr val="FFFFFF"/>
                </a:solidFill>
              </a:rPr>
              <a:t>Вступ </a:t>
            </a:r>
          </a:p>
        </p:txBody>
      </p:sp>
      <p:sp>
        <p:nvSpPr>
          <p:cNvPr id="2" name="Rectangle 1"/>
          <p:cNvSpPr/>
          <p:nvPr/>
        </p:nvSpPr>
        <p:spPr>
          <a:xfrm>
            <a:off x="7096132" y="4572008"/>
            <a:ext cx="4565994" cy="369332"/>
          </a:xfrm>
          <a:prstGeom prst="rect">
            <a:avLst/>
          </a:prstGeom>
        </p:spPr>
        <p:txBody>
          <a:bodyPr wrap="none">
            <a:spAutoFit/>
          </a:bodyPr>
          <a:lstStyle/>
          <a:p>
            <a:pPr marL="896938"/>
            <a:r>
              <a:rPr lang="uk-UA" dirty="0"/>
              <a:t>Фонд енергоефективності України</a:t>
            </a:r>
            <a:endParaRPr lang="uk-UA" b="1" dirty="0">
              <a:solidFill>
                <a:srgbClr val="9AB5C5"/>
              </a:solidFill>
              <a:latin typeface="Arial"/>
            </a:endParaRPr>
          </a:p>
        </p:txBody>
      </p:sp>
      <p:sp>
        <p:nvSpPr>
          <p:cNvPr id="6" name="TextBox 5"/>
          <p:cNvSpPr txBox="1"/>
          <p:nvPr/>
        </p:nvSpPr>
        <p:spPr>
          <a:xfrm rot="19612001">
            <a:off x="925211" y="1565561"/>
            <a:ext cx="4417748" cy="707886"/>
          </a:xfrm>
          <a:prstGeom prst="rect">
            <a:avLst/>
          </a:prstGeom>
          <a:noFill/>
        </p:spPr>
        <p:txBody>
          <a:bodyPr wrap="none" rtlCol="0">
            <a:spAutoFit/>
          </a:bodyPr>
          <a:lstStyle/>
          <a:p>
            <a:r>
              <a:rPr lang="uk-UA" sz="2000" b="1" dirty="0"/>
              <a:t>ПРОЕКТ лише для внутрішнього </a:t>
            </a:r>
          </a:p>
          <a:p>
            <a:r>
              <a:rPr lang="uk-UA" sz="2000" b="1" dirty="0"/>
              <a:t>використання</a:t>
            </a:r>
          </a:p>
        </p:txBody>
      </p:sp>
    </p:spTree>
    <p:extLst>
      <p:ext uri="{BB962C8B-B14F-4D97-AF65-F5344CB8AC3E}">
        <p14:creationId xmlns:p14="http://schemas.microsoft.com/office/powerpoint/2010/main" val="21376385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14" y="260648"/>
            <a:ext cx="9025003" cy="737494"/>
          </a:xfrm>
        </p:spPr>
        <p:txBody>
          <a:bodyPr>
            <a:normAutofit/>
          </a:bodyPr>
          <a:lstStyle/>
          <a:p>
            <a:r>
              <a:rPr lang="uk-UA" altLang="lv-LV" sz="3000" b="1" dirty="0">
                <a:solidFill>
                  <a:schemeClr val="tx1"/>
                </a:solidFill>
              </a:rPr>
              <a:t>Модуль 7. Перевірка й оцінювання знань/іспит</a:t>
            </a:r>
          </a:p>
        </p:txBody>
      </p:sp>
      <p:sp>
        <p:nvSpPr>
          <p:cNvPr id="3" name="Content Placeholder 2"/>
          <p:cNvSpPr>
            <a:spLocks noGrp="1"/>
          </p:cNvSpPr>
          <p:nvPr>
            <p:ph idx="1"/>
          </p:nvPr>
        </p:nvSpPr>
        <p:spPr>
          <a:xfrm>
            <a:off x="578414" y="1916832"/>
            <a:ext cx="11107180" cy="4512564"/>
          </a:xfrm>
        </p:spPr>
        <p:style>
          <a:lnRef idx="2">
            <a:schemeClr val="accent3">
              <a:shade val="50000"/>
            </a:schemeClr>
          </a:lnRef>
          <a:fillRef idx="1">
            <a:schemeClr val="accent3"/>
          </a:fillRef>
          <a:effectRef idx="0">
            <a:schemeClr val="accent3"/>
          </a:effectRef>
          <a:fontRef idx="minor">
            <a:schemeClr val="lt1"/>
          </a:fontRef>
        </p:style>
        <p:txBody>
          <a:bodyPr/>
          <a:lstStyle/>
          <a:p>
            <a:r>
              <a:rPr lang="uk-UA" altLang="lv-LV" sz="1700" dirty="0">
                <a:solidFill>
                  <a:schemeClr val="tx1"/>
                </a:solidFill>
              </a:rPr>
              <a:t>Підсумковий іспит складають із таких основних тем:</a:t>
            </a:r>
          </a:p>
          <a:p>
            <a:pPr lvl="1">
              <a:buFont typeface="Wingdings" panose="05000000000000000000" pitchFamily="2" charset="2"/>
              <a:buChar char="Ø"/>
            </a:pPr>
            <a:r>
              <a:rPr lang="uk-UA" altLang="lv-LV" sz="1700" dirty="0">
                <a:solidFill>
                  <a:schemeClr val="tx1"/>
                </a:solidFill>
              </a:rPr>
              <a:t>Технічні аспекти енергоаудиту (Модуль1, Модуль 2.1</a:t>
            </a:r>
            <a:r>
              <a:rPr lang="uk-UA" sz="1700" dirty="0">
                <a:solidFill>
                  <a:schemeClr val="tx1"/>
                </a:solidFill>
              </a:rPr>
              <a:t>–</a:t>
            </a:r>
            <a:r>
              <a:rPr lang="uk-UA" altLang="lv-LV" sz="1700" dirty="0">
                <a:solidFill>
                  <a:schemeClr val="tx1"/>
                </a:solidFill>
              </a:rPr>
              <a:t>2.3);</a:t>
            </a:r>
          </a:p>
          <a:p>
            <a:pPr lvl="1">
              <a:buFont typeface="Wingdings" panose="05000000000000000000" pitchFamily="2" charset="2"/>
              <a:buChar char="Ø"/>
            </a:pPr>
            <a:r>
              <a:rPr lang="uk-UA" altLang="lv-LV" sz="1700" dirty="0">
                <a:solidFill>
                  <a:schemeClr val="tx1"/>
                </a:solidFill>
              </a:rPr>
              <a:t>Фінансові/економічні аспекти (Модуль 3);</a:t>
            </a:r>
          </a:p>
          <a:p>
            <a:pPr lvl="1">
              <a:buFont typeface="Wingdings" panose="05000000000000000000" pitchFamily="2" charset="2"/>
              <a:buChar char="Ø"/>
            </a:pPr>
            <a:r>
              <a:rPr lang="uk-UA" altLang="lv-LV" sz="1700" dirty="0">
                <a:solidFill>
                  <a:schemeClr val="tx1"/>
                </a:solidFill>
              </a:rPr>
              <a:t>Перевірка розрахункових навиків на підставі виконаного домашнього завдання (Модуль 4 та 5);</a:t>
            </a:r>
          </a:p>
          <a:p>
            <a:pPr lvl="1">
              <a:buFont typeface="Wingdings" panose="05000000000000000000" pitchFamily="2" charset="2"/>
              <a:buChar char="Ø"/>
            </a:pPr>
            <a:r>
              <a:rPr lang="uk-UA" altLang="lv-LV" sz="1700" dirty="0">
                <a:solidFill>
                  <a:schemeClr val="tx1"/>
                </a:solidFill>
              </a:rPr>
              <a:t>Характерні ознаки, специфічні для України: Модуль 2.4. Структура будівель; Модуль 2.5. </a:t>
            </a:r>
          </a:p>
          <a:p>
            <a:pPr marL="457200" lvl="1" indent="0">
              <a:buNone/>
            </a:pPr>
            <a:r>
              <a:rPr lang="uk-UA" altLang="lv-LV" sz="1700" dirty="0">
                <a:solidFill>
                  <a:schemeClr val="tx1"/>
                </a:solidFill>
              </a:rPr>
              <a:t>Небезпечні матеріали;</a:t>
            </a:r>
          </a:p>
          <a:p>
            <a:pPr lvl="1">
              <a:buFont typeface="Wingdings" panose="05000000000000000000" pitchFamily="2" charset="2"/>
              <a:buChar char="Ø"/>
            </a:pPr>
            <a:r>
              <a:rPr lang="uk-UA" altLang="lv-LV" sz="1700" dirty="0">
                <a:solidFill>
                  <a:schemeClr val="tx1"/>
                </a:solidFill>
              </a:rPr>
              <a:t>Характерні ознаки, специфічні для України: Модуль 2.6. Сертифікація будівлі (разом із </a:t>
            </a:r>
          </a:p>
          <a:p>
            <a:pPr marL="457200" lvl="1" indent="0">
              <a:buNone/>
            </a:pPr>
            <a:r>
              <a:rPr lang="uk-UA" altLang="lv-LV" sz="1700" dirty="0">
                <a:solidFill>
                  <a:schemeClr val="tx1"/>
                </a:solidFill>
              </a:rPr>
              <a:t>перевіркою, яку вже впроваджено в Україні);</a:t>
            </a:r>
          </a:p>
          <a:p>
            <a:pPr lvl="1">
              <a:buFont typeface="Wingdings" panose="05000000000000000000" pitchFamily="2" charset="2"/>
              <a:buChar char="Ø"/>
            </a:pPr>
            <a:r>
              <a:rPr lang="uk-UA" altLang="lv-LV" sz="1700" dirty="0">
                <a:solidFill>
                  <a:schemeClr val="tx1"/>
                </a:solidFill>
              </a:rPr>
              <a:t>Характерні ознаки, специфічні для України: Модуль 6. Особливості</a:t>
            </a:r>
            <a:r>
              <a:rPr lang="uk-UA" altLang="lv-LV" sz="1700" dirty="0">
                <a:solidFill>
                  <a:srgbClr val="FF0000"/>
                </a:solidFill>
              </a:rPr>
              <a:t>  </a:t>
            </a:r>
            <a:r>
              <a:rPr lang="uk-UA" altLang="lv-LV" sz="1700" dirty="0">
                <a:solidFill>
                  <a:schemeClr val="tx1"/>
                </a:solidFill>
              </a:rPr>
              <a:t>Фонду енергоефективності та ОСББ. </a:t>
            </a:r>
          </a:p>
        </p:txBody>
      </p:sp>
    </p:spTree>
    <p:extLst>
      <p:ext uri="{BB962C8B-B14F-4D97-AF65-F5344CB8AC3E}">
        <p14:creationId xmlns:p14="http://schemas.microsoft.com/office/powerpoint/2010/main" val="295493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838200" y="365125"/>
            <a:ext cx="10515600" cy="543595"/>
          </a:xfrm>
        </p:spPr>
        <p:txBody>
          <a:bodyPr>
            <a:normAutofit/>
          </a:bodyPr>
          <a:lstStyle/>
          <a:p>
            <a:pPr algn="l"/>
            <a:r>
              <a:rPr lang="uk-UA" sz="3000" b="1" dirty="0">
                <a:solidFill>
                  <a:schemeClr val="tx1"/>
                </a:solidFill>
              </a:rPr>
              <a:t>Основні цілі проекту енергоефективності</a:t>
            </a:r>
          </a:p>
        </p:txBody>
      </p:sp>
      <p:sp>
        <p:nvSpPr>
          <p:cNvPr id="14" name="Заголовок 1">
            <a:extLst>
              <a:ext uri="{FF2B5EF4-FFF2-40B4-BE49-F238E27FC236}">
                <a16:creationId xmlns:a16="http://schemas.microsoft.com/office/drawing/2014/main" id="{A8A5A4A4-F346-4FE9-91A5-F7807EF1076B}"/>
              </a:ext>
            </a:extLst>
          </p:cNvPr>
          <p:cNvSpPr>
            <a:spLocks/>
          </p:cNvSpPr>
          <p:nvPr/>
        </p:nvSpPr>
        <p:spPr bwMode="auto">
          <a:xfrm>
            <a:off x="2181324" y="1172717"/>
            <a:ext cx="82296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uk-UA" altLang="ru-RU" sz="3200" b="1" dirty="0">
              <a:solidFill>
                <a:srgbClr val="558ED5"/>
              </a:solidFill>
            </a:endParaRPr>
          </a:p>
        </p:txBody>
      </p:sp>
      <p:sp>
        <p:nvSpPr>
          <p:cNvPr id="15" name="Заголовок 1">
            <a:extLst>
              <a:ext uri="{FF2B5EF4-FFF2-40B4-BE49-F238E27FC236}">
                <a16:creationId xmlns:a16="http://schemas.microsoft.com/office/drawing/2014/main" id="{F58A1354-7B3A-4B90-A7D4-A7F93A8DE879}"/>
              </a:ext>
            </a:extLst>
          </p:cNvPr>
          <p:cNvSpPr txBox="1">
            <a:spLocks/>
          </p:cNvSpPr>
          <p:nvPr/>
        </p:nvSpPr>
        <p:spPr bwMode="auto">
          <a:xfrm>
            <a:off x="623392" y="1412776"/>
            <a:ext cx="10464526" cy="399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uk-UA" altLang="ru-RU" sz="1600" dirty="0">
                <a:latin typeface="Calibri" pitchFamily="34" charset="0"/>
              </a:rPr>
              <a:t>Скорочення енергоспоживання та рахунків</a:t>
            </a:r>
          </a:p>
          <a:p>
            <a:pPr eaLnBrk="1" hangingPunct="1">
              <a:buFont typeface="Arial" charset="0"/>
              <a:buChar char="•"/>
            </a:pPr>
            <a:endParaRPr lang="uk-UA" altLang="ru-RU" sz="1600" b="1" dirty="0">
              <a:latin typeface="Calibri" pitchFamily="34" charset="0"/>
            </a:endParaRPr>
          </a:p>
          <a:p>
            <a:pPr eaLnBrk="1" hangingPunct="1">
              <a:buFont typeface="Arial" charset="0"/>
              <a:buChar char="•"/>
            </a:pPr>
            <a:r>
              <a:rPr lang="uk-UA" altLang="ru-RU" sz="1600" dirty="0">
                <a:latin typeface="Calibri" pitchFamily="34" charset="0"/>
              </a:rPr>
              <a:t>Підвищення рівня внутрішнього комфорту</a:t>
            </a:r>
          </a:p>
          <a:p>
            <a:pPr eaLnBrk="1" hangingPunct="1">
              <a:buFont typeface="Arial" charset="0"/>
              <a:buChar char="•"/>
            </a:pPr>
            <a:endParaRPr lang="uk-UA" altLang="ru-RU" sz="1600" dirty="0">
              <a:latin typeface="Calibri" pitchFamily="34" charset="0"/>
            </a:endParaRPr>
          </a:p>
          <a:p>
            <a:pPr eaLnBrk="1" hangingPunct="1">
              <a:buFont typeface="Arial" charset="0"/>
              <a:buChar char="•"/>
            </a:pPr>
            <a:r>
              <a:rPr lang="uk-UA" altLang="ru-RU" sz="1600" dirty="0">
                <a:latin typeface="Calibri" pitchFamily="34" charset="0"/>
              </a:rPr>
              <a:t>Збільшення терміну експлуатації будівлі</a:t>
            </a:r>
          </a:p>
          <a:p>
            <a:pPr eaLnBrk="1" hangingPunct="1">
              <a:buFont typeface="Arial" charset="0"/>
              <a:buChar char="•"/>
            </a:pPr>
            <a:endParaRPr lang="uk-UA" altLang="ru-RU" sz="1600" dirty="0">
              <a:latin typeface="Calibri" pitchFamily="34" charset="0"/>
            </a:endParaRPr>
          </a:p>
          <a:p>
            <a:pPr eaLnBrk="1" hangingPunct="1">
              <a:buFont typeface="Arial" charset="0"/>
              <a:buChar char="•"/>
            </a:pPr>
            <a:r>
              <a:rPr lang="uk-UA" altLang="ru-RU" sz="1600" dirty="0">
                <a:latin typeface="Calibri" pitchFamily="34" charset="0"/>
              </a:rPr>
              <a:t>Незалежність енергії будівель зокрема та країни загалом</a:t>
            </a:r>
          </a:p>
          <a:p>
            <a:pPr eaLnBrk="1" hangingPunct="1">
              <a:buFont typeface="Arial" charset="0"/>
              <a:buChar char="•"/>
            </a:pPr>
            <a:endParaRPr lang="uk-UA" altLang="ru-RU" sz="1600" dirty="0">
              <a:latin typeface="Calibri" pitchFamily="34" charset="0"/>
            </a:endParaRPr>
          </a:p>
          <a:p>
            <a:pPr eaLnBrk="1" hangingPunct="1">
              <a:buFont typeface="Arial" charset="0"/>
              <a:buChar char="•"/>
            </a:pPr>
            <a:r>
              <a:rPr lang="uk-UA" altLang="ru-RU" sz="1600" dirty="0">
                <a:latin typeface="Calibri" pitchFamily="34" charset="0"/>
              </a:rPr>
              <a:t>Зменшення викидів CO</a:t>
            </a:r>
            <a:r>
              <a:rPr lang="uk-UA" altLang="ru-RU" sz="1600" baseline="-25000" dirty="0">
                <a:latin typeface="Calibri" pitchFamily="34" charset="0"/>
              </a:rPr>
              <a:t>2</a:t>
            </a:r>
            <a:r>
              <a:rPr lang="uk-UA" sz="1600" dirty="0"/>
              <a:t>  </a:t>
            </a:r>
            <a:endParaRPr lang="uk-UA" altLang="ru-RU" sz="1600" baseline="-25000" dirty="0">
              <a:latin typeface="Calibri" pitchFamily="34" charset="0"/>
            </a:endParaRPr>
          </a:p>
        </p:txBody>
      </p:sp>
    </p:spTree>
    <p:extLst>
      <p:ext uri="{BB962C8B-B14F-4D97-AF65-F5344CB8AC3E}">
        <p14:creationId xmlns:p14="http://schemas.microsoft.com/office/powerpoint/2010/main" val="192468239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51384" y="352424"/>
            <a:ext cx="8880987" cy="737494"/>
          </a:xfrm>
        </p:spPr>
        <p:txBody>
          <a:bodyPr>
            <a:noAutofit/>
          </a:bodyPr>
          <a:lstStyle/>
          <a:p>
            <a:r>
              <a:rPr lang="uk-UA" sz="3000" b="1" dirty="0">
                <a:solidFill>
                  <a:schemeClr val="tx1"/>
                </a:solidFill>
              </a:rPr>
              <a:t>Загальні вимоги до</a:t>
            </a:r>
            <a:r>
              <a:rPr lang="uk-UA" sz="3000" b="1" dirty="0">
                <a:solidFill>
                  <a:srgbClr val="FF0000"/>
                </a:solidFill>
              </a:rPr>
              <a:t> </a:t>
            </a:r>
            <a:r>
              <a:rPr lang="uk-UA" sz="3000" b="1" dirty="0">
                <a:solidFill>
                  <a:schemeClr val="tx1"/>
                </a:solidFill>
              </a:rPr>
              <a:t>енергоефективності житлових будівель</a:t>
            </a:r>
            <a:endParaRPr lang="uk-UA" sz="3000" dirty="0">
              <a:solidFill>
                <a:schemeClr val="tx1"/>
              </a:solidFill>
            </a:endParaRPr>
          </a:p>
        </p:txBody>
      </p:sp>
      <p:sp>
        <p:nvSpPr>
          <p:cNvPr id="3" name="Inhaltsplatzhalter 4">
            <a:extLst>
              <a:ext uri="{FF2B5EF4-FFF2-40B4-BE49-F238E27FC236}">
                <a16:creationId xmlns:a16="http://schemas.microsoft.com/office/drawing/2014/main" id="{4D29A4C5-05CF-452C-84A9-0AE5754CDDCB}"/>
              </a:ext>
            </a:extLst>
          </p:cNvPr>
          <p:cNvSpPr txBox="1">
            <a:spLocks/>
          </p:cNvSpPr>
          <p:nvPr/>
        </p:nvSpPr>
        <p:spPr bwMode="auto">
          <a:xfrm>
            <a:off x="599381" y="1562880"/>
            <a:ext cx="6624736" cy="1255775"/>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C00000"/>
              </a:buClr>
              <a:buSzPct val="100000"/>
              <a:buFont typeface="Wingdings" pitchFamily="2" charset="2"/>
              <a:buNone/>
              <a:defRPr lang="en-US" altLang="lv-LV" sz="2800" baseline="0">
                <a:solidFill>
                  <a:srgbClr val="6E6452"/>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rgbClr val="6E645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0" lvl="1" indent="0" algn="ctr">
              <a:buNone/>
            </a:pPr>
            <a:r>
              <a:rPr lang="uk-UA" sz="2800" b="1" kern="0" dirty="0">
                <a:solidFill>
                  <a:schemeClr val="tx1"/>
                </a:solidFill>
              </a:rPr>
              <a:t>Закон «Про енергетичну ефективність будівель»​</a:t>
            </a:r>
          </a:p>
          <a:p>
            <a:pPr marL="0" lvl="1" indent="0" algn="ctr">
              <a:buNone/>
            </a:pPr>
            <a:r>
              <a:rPr lang="uk-UA" sz="2000" kern="0" dirty="0">
                <a:solidFill>
                  <a:schemeClr val="tx1"/>
                </a:solidFill>
              </a:rPr>
              <a:t>Вимоги до енергетичної сертифікації будівлі</a:t>
            </a:r>
            <a:r>
              <a:rPr lang="uk-UA" dirty="0">
                <a:solidFill>
                  <a:schemeClr val="tx1"/>
                </a:solidFill>
              </a:rPr>
              <a:t> </a:t>
            </a:r>
          </a:p>
        </p:txBody>
      </p:sp>
      <p:pic>
        <p:nvPicPr>
          <p:cNvPr id="6" name="Рисунок 5">
            <a:extLst>
              <a:ext uri="{FF2B5EF4-FFF2-40B4-BE49-F238E27FC236}">
                <a16:creationId xmlns:a16="http://schemas.microsoft.com/office/drawing/2014/main" id="{91A0FD27-9AB9-49F7-A9D2-9F9890AB9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7698" y="1484783"/>
            <a:ext cx="3494886" cy="4752529"/>
          </a:xfrm>
          <a:prstGeom prst="rect">
            <a:avLst/>
          </a:prstGeom>
        </p:spPr>
      </p:pic>
      <p:pic>
        <p:nvPicPr>
          <p:cNvPr id="7" name="Picture 6"/>
          <p:cNvPicPr>
            <a:picLocks noChangeAspect="1"/>
          </p:cNvPicPr>
          <p:nvPr/>
        </p:nvPicPr>
        <p:blipFill rotWithShape="1">
          <a:blip r:embed="rId4"/>
          <a:srcRect b="12979"/>
          <a:stretch/>
        </p:blipFill>
        <p:spPr>
          <a:xfrm>
            <a:off x="623392" y="3068960"/>
            <a:ext cx="6624736" cy="3096344"/>
          </a:xfrm>
          <a:prstGeom prst="rect">
            <a:avLst/>
          </a:prstGeom>
          <a:ln w="28575">
            <a:solidFill>
              <a:srgbClr val="DE9E3C"/>
            </a:solid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838200" y="365125"/>
            <a:ext cx="10515600" cy="615603"/>
          </a:xfrm>
        </p:spPr>
        <p:txBody>
          <a:bodyPr>
            <a:normAutofit/>
          </a:bodyPr>
          <a:lstStyle/>
          <a:p>
            <a:pPr algn="l"/>
            <a:r>
              <a:rPr lang="uk-UA" sz="3000" b="1" dirty="0">
                <a:solidFill>
                  <a:schemeClr val="tx1"/>
                </a:solidFill>
              </a:rPr>
              <a:t>Загальні вимоги до енергоаудиту </a:t>
            </a:r>
            <a:endParaRPr lang="uk-UA" sz="3000" dirty="0">
              <a:solidFill>
                <a:schemeClr val="tx1"/>
              </a:solidFill>
            </a:endParaRPr>
          </a:p>
        </p:txBody>
      </p:sp>
      <p:sp>
        <p:nvSpPr>
          <p:cNvPr id="3" name="Inhaltsplatzhalter 4">
            <a:extLst>
              <a:ext uri="{FF2B5EF4-FFF2-40B4-BE49-F238E27FC236}">
                <a16:creationId xmlns:a16="http://schemas.microsoft.com/office/drawing/2014/main" id="{4D29A4C5-05CF-452C-84A9-0AE5754CDDCB}"/>
              </a:ext>
            </a:extLst>
          </p:cNvPr>
          <p:cNvSpPr txBox="1">
            <a:spLocks/>
          </p:cNvSpPr>
          <p:nvPr/>
        </p:nvSpPr>
        <p:spPr bwMode="auto">
          <a:xfrm>
            <a:off x="512970" y="1484784"/>
            <a:ext cx="5655038" cy="460851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C00000"/>
              </a:buClr>
              <a:buSzPct val="100000"/>
              <a:buFont typeface="Wingdings" pitchFamily="2" charset="2"/>
              <a:buNone/>
              <a:defRPr lang="en-US" altLang="lv-LV" sz="2800" baseline="0">
                <a:solidFill>
                  <a:srgbClr val="6E6452"/>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rgbClr val="6E645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361950" lvl="1" indent="-276225">
              <a:spcAft>
                <a:spcPts val="1200"/>
              </a:spcAft>
              <a:buFont typeface="Arial" panose="020B0604020202020204" pitchFamily="34" charset="0"/>
              <a:buAutoNum type="arabicPeriod"/>
            </a:pPr>
            <a:r>
              <a:rPr lang="uk-UA" sz="1600" b="1" dirty="0">
                <a:solidFill>
                  <a:schemeClr val="tx1"/>
                </a:solidFill>
              </a:rPr>
              <a:t>ДСТУ ISO 50002:2016</a:t>
            </a:r>
            <a:br>
              <a:rPr sz="1600" dirty="0"/>
            </a:br>
            <a:r>
              <a:rPr lang="uk-UA" sz="1600" b="1" dirty="0">
                <a:solidFill>
                  <a:schemeClr val="tx1"/>
                </a:solidFill>
              </a:rPr>
              <a:t>Енергоаудит </a:t>
            </a:r>
            <a:r>
              <a:rPr lang="uk-UA" sz="1600" dirty="0">
                <a:solidFill>
                  <a:schemeClr val="tx1"/>
                </a:solidFill>
              </a:rPr>
              <a:t>–</a:t>
            </a:r>
            <a:r>
              <a:rPr lang="uk-UA" sz="1600" b="1" dirty="0">
                <a:solidFill>
                  <a:schemeClr val="tx1"/>
                </a:solidFill>
              </a:rPr>
              <a:t> Вимоги із вказівками щодо використання</a:t>
            </a:r>
          </a:p>
          <a:p>
            <a:pPr marL="361950" lvl="1" indent="-276225">
              <a:spcAft>
                <a:spcPts val="1200"/>
              </a:spcAft>
              <a:buFont typeface="Arial" panose="020B0604020202020204" pitchFamily="34" charset="0"/>
              <a:buAutoNum type="arabicPeriod"/>
            </a:pPr>
            <a:r>
              <a:rPr lang="uk-UA" sz="1600" dirty="0"/>
              <a:t>​</a:t>
            </a:r>
            <a:r>
              <a:rPr lang="uk-UA" sz="1600" b="1" dirty="0">
                <a:solidFill>
                  <a:schemeClr val="tx1"/>
                </a:solidFill>
              </a:rPr>
              <a:t>ДСТУ ЕN 16247-2:2015 Енергоаудит </a:t>
            </a:r>
            <a:r>
              <a:rPr lang="uk-UA" sz="1600" dirty="0">
                <a:solidFill>
                  <a:schemeClr val="tx1"/>
                </a:solidFill>
              </a:rPr>
              <a:t>–</a:t>
            </a:r>
            <a:r>
              <a:rPr lang="uk-UA" sz="1600" b="1" dirty="0">
                <a:solidFill>
                  <a:schemeClr val="tx1"/>
                </a:solidFill>
              </a:rPr>
              <a:t> Частина 2. Будівлі</a:t>
            </a:r>
          </a:p>
          <a:p>
            <a:pPr marL="361950" lvl="1" indent="-276225">
              <a:spcAft>
                <a:spcPts val="1200"/>
              </a:spcAft>
              <a:buFont typeface="Arial" panose="020B0604020202020204" pitchFamily="34" charset="0"/>
              <a:buAutoNum type="arabicPeriod"/>
            </a:pPr>
            <a:r>
              <a:rPr lang="uk-UA" sz="1600" b="1" dirty="0">
                <a:solidFill>
                  <a:schemeClr val="tx1"/>
                </a:solidFill>
              </a:rPr>
              <a:t>ДСТУ Б В.2.2-39:2016 Методи та етапи проведення енергетичного аудиту будівель</a:t>
            </a:r>
            <a:r>
              <a:rPr lang="uk-UA" sz="1600" dirty="0">
                <a:solidFill>
                  <a:schemeClr val="tx1"/>
                </a:solidFill>
              </a:rPr>
              <a:t> </a:t>
            </a:r>
            <a:endParaRPr lang="uk-UA" sz="1600" b="1" dirty="0">
              <a:solidFill>
                <a:schemeClr val="tx1"/>
              </a:solidFill>
            </a:endParaRPr>
          </a:p>
          <a:p>
            <a:pPr marL="361950" lvl="1" indent="-276225">
              <a:spcAft>
                <a:spcPts val="1200"/>
              </a:spcAft>
              <a:buFont typeface="Arial" panose="020B0604020202020204" pitchFamily="34" charset="0"/>
              <a:buAutoNum type="arabicPeriod"/>
            </a:pPr>
            <a:r>
              <a:rPr lang="uk-UA" altLang="lv-LV" sz="1600" b="1" dirty="0">
                <a:solidFill>
                  <a:schemeClr val="tx1"/>
                </a:solidFill>
              </a:rPr>
              <a:t>ДСТУ Б А.2.2-12:2015 Енергетична ефективність будівель. Метод підрахунку споживання енергії на опалення, охолодження, вентиляція, освітлення та постачання гарячої води</a:t>
            </a:r>
            <a:endParaRPr lang="uk-UA" sz="1600" b="1" dirty="0">
              <a:solidFill>
                <a:srgbClr val="FF0000"/>
              </a:solidFill>
            </a:endParaRPr>
          </a:p>
          <a:p>
            <a:pPr marL="361950" lvl="1" indent="-276225">
              <a:buFont typeface="Arial" panose="020B0604020202020204" pitchFamily="34" charset="0"/>
              <a:buAutoNum type="arabicPeriod"/>
            </a:pPr>
            <a:endParaRPr lang="uk-UA" sz="2200" b="1" dirty="0">
              <a:solidFill>
                <a:schemeClr val="tx1"/>
              </a:solidFill>
            </a:endParaRPr>
          </a:p>
          <a:p>
            <a:pPr marL="361950" lvl="1" indent="-276225">
              <a:buAutoNum type="arabicPeriod"/>
            </a:pPr>
            <a:endParaRPr lang="uk-UA" sz="2200" b="1" dirty="0">
              <a:solidFill>
                <a:schemeClr val="tx1"/>
              </a:solidFill>
            </a:endParaRPr>
          </a:p>
        </p:txBody>
      </p:sp>
      <p:sp>
        <p:nvSpPr>
          <p:cNvPr id="6" name="Rectangle 3">
            <a:extLst>
              <a:ext uri="{FF2B5EF4-FFF2-40B4-BE49-F238E27FC236}">
                <a16:creationId xmlns:a16="http://schemas.microsoft.com/office/drawing/2014/main" id="{6AF3EFB7-EC36-48F0-9730-A79C54D5A095}"/>
              </a:ext>
            </a:extLst>
          </p:cNvPr>
          <p:cNvSpPr>
            <a:spLocks noChangeArrowheads="1"/>
          </p:cNvSpPr>
          <p:nvPr/>
        </p:nvSpPr>
        <p:spPr bwMode="auto">
          <a:xfrm>
            <a:off x="0" y="120878"/>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uk-UA"/>
              <a:t> </a:t>
            </a:r>
            <a:endParaRPr kumimoji="0" lang="uk-UA" altLang="x-none" sz="1800" b="0"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ED743C08-8E98-488D-A9F1-03C8792E67E8}"/>
              </a:ext>
            </a:extLst>
          </p:cNvPr>
          <p:cNvSpPr>
            <a:spLocks noChangeArrowheads="1"/>
          </p:cNvSpPr>
          <p:nvPr/>
        </p:nvSpPr>
        <p:spPr bwMode="auto">
          <a:xfrm>
            <a:off x="6312024" y="1484784"/>
            <a:ext cx="5616624" cy="4608512"/>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noAutofit/>
          </a:bodyPr>
          <a:lstStyle/>
          <a:p>
            <a:pPr marL="342900" marR="0" lvl="0" indent="-342900" algn="l" defTabSz="914400" rtl="0" eaLnBrk="0" fontAlgn="base" latinLnBrk="0" hangingPunct="0">
              <a:lnSpc>
                <a:spcPct val="120000"/>
              </a:lnSpc>
              <a:spcBef>
                <a:spcPct val="0"/>
              </a:spcBef>
              <a:spcAft>
                <a:spcPct val="0"/>
              </a:spcAft>
              <a:buClrTx/>
              <a:buSzTx/>
              <a:buFont typeface="Wingdings" panose="05000000000000000000" pitchFamily="2" charset="2"/>
              <a:buChar char="§"/>
              <a:tabLst/>
            </a:pPr>
            <a:r>
              <a:rPr kumimoji="0" lang="uk-UA" altLang="x-none" sz="2000" b="0" i="0" u="none" strike="noStrike" cap="none" normalizeH="0" baseline="0" dirty="0">
                <a:ln>
                  <a:noFill/>
                </a:ln>
                <a:solidFill>
                  <a:schemeClr val="tx1"/>
                </a:solidFill>
                <a:effectLst/>
                <a:latin typeface="Arial Unicode MS"/>
              </a:rPr>
              <a:t>Вимоги щодо методів енергоаудиту будівель та їх енергосистем</a:t>
            </a:r>
          </a:p>
          <a:p>
            <a:pPr marL="342900" marR="0" lvl="0" indent="-342900" algn="l" defTabSz="914400" rtl="0" eaLnBrk="0" fontAlgn="base" latinLnBrk="0" hangingPunct="0">
              <a:lnSpc>
                <a:spcPct val="120000"/>
              </a:lnSpc>
              <a:spcBef>
                <a:spcPct val="0"/>
              </a:spcBef>
              <a:spcAft>
                <a:spcPct val="0"/>
              </a:spcAft>
              <a:buClrTx/>
              <a:buSzTx/>
              <a:buFont typeface="Wingdings" panose="05000000000000000000" pitchFamily="2" charset="2"/>
              <a:buChar char="§"/>
              <a:tabLst/>
            </a:pPr>
            <a:r>
              <a:rPr kumimoji="0" lang="uk-UA" altLang="x-none" sz="2000" b="0" i="0" u="none" strike="noStrike" cap="none" normalizeH="0" baseline="0" dirty="0">
                <a:ln>
                  <a:noFill/>
                </a:ln>
                <a:solidFill>
                  <a:schemeClr val="tx1"/>
                </a:solidFill>
                <a:effectLst/>
                <a:latin typeface="Arial Unicode MS"/>
              </a:rPr>
              <a:t>Вибір об'єктів енергоаудиту </a:t>
            </a:r>
          </a:p>
          <a:p>
            <a:pPr marL="342900" marR="0" lvl="0" indent="-342900" algn="l" defTabSz="914400" rtl="0" eaLnBrk="0" fontAlgn="base" latinLnBrk="0" hangingPunct="0">
              <a:lnSpc>
                <a:spcPct val="120000"/>
              </a:lnSpc>
              <a:spcBef>
                <a:spcPct val="0"/>
              </a:spcBef>
              <a:spcAft>
                <a:spcPct val="0"/>
              </a:spcAft>
              <a:buClrTx/>
              <a:buSzTx/>
              <a:buFont typeface="Wingdings" panose="05000000000000000000" pitchFamily="2" charset="2"/>
              <a:buChar char="§"/>
              <a:tabLst/>
            </a:pPr>
            <a:r>
              <a:rPr kumimoji="0" lang="uk-UA" altLang="x-none" sz="2000" b="0" i="0" u="none" strike="noStrike" cap="none" normalizeH="0" baseline="0" dirty="0">
                <a:ln>
                  <a:noFill/>
                </a:ln>
                <a:solidFill>
                  <a:schemeClr val="tx1"/>
                </a:solidFill>
                <a:effectLst/>
                <a:latin typeface="Arial Unicode MS"/>
              </a:rPr>
              <a:t>Структура робіт щодо енергоаудиту будівель</a:t>
            </a:r>
            <a:endParaRPr lang="uk-UA" altLang="x-none" sz="2000" dirty="0">
              <a:latin typeface="Arial Unicode MS"/>
            </a:endParaRPr>
          </a:p>
          <a:p>
            <a:pPr marL="342900" marR="0" lvl="0" indent="-342900" algn="l" defTabSz="914400" rtl="0" eaLnBrk="0" fontAlgn="base" latinLnBrk="0" hangingPunct="0">
              <a:lnSpc>
                <a:spcPct val="120000"/>
              </a:lnSpc>
              <a:spcBef>
                <a:spcPct val="0"/>
              </a:spcBef>
              <a:spcAft>
                <a:spcPct val="0"/>
              </a:spcAft>
              <a:buClrTx/>
              <a:buSzTx/>
              <a:buFont typeface="Wingdings" panose="05000000000000000000" pitchFamily="2" charset="2"/>
              <a:buChar char="§"/>
              <a:tabLst/>
            </a:pPr>
            <a:r>
              <a:rPr kumimoji="0" lang="uk-UA" altLang="x-none" sz="2000" b="0" i="0" u="none" strike="noStrike" cap="none" normalizeH="0" baseline="0" dirty="0">
                <a:ln>
                  <a:noFill/>
                </a:ln>
                <a:solidFill>
                  <a:schemeClr val="tx1"/>
                </a:solidFill>
                <a:effectLst/>
                <a:latin typeface="Arial Unicode MS"/>
              </a:rPr>
              <a:t>Алгоритм енергоаудиту будівель </a:t>
            </a:r>
          </a:p>
          <a:p>
            <a:pPr marL="342900" marR="0" lvl="0" indent="-342900" algn="l" defTabSz="914400" rtl="0" eaLnBrk="0" fontAlgn="base" latinLnBrk="0" hangingPunct="0">
              <a:lnSpc>
                <a:spcPct val="120000"/>
              </a:lnSpc>
              <a:spcBef>
                <a:spcPct val="0"/>
              </a:spcBef>
              <a:spcAft>
                <a:spcPct val="0"/>
              </a:spcAft>
              <a:buClrTx/>
              <a:buSzTx/>
              <a:buFont typeface="Wingdings" panose="05000000000000000000" pitchFamily="2" charset="2"/>
              <a:buChar char="§"/>
              <a:tabLst/>
            </a:pPr>
            <a:r>
              <a:rPr kumimoji="0" lang="uk-UA" altLang="x-none" sz="2000" b="0" i="0" u="none" strike="noStrike" cap="none" normalizeH="0" baseline="0" dirty="0">
                <a:ln>
                  <a:noFill/>
                </a:ln>
                <a:solidFill>
                  <a:schemeClr val="tx1"/>
                </a:solidFill>
                <a:effectLst/>
                <a:latin typeface="Arial Unicode MS"/>
              </a:rPr>
              <a:t>Аналіз отриманих результатів</a:t>
            </a:r>
            <a:endParaRPr kumimoji="0" lang="uk-UA" altLang="x-none"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064814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838200" y="365125"/>
            <a:ext cx="10515600" cy="471587"/>
          </a:xfrm>
        </p:spPr>
        <p:txBody>
          <a:bodyPr>
            <a:normAutofit fontScale="90000"/>
          </a:bodyPr>
          <a:lstStyle/>
          <a:p>
            <a:pPr algn="l"/>
            <a:r>
              <a:rPr lang="uk-UA" sz="3000" b="1" dirty="0">
                <a:solidFill>
                  <a:schemeClr val="tx1"/>
                </a:solidFill>
              </a:rPr>
              <a:t>Загальні вимоги до енергоаудиту </a:t>
            </a:r>
          </a:p>
        </p:txBody>
      </p:sp>
      <p:sp>
        <p:nvSpPr>
          <p:cNvPr id="3" name="Inhaltsplatzhalter 4">
            <a:extLst>
              <a:ext uri="{FF2B5EF4-FFF2-40B4-BE49-F238E27FC236}">
                <a16:creationId xmlns:a16="http://schemas.microsoft.com/office/drawing/2014/main" id="{4D29A4C5-05CF-452C-84A9-0AE5754CDDCB}"/>
              </a:ext>
            </a:extLst>
          </p:cNvPr>
          <p:cNvSpPr txBox="1">
            <a:spLocks/>
          </p:cNvSpPr>
          <p:nvPr/>
        </p:nvSpPr>
        <p:spPr bwMode="auto">
          <a:xfrm>
            <a:off x="407368" y="1124744"/>
            <a:ext cx="9013304" cy="513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C00000"/>
              </a:buClr>
              <a:buSzPct val="100000"/>
              <a:buFont typeface="Wingdings" pitchFamily="2" charset="2"/>
              <a:buNone/>
              <a:defRPr lang="en-US" altLang="lv-LV" sz="2800" baseline="0">
                <a:solidFill>
                  <a:srgbClr val="6E6452"/>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rgbClr val="6E645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702900" lvl="1" indent="-342900">
              <a:buFont typeface="Arial" panose="020B0604020202020204" pitchFamily="34" charset="0"/>
              <a:buAutoNum type="arabicPeriod"/>
            </a:pPr>
            <a:endParaRPr lang="uk-UA" sz="2400" b="1" dirty="0">
              <a:solidFill>
                <a:schemeClr val="tx1"/>
              </a:solidFill>
            </a:endParaRPr>
          </a:p>
          <a:p>
            <a:pPr marL="702900" lvl="1" indent="-342900">
              <a:buFont typeface="Arial" panose="020B0604020202020204" pitchFamily="34" charset="0"/>
              <a:buAutoNum type="arabicPeriod"/>
            </a:pPr>
            <a:endParaRPr lang="uk-UA" sz="2400" b="1" dirty="0">
              <a:solidFill>
                <a:schemeClr val="tx1"/>
              </a:solidFill>
            </a:endParaRPr>
          </a:p>
          <a:p>
            <a:pPr marL="702900" lvl="1" indent="-342900">
              <a:buAutoNum type="arabicPeriod"/>
            </a:pPr>
            <a:r>
              <a:rPr lang="uk-UA" sz="2000" dirty="0">
                <a:solidFill>
                  <a:schemeClr val="tx1"/>
                </a:solidFill>
              </a:rPr>
              <a:t>Процедура сертифікації енергоефективності та форма сертифіката енергоефективності</a:t>
            </a:r>
          </a:p>
          <a:p>
            <a:pPr marL="702900" lvl="1" indent="-342900">
              <a:buAutoNum type="arabicPeriod"/>
            </a:pPr>
            <a:r>
              <a:rPr lang="uk-UA" sz="2000" dirty="0">
                <a:solidFill>
                  <a:schemeClr val="tx1"/>
                </a:solidFill>
              </a:rPr>
              <a:t>Методологія визначення енергоефективності будівель</a:t>
            </a:r>
          </a:p>
          <a:p>
            <a:pPr marL="702900" lvl="1" indent="-342900">
              <a:buAutoNum type="arabicPeriod"/>
            </a:pPr>
            <a:r>
              <a:rPr lang="uk-UA" sz="2000" dirty="0">
                <a:solidFill>
                  <a:schemeClr val="tx1"/>
                </a:solidFill>
              </a:rPr>
              <a:t>Методологія визначення економічно обґрунтованого рівня енергоефективності будівель</a:t>
            </a:r>
          </a:p>
          <a:p>
            <a:pPr marL="702900" lvl="1" indent="-342900">
              <a:buAutoNum type="arabicPeriod"/>
            </a:pPr>
            <a:r>
              <a:rPr lang="uk-UA" sz="2000" dirty="0">
                <a:solidFill>
                  <a:schemeClr val="tx1"/>
                </a:solidFill>
              </a:rPr>
              <a:t>Методологія перевірки енергосистем будівлі</a:t>
            </a:r>
          </a:p>
          <a:p>
            <a:pPr marL="702900" lvl="1" indent="-342900">
              <a:buAutoNum type="arabicPeriod"/>
            </a:pPr>
            <a:r>
              <a:rPr lang="uk-UA" sz="2000" dirty="0">
                <a:solidFill>
                  <a:schemeClr val="tx1"/>
                </a:solidFill>
              </a:rPr>
              <a:t>Щодо погодження Процедури незалежного моніторингу Сертифікатів енергоефективності</a:t>
            </a:r>
          </a:p>
        </p:txBody>
      </p:sp>
      <p:sp>
        <p:nvSpPr>
          <p:cNvPr id="6" name="Rectangle 3">
            <a:extLst>
              <a:ext uri="{FF2B5EF4-FFF2-40B4-BE49-F238E27FC236}">
                <a16:creationId xmlns:a16="http://schemas.microsoft.com/office/drawing/2014/main" id="{6AF3EFB7-EC36-48F0-9730-A79C54D5A095}"/>
              </a:ext>
            </a:extLst>
          </p:cNvPr>
          <p:cNvSpPr>
            <a:spLocks noChangeArrowheads="1"/>
          </p:cNvSpPr>
          <p:nvPr/>
        </p:nvSpPr>
        <p:spPr bwMode="auto">
          <a:xfrm>
            <a:off x="0" y="120878"/>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uk-UA"/>
              <a:t> </a:t>
            </a:r>
            <a:endParaRPr kumimoji="0" lang="uk-UA" altLang="x-non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984445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27381" y="249083"/>
            <a:ext cx="8880987" cy="737494"/>
          </a:xfrm>
        </p:spPr>
        <p:txBody>
          <a:bodyPr>
            <a:noAutofit/>
          </a:bodyPr>
          <a:lstStyle/>
          <a:p>
            <a:r>
              <a:rPr lang="uk-UA" sz="3000" b="1" dirty="0">
                <a:solidFill>
                  <a:schemeClr val="tx1"/>
                </a:solidFill>
              </a:rPr>
              <a:t>Загальні вимоги до енергоефективності житлових будівель</a:t>
            </a:r>
          </a:p>
        </p:txBody>
      </p:sp>
      <p:sp>
        <p:nvSpPr>
          <p:cNvPr id="3" name="Inhaltsplatzhalter 4">
            <a:extLst>
              <a:ext uri="{FF2B5EF4-FFF2-40B4-BE49-F238E27FC236}">
                <a16:creationId xmlns:a16="http://schemas.microsoft.com/office/drawing/2014/main" id="{4D29A4C5-05CF-452C-84A9-0AE5754CDDCB}"/>
              </a:ext>
            </a:extLst>
          </p:cNvPr>
          <p:cNvSpPr txBox="1">
            <a:spLocks/>
          </p:cNvSpPr>
          <p:nvPr/>
        </p:nvSpPr>
        <p:spPr bwMode="auto">
          <a:xfrm>
            <a:off x="335360" y="1412776"/>
            <a:ext cx="8208912" cy="11521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C00000"/>
              </a:buClr>
              <a:buSzPct val="100000"/>
              <a:buFont typeface="Wingdings" pitchFamily="2" charset="2"/>
              <a:buNone/>
              <a:defRPr lang="en-US" altLang="lv-LV" sz="2800" baseline="0">
                <a:solidFill>
                  <a:srgbClr val="6E6452"/>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rgbClr val="6E645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817200" lvl="1" indent="-457200">
              <a:buFont typeface="Wingdings" panose="05000000000000000000" pitchFamily="2" charset="2"/>
              <a:buChar char="Ø"/>
            </a:pPr>
            <a:r>
              <a:rPr lang="uk-UA" sz="2000" b="1" kern="0" dirty="0">
                <a:solidFill>
                  <a:schemeClr val="tx1"/>
                </a:solidFill>
              </a:rPr>
              <a:t>ДБН В.2.2-15 «Житлові будівлі</a:t>
            </a:r>
            <a:r>
              <a:rPr lang="en-US" sz="2000" b="1" kern="0" dirty="0">
                <a:solidFill>
                  <a:schemeClr val="tx1"/>
                </a:solidFill>
              </a:rPr>
              <a:t>​</a:t>
            </a:r>
            <a:r>
              <a:rPr lang="uk-UA" sz="2000" b="1" kern="0" dirty="0">
                <a:solidFill>
                  <a:schemeClr val="tx1"/>
                </a:solidFill>
              </a:rPr>
              <a:t>»</a:t>
            </a:r>
          </a:p>
          <a:p>
            <a:pPr marL="1217250" lvl="2" indent="-457200">
              <a:buFont typeface="Wingdings" panose="05000000000000000000" pitchFamily="2" charset="2"/>
              <a:buChar char="§"/>
            </a:pPr>
            <a:r>
              <a:rPr lang="uk-UA" kern="0" dirty="0">
                <a:solidFill>
                  <a:schemeClr val="tx1"/>
                </a:solidFill>
              </a:rPr>
              <a:t>Вимоги до</a:t>
            </a:r>
            <a:r>
              <a:rPr lang="uk-UA" dirty="0">
                <a:solidFill>
                  <a:schemeClr val="tx1"/>
                </a:solidFill>
              </a:rPr>
              <a:t> </a:t>
            </a:r>
            <a:r>
              <a:rPr lang="uk-UA" kern="0" dirty="0">
                <a:solidFill>
                  <a:schemeClr val="tx1"/>
                </a:solidFill>
              </a:rPr>
              <a:t>реконструкції житлових будівель</a:t>
            </a:r>
          </a:p>
          <a:p>
            <a:pPr marL="1217250" lvl="2" indent="-457200">
              <a:buFont typeface="Wingdings" panose="05000000000000000000" pitchFamily="2" charset="2"/>
              <a:buChar char="§"/>
            </a:pPr>
            <a:r>
              <a:rPr lang="uk-UA" kern="0" dirty="0">
                <a:solidFill>
                  <a:schemeClr val="tx1"/>
                </a:solidFill>
              </a:rPr>
              <a:t>Вимоги до внутрішніх умов житлових будівель </a:t>
            </a:r>
          </a:p>
          <a:p>
            <a:pPr marL="723900" algn="l">
              <a:tabLst>
                <a:tab pos="1077913" algn="l"/>
              </a:tabLst>
            </a:pPr>
            <a:endParaRPr lang="uk-UA" kern="0" dirty="0">
              <a:solidFill>
                <a:schemeClr val="tx1"/>
              </a:solidFill>
            </a:endParaRPr>
          </a:p>
        </p:txBody>
      </p:sp>
      <p:sp>
        <p:nvSpPr>
          <p:cNvPr id="6" name="Inhaltsplatzhalter 4">
            <a:extLst>
              <a:ext uri="{FF2B5EF4-FFF2-40B4-BE49-F238E27FC236}">
                <a16:creationId xmlns:a16="http://schemas.microsoft.com/office/drawing/2014/main" id="{4D29A4C5-05CF-452C-84A9-0AE5754CDDCB}"/>
              </a:ext>
            </a:extLst>
          </p:cNvPr>
          <p:cNvSpPr txBox="1">
            <a:spLocks/>
          </p:cNvSpPr>
          <p:nvPr/>
        </p:nvSpPr>
        <p:spPr bwMode="auto">
          <a:xfrm>
            <a:off x="335360" y="2708920"/>
            <a:ext cx="8208912" cy="115212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C00000"/>
              </a:buClr>
              <a:buSzPct val="100000"/>
              <a:buFont typeface="Wingdings" pitchFamily="2" charset="2"/>
              <a:buNone/>
              <a:defRPr lang="en-US" altLang="lv-LV" sz="2800" baseline="0">
                <a:solidFill>
                  <a:srgbClr val="6E6452"/>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rgbClr val="6E645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702900" lvl="1" indent="-342900">
              <a:buFont typeface="Wingdings" panose="05000000000000000000" pitchFamily="2" charset="2"/>
              <a:buChar char="Ø"/>
            </a:pPr>
            <a:r>
              <a:rPr lang="uk-UA" sz="2000" b="1" kern="0" dirty="0">
                <a:solidFill>
                  <a:schemeClr val="bg1"/>
                </a:solidFill>
              </a:rPr>
              <a:t>​</a:t>
            </a:r>
            <a:r>
              <a:rPr lang="uk-UA" sz="1600" b="1" kern="0" dirty="0">
                <a:solidFill>
                  <a:schemeClr val="bg1"/>
                </a:solidFill>
              </a:rPr>
              <a:t>ДБН В.2.6-31:2016 «Теплоізоляція будівель</a:t>
            </a:r>
            <a:r>
              <a:rPr lang="en-US" sz="1600" b="1" kern="0" dirty="0">
                <a:solidFill>
                  <a:schemeClr val="bg1"/>
                </a:solidFill>
              </a:rPr>
              <a:t>​</a:t>
            </a:r>
            <a:r>
              <a:rPr lang="uk-UA" sz="1600" b="1" kern="0" dirty="0">
                <a:solidFill>
                  <a:schemeClr val="bg1"/>
                </a:solidFill>
              </a:rPr>
              <a:t>»</a:t>
            </a:r>
          </a:p>
          <a:p>
            <a:pPr marL="1217250" lvl="2" indent="-457200">
              <a:buFont typeface="Wingdings" panose="05000000000000000000" pitchFamily="2" charset="2"/>
              <a:buChar char="§"/>
            </a:pPr>
            <a:r>
              <a:rPr lang="uk-UA" altLang="lv-LV" sz="1600" kern="0" dirty="0">
                <a:solidFill>
                  <a:schemeClr val="bg1"/>
                </a:solidFill>
              </a:rPr>
              <a:t>Вимоги до мінімальний енергетичних потреб будівель</a:t>
            </a:r>
          </a:p>
          <a:p>
            <a:pPr marL="1217250" lvl="2" indent="-457200">
              <a:buFont typeface="Wingdings" panose="05000000000000000000" pitchFamily="2" charset="2"/>
              <a:buChar char="§"/>
            </a:pPr>
            <a:r>
              <a:rPr lang="uk-UA" altLang="lv-LV" sz="1600" kern="0" dirty="0">
                <a:solidFill>
                  <a:schemeClr val="bg1"/>
                </a:solidFill>
              </a:rPr>
              <a:t>Вимоги до мінімальної термостійкості оболонки будівель</a:t>
            </a:r>
          </a:p>
          <a:p>
            <a:pPr marL="723900" algn="l">
              <a:tabLst>
                <a:tab pos="1077913" algn="l"/>
              </a:tabLst>
            </a:pPr>
            <a:endParaRPr lang="uk-UA" kern="0" dirty="0">
              <a:solidFill>
                <a:schemeClr val="bg1"/>
              </a:solidFill>
            </a:endParaRPr>
          </a:p>
        </p:txBody>
      </p:sp>
      <p:sp>
        <p:nvSpPr>
          <p:cNvPr id="7" name="Inhaltsplatzhalter 4">
            <a:extLst>
              <a:ext uri="{FF2B5EF4-FFF2-40B4-BE49-F238E27FC236}">
                <a16:creationId xmlns:a16="http://schemas.microsoft.com/office/drawing/2014/main" id="{4D29A4C5-05CF-452C-84A9-0AE5754CDDCB}"/>
              </a:ext>
            </a:extLst>
          </p:cNvPr>
          <p:cNvSpPr txBox="1">
            <a:spLocks/>
          </p:cNvSpPr>
          <p:nvPr/>
        </p:nvSpPr>
        <p:spPr bwMode="auto">
          <a:xfrm>
            <a:off x="346845" y="4005064"/>
            <a:ext cx="8197427" cy="115212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C00000"/>
              </a:buClr>
              <a:buSzPct val="100000"/>
              <a:buFont typeface="Wingdings" pitchFamily="2" charset="2"/>
              <a:buNone/>
              <a:defRPr lang="en-US" altLang="lv-LV" sz="2800" baseline="0">
                <a:solidFill>
                  <a:srgbClr val="6E6452"/>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rgbClr val="6E645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702900" lvl="1" indent="-342900">
              <a:buFont typeface="Wingdings" panose="05000000000000000000" pitchFamily="2" charset="2"/>
              <a:buChar char="Ø"/>
            </a:pPr>
            <a:r>
              <a:rPr lang="uk-UA" sz="1600" b="1" kern="0" dirty="0">
                <a:solidFill>
                  <a:schemeClr val="tx1"/>
                </a:solidFill>
              </a:rPr>
              <a:t>​</a:t>
            </a:r>
            <a:r>
              <a:rPr lang="ru-RU" sz="1600" b="1" kern="0" dirty="0">
                <a:solidFill>
                  <a:schemeClr val="tx1"/>
                </a:solidFill>
              </a:rPr>
              <a:t>ДБН В.2.5-67:2013Опалення, </a:t>
            </a:r>
            <a:r>
              <a:rPr lang="ru-RU" sz="1600" b="1" kern="0" dirty="0" err="1">
                <a:solidFill>
                  <a:schemeClr val="tx1"/>
                </a:solidFill>
              </a:rPr>
              <a:t>вентиляція</a:t>
            </a:r>
            <a:r>
              <a:rPr lang="ru-RU" sz="1600" b="1" kern="0" dirty="0">
                <a:solidFill>
                  <a:schemeClr val="tx1"/>
                </a:solidFill>
              </a:rPr>
              <a:t> та </a:t>
            </a:r>
            <a:r>
              <a:rPr lang="ru-RU" sz="1600" b="1" kern="0" dirty="0" err="1">
                <a:solidFill>
                  <a:schemeClr val="tx1"/>
                </a:solidFill>
              </a:rPr>
              <a:t>кондиціонування</a:t>
            </a:r>
            <a:endParaRPr lang="ru-RU" sz="1600" b="1" kern="0" dirty="0">
              <a:solidFill>
                <a:schemeClr val="tx1"/>
              </a:solidFill>
            </a:endParaRPr>
          </a:p>
          <a:p>
            <a:pPr marL="1217250" lvl="2" indent="-457200">
              <a:buFont typeface="Wingdings" panose="05000000000000000000" pitchFamily="2" charset="2"/>
              <a:buChar char="§"/>
            </a:pPr>
            <a:r>
              <a:rPr lang="uk-UA" altLang="lv-LV" sz="1600" kern="0" dirty="0">
                <a:solidFill>
                  <a:schemeClr val="tx1"/>
                </a:solidFill>
              </a:rPr>
              <a:t>Вимоги щодо реконструкції енергосистем</a:t>
            </a:r>
          </a:p>
          <a:p>
            <a:pPr marL="1217250" lvl="2" indent="-457200">
              <a:buFont typeface="Wingdings" panose="05000000000000000000" pitchFamily="2" charset="2"/>
              <a:buChar char="§"/>
            </a:pPr>
            <a:r>
              <a:rPr lang="uk-UA" altLang="lv-LV" sz="1600" kern="0" dirty="0">
                <a:solidFill>
                  <a:schemeClr val="tx1"/>
                </a:solidFill>
              </a:rPr>
              <a:t>Вимоги щодо ефективності енергосистем</a:t>
            </a:r>
          </a:p>
          <a:p>
            <a:pPr marL="1217250" lvl="2" indent="-457200">
              <a:buFont typeface="Wingdings" panose="05000000000000000000" pitchFamily="2" charset="2"/>
              <a:buChar char="§"/>
            </a:pPr>
            <a:endParaRPr lang="uk-UA" altLang="lv-LV" kern="0" dirty="0">
              <a:solidFill>
                <a:schemeClr val="tx1"/>
              </a:solidFill>
            </a:endParaRPr>
          </a:p>
          <a:p>
            <a:pPr marL="723900" algn="l">
              <a:tabLst>
                <a:tab pos="1077913" algn="l"/>
              </a:tabLst>
            </a:pPr>
            <a:endParaRPr lang="uk-UA" kern="0" dirty="0">
              <a:solidFill>
                <a:schemeClr val="tx1"/>
              </a:solidFill>
            </a:endParaRPr>
          </a:p>
        </p:txBody>
      </p:sp>
      <p:sp>
        <p:nvSpPr>
          <p:cNvPr id="10" name="Inhaltsplatzhalter 4">
            <a:extLst>
              <a:ext uri="{FF2B5EF4-FFF2-40B4-BE49-F238E27FC236}">
                <a16:creationId xmlns:a16="http://schemas.microsoft.com/office/drawing/2014/main" id="{4D29A4C5-05CF-452C-84A9-0AE5754CDDCB}"/>
              </a:ext>
            </a:extLst>
          </p:cNvPr>
          <p:cNvSpPr txBox="1">
            <a:spLocks/>
          </p:cNvSpPr>
          <p:nvPr/>
        </p:nvSpPr>
        <p:spPr bwMode="auto">
          <a:xfrm>
            <a:off x="346845" y="5296991"/>
            <a:ext cx="8197427" cy="115212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C00000"/>
              </a:buClr>
              <a:buSzPct val="100000"/>
              <a:buFont typeface="Wingdings" pitchFamily="2" charset="2"/>
              <a:buNone/>
              <a:defRPr lang="en-US" altLang="lv-LV" sz="2800" baseline="0">
                <a:solidFill>
                  <a:srgbClr val="6E6452"/>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rgbClr val="6E645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702900" lvl="1" indent="-342900">
              <a:buFont typeface="Wingdings" panose="05000000000000000000" pitchFamily="2" charset="2"/>
              <a:buChar char="Ø"/>
            </a:pPr>
            <a:r>
              <a:rPr lang="uk-UA" sz="2000" b="1" kern="0" dirty="0">
                <a:solidFill>
                  <a:schemeClr val="tx1"/>
                </a:solidFill>
              </a:rPr>
              <a:t>​ДБН В.2.5-28-2018</a:t>
            </a:r>
            <a:r>
              <a:rPr lang="uk-UA" sz="2000" b="1" kern="0" dirty="0">
                <a:solidFill>
                  <a:srgbClr val="FF0000"/>
                </a:solidFill>
              </a:rPr>
              <a:t>. П</a:t>
            </a:r>
            <a:r>
              <a:rPr lang="uk-UA" sz="2000" b="1" kern="0" dirty="0">
                <a:solidFill>
                  <a:schemeClr val="tx1"/>
                </a:solidFill>
              </a:rPr>
              <a:t>риродне та штучне освітлення</a:t>
            </a:r>
            <a:r>
              <a:rPr lang="uk-UA" sz="2000" b="1" kern="0" dirty="0">
                <a:solidFill>
                  <a:srgbClr val="FF0000"/>
                </a:solidFill>
              </a:rPr>
              <a:t>»</a:t>
            </a:r>
          </a:p>
          <a:p>
            <a:pPr marL="1217250" lvl="2" indent="-457200">
              <a:buFont typeface="Wingdings" panose="05000000000000000000" pitchFamily="2" charset="2"/>
              <a:buChar char="§"/>
            </a:pPr>
            <a:r>
              <a:rPr lang="uk-UA" altLang="lv-LV" kern="0" dirty="0">
                <a:solidFill>
                  <a:schemeClr val="tx1"/>
                </a:solidFill>
              </a:rPr>
              <a:t>Вимоги до систем освітлення</a:t>
            </a:r>
          </a:p>
        </p:txBody>
      </p:sp>
      <p:pic>
        <p:nvPicPr>
          <p:cNvPr id="11" name="Рисунок 5">
            <a:extLst>
              <a:ext uri="{FF2B5EF4-FFF2-40B4-BE49-F238E27FC236}">
                <a16:creationId xmlns:a16="http://schemas.microsoft.com/office/drawing/2014/main" id="{FC4CD6F9-0796-4FBD-83E3-DFEF710364F2}"/>
              </a:ext>
            </a:extLst>
          </p:cNvPr>
          <p:cNvPicPr>
            <a:picLocks noChangeAspect="1"/>
          </p:cNvPicPr>
          <p:nvPr/>
        </p:nvPicPr>
        <p:blipFill rotWithShape="1">
          <a:blip r:embed="rId3">
            <a:extLst>
              <a:ext uri="{28A0092B-C50C-407E-A947-70E740481C1C}">
                <a14:useLocalDpi xmlns:a14="http://schemas.microsoft.com/office/drawing/2010/main" val="0"/>
              </a:ext>
            </a:extLst>
          </a:blip>
          <a:srcRect t="-576" b="47555"/>
          <a:stretch/>
        </p:blipFill>
        <p:spPr>
          <a:xfrm>
            <a:off x="8832304" y="5296990"/>
            <a:ext cx="2902124" cy="1156345"/>
          </a:xfrm>
          <a:prstGeom prst="rect">
            <a:avLst/>
          </a:prstGeom>
        </p:spPr>
      </p:pic>
      <p:pic>
        <p:nvPicPr>
          <p:cNvPr id="12" name="Рисунок 4">
            <a:extLst>
              <a:ext uri="{FF2B5EF4-FFF2-40B4-BE49-F238E27FC236}">
                <a16:creationId xmlns:a16="http://schemas.microsoft.com/office/drawing/2014/main" id="{DCCCD581-058C-477D-895F-13AD98B088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896"/>
          <a:stretch/>
        </p:blipFill>
        <p:spPr>
          <a:xfrm>
            <a:off x="8832304" y="4005064"/>
            <a:ext cx="2902124" cy="1222026"/>
          </a:xfrm>
          <a:prstGeom prst="rect">
            <a:avLst/>
          </a:prstGeom>
        </p:spPr>
      </p:pic>
      <p:pic>
        <p:nvPicPr>
          <p:cNvPr id="13" name="Picture 5"/>
          <p:cNvPicPr>
            <a:picLocks noChangeAspect="1" noChangeArrowheads="1"/>
          </p:cNvPicPr>
          <p:nvPr/>
        </p:nvPicPr>
        <p:blipFill>
          <a:blip r:embed="rId5" cstate="print"/>
          <a:srcRect/>
          <a:stretch>
            <a:fillRect/>
          </a:stretch>
        </p:blipFill>
        <p:spPr bwMode="auto">
          <a:xfrm>
            <a:off x="8801745" y="1412776"/>
            <a:ext cx="2948260" cy="2436761"/>
          </a:xfrm>
          <a:prstGeom prst="rect">
            <a:avLst/>
          </a:prstGeom>
          <a:noFill/>
          <a:ln w="9525">
            <a:noFill/>
            <a:miter lim="800000"/>
            <a:headEnd/>
            <a:tailEnd/>
          </a:ln>
          <a:effectLst/>
        </p:spPr>
      </p:pic>
    </p:spTree>
    <p:extLst>
      <p:ext uri="{BB962C8B-B14F-4D97-AF65-F5344CB8AC3E}">
        <p14:creationId xmlns:p14="http://schemas.microsoft.com/office/powerpoint/2010/main" val="318511219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838200" y="332656"/>
            <a:ext cx="10515600" cy="680120"/>
          </a:xfrm>
        </p:spPr>
        <p:txBody>
          <a:bodyPr>
            <a:normAutofit/>
          </a:bodyPr>
          <a:lstStyle/>
          <a:p>
            <a:pPr algn="l"/>
            <a:r>
              <a:rPr lang="uk-UA" sz="3000" b="1" dirty="0">
                <a:solidFill>
                  <a:schemeClr val="tx1"/>
                </a:solidFill>
              </a:rPr>
              <a:t>Висновок </a:t>
            </a:r>
            <a:endParaRPr lang="uk-UA" sz="3000" dirty="0">
              <a:solidFill>
                <a:schemeClr val="tx1"/>
              </a:solidFill>
            </a:endParaRPr>
          </a:p>
        </p:txBody>
      </p:sp>
      <p:sp>
        <p:nvSpPr>
          <p:cNvPr id="3" name="Inhaltsplatzhalter 4">
            <a:extLst>
              <a:ext uri="{FF2B5EF4-FFF2-40B4-BE49-F238E27FC236}">
                <a16:creationId xmlns:a16="http://schemas.microsoft.com/office/drawing/2014/main" id="{4D29A4C5-05CF-452C-84A9-0AE5754CDDCB}"/>
              </a:ext>
            </a:extLst>
          </p:cNvPr>
          <p:cNvSpPr txBox="1">
            <a:spLocks/>
          </p:cNvSpPr>
          <p:nvPr/>
        </p:nvSpPr>
        <p:spPr bwMode="auto">
          <a:xfrm>
            <a:off x="1127448" y="1340768"/>
            <a:ext cx="9577064" cy="426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C00000"/>
              </a:buClr>
              <a:buSzPct val="100000"/>
              <a:buFont typeface="Wingdings" pitchFamily="2" charset="2"/>
              <a:buNone/>
              <a:defRPr lang="en-US" altLang="lv-LV" sz="2800" baseline="0">
                <a:solidFill>
                  <a:srgbClr val="6E6452"/>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2pPr>
            <a:lvl3pPr marL="11430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3pPr>
            <a:lvl4pPr marL="16002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en-US" altLang="lv-LV" sz="1800" dirty="0" smtClean="0">
                <a:solidFill>
                  <a:srgbClr val="6E6452"/>
                </a:solidFill>
                <a:latin typeface="+mn-lt"/>
              </a:defRPr>
            </a:lvl4pPr>
            <a:lvl5pPr marL="2057400" indent="-228600" algn="l" rtl="0" eaLnBrk="1" fontAlgn="base" hangingPunct="1">
              <a:spcBef>
                <a:spcPct val="20000"/>
              </a:spcBef>
              <a:spcAft>
                <a:spcPct val="0"/>
              </a:spcAft>
              <a:buClr>
                <a:schemeClr val="bg1">
                  <a:lumMod val="50000"/>
                </a:schemeClr>
              </a:buClr>
              <a:buSzPct val="90000"/>
              <a:buFont typeface="Arial" panose="020B0604020202020204" pitchFamily="34" charset="0"/>
              <a:buChar char="•"/>
              <a:defRPr lang="lv-LV" altLang="lv-LV" sz="1800" baseline="0" dirty="0" smtClean="0">
                <a:solidFill>
                  <a:srgbClr val="6E6452"/>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702900" lvl="1" indent="-342900" algn="ctr">
              <a:buFont typeface="Arial" panose="020B0604020202020204" pitchFamily="34" charset="0"/>
              <a:buAutoNum type="arabicPeriod"/>
            </a:pPr>
            <a:endParaRPr lang="uk-UA" sz="2800" b="1" dirty="0">
              <a:solidFill>
                <a:schemeClr val="tx1"/>
              </a:solidFill>
            </a:endParaRPr>
          </a:p>
          <a:p>
            <a:pPr marL="360000" lvl="1" indent="0" algn="ctr">
              <a:buNone/>
            </a:pPr>
            <a:endParaRPr lang="uk-UA" sz="2800" b="1" dirty="0">
              <a:solidFill>
                <a:schemeClr val="tx1"/>
              </a:solidFill>
            </a:endParaRPr>
          </a:p>
          <a:p>
            <a:pPr marL="360000" lvl="1" indent="0" algn="ctr">
              <a:buNone/>
            </a:pPr>
            <a:r>
              <a:rPr lang="uk-UA" sz="2800" b="1" dirty="0">
                <a:solidFill>
                  <a:schemeClr val="tx1"/>
                </a:solidFill>
              </a:rPr>
              <a:t> В Україні є достатньо стандартів для впровадження проекту енергоефективності, який близький до європейських стандартів на всіх стадіях: починаючи від енергоаудиту й завершуючи перевіркою</a:t>
            </a:r>
          </a:p>
        </p:txBody>
      </p:sp>
      <p:sp>
        <p:nvSpPr>
          <p:cNvPr id="6" name="Rectangle 3">
            <a:extLst>
              <a:ext uri="{FF2B5EF4-FFF2-40B4-BE49-F238E27FC236}">
                <a16:creationId xmlns:a16="http://schemas.microsoft.com/office/drawing/2014/main" id="{6AF3EFB7-EC36-48F0-9730-A79C54D5A095}"/>
              </a:ext>
            </a:extLst>
          </p:cNvPr>
          <p:cNvSpPr>
            <a:spLocks noChangeArrowheads="1"/>
          </p:cNvSpPr>
          <p:nvPr/>
        </p:nvSpPr>
        <p:spPr bwMode="auto">
          <a:xfrm>
            <a:off x="0" y="120878"/>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uk-UA"/>
              <a:t> </a:t>
            </a:r>
            <a:endParaRPr kumimoji="0" lang="uk-UA" altLang="x-non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495089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99200" y="1988840"/>
            <a:ext cx="3498350" cy="707300"/>
          </a:xfrm>
          <a:prstGeom prst="rect">
            <a:avLst/>
          </a:prstGeom>
          <a:noFill/>
        </p:spPr>
        <p:txBody>
          <a:bodyPr vert="horz" lIns="72000" tIns="0" rIns="0" bIns="0" rtlCol="0">
            <a:noAutofit/>
          </a:bodyPr>
          <a:lstStyle/>
          <a:p>
            <a:pPr fontAlgn="auto">
              <a:spcBef>
                <a:spcPts val="0"/>
              </a:spcBef>
              <a:spcAft>
                <a:spcPts val="300"/>
              </a:spcAft>
              <a:buClr>
                <a:srgbClr val="000000"/>
              </a:buClr>
            </a:pPr>
            <a:r>
              <a:rPr lang="uk-UA" sz="1200" dirty="0">
                <a:solidFill>
                  <a:schemeClr val="tx1">
                    <a:lumMod val="50000"/>
                    <a:lumOff val="50000"/>
                  </a:schemeClr>
                </a:solidFill>
              </a:rPr>
              <a:t>Як федеральне підприємство</a:t>
            </a:r>
            <a:r>
              <a:rPr lang="uk-UA" sz="1200" dirty="0"/>
              <a:t>,</a:t>
            </a:r>
            <a:r>
              <a:rPr lang="uk-UA" sz="1200" dirty="0">
                <a:solidFill>
                  <a:srgbClr val="FF0000"/>
                </a:solidFill>
              </a:rPr>
              <a:t> </a:t>
            </a:r>
            <a:r>
              <a:rPr lang="uk-UA" sz="1200" dirty="0">
                <a:solidFill>
                  <a:schemeClr val="tx1">
                    <a:lumMod val="50000"/>
                    <a:lumOff val="50000"/>
                  </a:schemeClr>
                </a:solidFill>
              </a:rPr>
              <a:t>Німецьке товариство з міжнародного співробітництва допомагає уряду Німеччини в досягненні цілей у галузі міжнародного співробітництва й сталого розвитку.</a:t>
            </a:r>
          </a:p>
          <a:p>
            <a:pPr fontAlgn="auto">
              <a:spcBef>
                <a:spcPts val="0"/>
              </a:spcBef>
              <a:spcAft>
                <a:spcPts val="300"/>
              </a:spcAft>
              <a:buClr>
                <a:srgbClr val="000000"/>
              </a:buClr>
            </a:pPr>
            <a:endParaRPr lang="uk-UA" sz="1200" dirty="0">
              <a:solidFill>
                <a:schemeClr val="tx1">
                  <a:lumMod val="50000"/>
                  <a:lumOff val="50000"/>
                </a:schemeClr>
              </a:solidFill>
              <a:latin typeface="+mn-lt"/>
            </a:endParaRPr>
          </a:p>
          <a:p>
            <a:pPr fontAlgn="auto">
              <a:spcBef>
                <a:spcPts val="0"/>
              </a:spcBef>
              <a:spcAft>
                <a:spcPts val="300"/>
              </a:spcAft>
              <a:buClr>
                <a:srgbClr val="000000"/>
              </a:buClr>
            </a:pPr>
            <a:endParaRPr lang="uk-UA" sz="1200" dirty="0">
              <a:solidFill>
                <a:srgbClr val="6E6452"/>
              </a:solidFill>
              <a:latin typeface="+mn-lt"/>
            </a:endParaRPr>
          </a:p>
          <a:p>
            <a:pPr fontAlgn="auto">
              <a:spcBef>
                <a:spcPts val="0"/>
              </a:spcBef>
              <a:spcAft>
                <a:spcPts val="300"/>
              </a:spcAft>
              <a:buClr>
                <a:srgbClr val="000000"/>
              </a:buClr>
            </a:pPr>
            <a:r>
              <a:rPr lang="uk-UA" sz="1200" dirty="0">
                <a:solidFill>
                  <a:srgbClr val="6E6452"/>
                </a:solidFill>
              </a:rPr>
              <a:t>Опубліковано:</a:t>
            </a:r>
            <a:br>
              <a:rPr sz="1200" dirty="0"/>
            </a:br>
            <a:r>
              <a:rPr lang="uk-UA" sz="1200" dirty="0">
                <a:solidFill>
                  <a:srgbClr val="6E6452"/>
                </a:solidFill>
              </a:rPr>
              <a:t>Deutsche Gesellschaft</a:t>
            </a:r>
            <a:r>
              <a:rPr lang="uk-UA" sz="1200" dirty="0"/>
              <a:t> </a:t>
            </a:r>
            <a:r>
              <a:rPr lang="uk-UA" sz="1200" dirty="0">
                <a:solidFill>
                  <a:srgbClr val="6E6452"/>
                </a:solidFill>
              </a:rPr>
              <a:t>für</a:t>
            </a:r>
            <a:br>
              <a:rPr sz="1200" dirty="0"/>
            </a:br>
            <a:r>
              <a:rPr lang="uk-UA" sz="1200" dirty="0">
                <a:solidFill>
                  <a:srgbClr val="6E6452"/>
                </a:solidFill>
              </a:rPr>
              <a:t>Internationale</a:t>
            </a:r>
            <a:r>
              <a:rPr lang="uk-UA" sz="1200" dirty="0"/>
              <a:t> </a:t>
            </a:r>
            <a:r>
              <a:rPr lang="uk-UA" sz="1200" dirty="0">
                <a:solidFill>
                  <a:srgbClr val="6E6452"/>
                </a:solidFill>
              </a:rPr>
              <a:t>Zusammenarbeit (GIZ) GmbH</a:t>
            </a:r>
          </a:p>
          <a:p>
            <a:pPr fontAlgn="auto">
              <a:spcBef>
                <a:spcPts val="0"/>
              </a:spcBef>
              <a:spcAft>
                <a:spcPts val="300"/>
              </a:spcAft>
              <a:buClr>
                <a:srgbClr val="000000"/>
              </a:buClr>
            </a:pPr>
            <a:endParaRPr lang="uk-UA" sz="1200" dirty="0">
              <a:solidFill>
                <a:srgbClr val="6E6452"/>
              </a:solidFill>
            </a:endParaRPr>
          </a:p>
          <a:p>
            <a:pPr fontAlgn="auto">
              <a:spcBef>
                <a:spcPts val="0"/>
              </a:spcBef>
              <a:spcAft>
                <a:spcPts val="300"/>
              </a:spcAft>
              <a:buClr>
                <a:srgbClr val="000000"/>
              </a:buClr>
            </a:pPr>
            <a:r>
              <a:rPr lang="uk-UA" sz="1200" dirty="0">
                <a:solidFill>
                  <a:srgbClr val="6E6452"/>
                </a:solidFill>
              </a:rPr>
              <a:t>Зареєстровані офіси, Бонн та Ешборн, Німеччина</a:t>
            </a:r>
          </a:p>
          <a:p>
            <a:pPr fontAlgn="auto">
              <a:spcBef>
                <a:spcPts val="0"/>
              </a:spcBef>
              <a:spcAft>
                <a:spcPts val="300"/>
              </a:spcAft>
              <a:buClr>
                <a:srgbClr val="000000"/>
              </a:buClr>
            </a:pPr>
            <a:endParaRPr lang="uk-UA" sz="1200" dirty="0">
              <a:solidFill>
                <a:srgbClr val="6E6452"/>
              </a:solidFill>
              <a:latin typeface="+mn-lt"/>
            </a:endParaRPr>
          </a:p>
          <a:p>
            <a:pPr fontAlgn="auto">
              <a:spcBef>
                <a:spcPts val="0"/>
              </a:spcBef>
              <a:spcAft>
                <a:spcPts val="300"/>
              </a:spcAft>
              <a:buClr>
                <a:srgbClr val="000000"/>
              </a:buClr>
            </a:pPr>
            <a:r>
              <a:rPr lang="uk-UA" sz="1200" dirty="0">
                <a:solidFill>
                  <a:srgbClr val="6E6452"/>
                </a:solidFill>
                <a:latin typeface="+mn-lt"/>
              </a:rPr>
              <a:t>GIZ Україна</a:t>
            </a:r>
          </a:p>
          <a:p>
            <a:pPr fontAlgn="auto">
              <a:spcBef>
                <a:spcPts val="0"/>
              </a:spcBef>
              <a:spcAft>
                <a:spcPts val="300"/>
              </a:spcAft>
              <a:buClr>
                <a:srgbClr val="000000"/>
              </a:buClr>
            </a:pPr>
            <a:endParaRPr lang="uk-UA" sz="1200" dirty="0">
              <a:solidFill>
                <a:srgbClr val="6E6452"/>
              </a:solidFill>
              <a:latin typeface="+mn-lt"/>
            </a:endParaRPr>
          </a:p>
          <a:p>
            <a:pPr fontAlgn="auto">
              <a:spcBef>
                <a:spcPts val="0"/>
              </a:spcBef>
              <a:spcAft>
                <a:spcPts val="300"/>
              </a:spcAft>
              <a:buClr>
                <a:srgbClr val="000000"/>
              </a:buClr>
            </a:pPr>
            <a:r>
              <a:rPr lang="uk-UA" sz="1200" dirty="0">
                <a:solidFill>
                  <a:srgbClr val="6E6452"/>
                </a:solidFill>
                <a:latin typeface="+mn-lt"/>
              </a:rPr>
              <a:t>Офіс GIZ у Києві</a:t>
            </a:r>
          </a:p>
          <a:p>
            <a:pPr fontAlgn="auto">
              <a:spcBef>
                <a:spcPts val="0"/>
              </a:spcBef>
              <a:spcAft>
                <a:spcPts val="300"/>
              </a:spcAft>
              <a:buClr>
                <a:srgbClr val="000000"/>
              </a:buClr>
            </a:pPr>
            <a:r>
              <a:rPr lang="uk-UA" sz="1200" dirty="0">
                <a:solidFill>
                  <a:srgbClr val="6E6452"/>
                </a:solidFill>
                <a:latin typeface="+mn-lt"/>
              </a:rPr>
              <a:t>Вул. Велика Васильківська, 44 </a:t>
            </a:r>
          </a:p>
          <a:p>
            <a:pPr fontAlgn="auto">
              <a:spcBef>
                <a:spcPts val="0"/>
              </a:spcBef>
              <a:spcAft>
                <a:spcPts val="300"/>
              </a:spcAft>
              <a:buClr>
                <a:srgbClr val="000000"/>
              </a:buClr>
            </a:pPr>
            <a:r>
              <a:rPr lang="uk-UA" sz="1200" dirty="0">
                <a:solidFill>
                  <a:srgbClr val="6E6452"/>
                </a:solidFill>
                <a:latin typeface="+mn-lt"/>
              </a:rPr>
              <a:t>01044, Київ, Україна</a:t>
            </a:r>
            <a:br>
              <a:rPr sz="1200" dirty="0"/>
            </a:br>
            <a:r>
              <a:rPr lang="uk-UA" sz="1200" dirty="0">
                <a:solidFill>
                  <a:srgbClr val="6E6452"/>
                </a:solidFill>
                <a:latin typeface="+mn-lt"/>
              </a:rPr>
              <a:t>Тел.: +38 044 581 19 56/57</a:t>
            </a:r>
            <a:br>
              <a:rPr sz="1200" dirty="0"/>
            </a:br>
            <a:r>
              <a:rPr lang="uk-UA" sz="1200" dirty="0">
                <a:solidFill>
                  <a:srgbClr val="6E6452"/>
                </a:solidFill>
                <a:latin typeface="+mn-lt"/>
              </a:rPr>
              <a:t>Факс: +38 044 581 19 54</a:t>
            </a:r>
          </a:p>
          <a:p>
            <a:pPr fontAlgn="auto">
              <a:spcBef>
                <a:spcPts val="0"/>
              </a:spcBef>
              <a:spcAft>
                <a:spcPts val="300"/>
              </a:spcAft>
              <a:buClr>
                <a:srgbClr val="000000"/>
              </a:buClr>
            </a:pPr>
            <a:r>
              <a:rPr lang="uk-UA" sz="1200" dirty="0">
                <a:solidFill>
                  <a:srgbClr val="6E6452"/>
                </a:solidFill>
                <a:latin typeface="+mn-lt"/>
              </a:rPr>
              <a:t>Електронна пошта: giz-ukraine@giz.de</a:t>
            </a:r>
            <a:br>
              <a:rPr sz="1200" dirty="0"/>
            </a:br>
            <a:r>
              <a:rPr lang="uk-UA" sz="1200" dirty="0">
                <a:solidFill>
                  <a:srgbClr val="6E6452"/>
                </a:solidFill>
                <a:latin typeface="+mn-lt"/>
              </a:rPr>
              <a:t>Сайт: www.giz.de/ukraine</a:t>
            </a:r>
          </a:p>
          <a:p>
            <a:pPr fontAlgn="auto">
              <a:spcBef>
                <a:spcPts val="0"/>
              </a:spcBef>
              <a:spcAft>
                <a:spcPts val="300"/>
              </a:spcAft>
              <a:buClr>
                <a:srgbClr val="000000"/>
              </a:buClr>
            </a:pPr>
            <a:endParaRPr lang="uk-UA" sz="1200" dirty="0">
              <a:solidFill>
                <a:srgbClr val="6E6452"/>
              </a:solidFill>
              <a:latin typeface="+mn-lt"/>
            </a:endParaRPr>
          </a:p>
          <a:p>
            <a:pPr fontAlgn="auto">
              <a:spcBef>
                <a:spcPts val="0"/>
              </a:spcBef>
              <a:spcAft>
                <a:spcPts val="300"/>
              </a:spcAft>
              <a:buClr>
                <a:srgbClr val="000000"/>
              </a:buClr>
            </a:pPr>
            <a:endParaRPr lang="uk-UA" sz="1200" dirty="0">
              <a:solidFill>
                <a:srgbClr val="6E6452"/>
              </a:solidFill>
              <a:latin typeface="+mn-lt"/>
            </a:endParaRPr>
          </a:p>
          <a:p>
            <a:pPr fontAlgn="auto">
              <a:spcBef>
                <a:spcPts val="0"/>
              </a:spcBef>
              <a:spcAft>
                <a:spcPts val="300"/>
              </a:spcAft>
              <a:buClr>
                <a:srgbClr val="000000"/>
              </a:buClr>
            </a:pPr>
            <a:endParaRPr lang="uk-UA" sz="1200" dirty="0">
              <a:solidFill>
                <a:srgbClr val="6E6452"/>
              </a:solidFill>
              <a:latin typeface="+mn-lt"/>
            </a:endParaRPr>
          </a:p>
          <a:p>
            <a:pPr fontAlgn="auto">
              <a:spcBef>
                <a:spcPts val="0"/>
              </a:spcBef>
              <a:spcAft>
                <a:spcPts val="300"/>
              </a:spcAft>
              <a:buClr>
                <a:srgbClr val="000000"/>
              </a:buClr>
            </a:pPr>
            <a:endParaRPr lang="uk-UA" sz="1200" dirty="0">
              <a:solidFill>
                <a:srgbClr val="6E6452"/>
              </a:solidFill>
              <a:latin typeface="+mn-lt"/>
            </a:endParaRPr>
          </a:p>
          <a:p>
            <a:pPr fontAlgn="auto">
              <a:spcBef>
                <a:spcPts val="0"/>
              </a:spcBef>
              <a:spcAft>
                <a:spcPts val="300"/>
              </a:spcAft>
              <a:buClr>
                <a:srgbClr val="000000"/>
              </a:buClr>
            </a:pPr>
            <a:endParaRPr lang="uk-UA" sz="1200" dirty="0">
              <a:solidFill>
                <a:srgbClr val="6E6452"/>
              </a:solidFill>
              <a:latin typeface="+mn-lt"/>
            </a:endParaRPr>
          </a:p>
          <a:p>
            <a:pPr fontAlgn="auto">
              <a:spcBef>
                <a:spcPts val="0"/>
              </a:spcBef>
              <a:spcAft>
                <a:spcPts val="300"/>
              </a:spcAft>
              <a:buClr>
                <a:srgbClr val="000000"/>
              </a:buClr>
            </a:pPr>
            <a:endParaRPr lang="uk-UA" sz="1200" dirty="0">
              <a:solidFill>
                <a:srgbClr val="6E6452"/>
              </a:solidFill>
              <a:latin typeface="+mn-lt"/>
            </a:endParaRPr>
          </a:p>
          <a:p>
            <a:pPr fontAlgn="auto">
              <a:spcBef>
                <a:spcPts val="0"/>
              </a:spcBef>
              <a:spcAft>
                <a:spcPts val="300"/>
              </a:spcAft>
              <a:buClr>
                <a:srgbClr val="000000"/>
              </a:buClr>
            </a:pPr>
            <a:endParaRPr lang="uk-UA" sz="1200" dirty="0">
              <a:solidFill>
                <a:srgbClr val="6E6452"/>
              </a:solidFill>
              <a:latin typeface="+mn-lt"/>
            </a:endParaRPr>
          </a:p>
          <a:p>
            <a:pPr fontAlgn="auto">
              <a:spcBef>
                <a:spcPts val="0"/>
              </a:spcBef>
              <a:spcAft>
                <a:spcPts val="300"/>
              </a:spcAft>
              <a:buClr>
                <a:srgbClr val="000000"/>
              </a:buClr>
            </a:pPr>
            <a:endParaRPr lang="uk-UA" sz="1200" dirty="0">
              <a:solidFill>
                <a:srgbClr val="6E6452"/>
              </a:solidFill>
              <a:latin typeface="+mn-lt"/>
            </a:endParaRPr>
          </a:p>
          <a:p>
            <a:pPr fontAlgn="auto">
              <a:spcBef>
                <a:spcPts val="0"/>
              </a:spcBef>
              <a:spcAft>
                <a:spcPts val="300"/>
              </a:spcAft>
              <a:buClr>
                <a:srgbClr val="000000"/>
              </a:buClr>
            </a:pPr>
            <a:endParaRPr lang="uk-UA" sz="1200" dirty="0">
              <a:solidFill>
                <a:srgbClr val="6E6452"/>
              </a:solidFill>
              <a:latin typeface="+mn-lt"/>
            </a:endParaRPr>
          </a:p>
        </p:txBody>
      </p:sp>
      <p:pic>
        <p:nvPicPr>
          <p:cNvPr id="5"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spTree>
    <p:extLst>
      <p:ext uri="{BB962C8B-B14F-4D97-AF65-F5344CB8AC3E}">
        <p14:creationId xmlns:p14="http://schemas.microsoft.com/office/powerpoint/2010/main" val="298950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1136096" y="2097304"/>
            <a:ext cx="911888" cy="4068000"/>
          </a:xfrm>
          <a:prstGeom prst="rect">
            <a:avLst/>
          </a:prstGeom>
          <a:solidFill>
            <a:srgbClr val="FADA7A">
              <a:alpha val="5019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Rectangle 22"/>
          <p:cNvSpPr/>
          <p:nvPr/>
        </p:nvSpPr>
        <p:spPr>
          <a:xfrm>
            <a:off x="6850802" y="2097304"/>
            <a:ext cx="4176000" cy="4068000"/>
          </a:xfrm>
          <a:prstGeom prst="rect">
            <a:avLst/>
          </a:prstGeom>
          <a:solidFill>
            <a:srgbClr val="D2DA7A">
              <a:alpha val="5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21"/>
          <p:cNvSpPr/>
          <p:nvPr/>
        </p:nvSpPr>
        <p:spPr>
          <a:xfrm>
            <a:off x="2640918" y="2097304"/>
            <a:ext cx="4176000" cy="4068000"/>
          </a:xfrm>
          <a:prstGeom prst="rect">
            <a:avLst/>
          </a:prstGeom>
          <a:solidFill>
            <a:srgbClr val="9FB8CD">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9376" y="332656"/>
            <a:ext cx="10547426" cy="720080"/>
          </a:xfrm>
        </p:spPr>
        <p:txBody>
          <a:bodyPr>
            <a:noAutofit/>
          </a:bodyPr>
          <a:lstStyle/>
          <a:p>
            <a:r>
              <a:rPr lang="uk-UA" sz="3000" b="1" dirty="0"/>
              <a:t>Тренінг для енергоаудиторів </a:t>
            </a:r>
            <a:r>
              <a:rPr lang="uk-UA" sz="3000" b="1" dirty="0">
                <a:solidFill>
                  <a:schemeClr val="tx1"/>
                </a:solidFill>
              </a:rPr>
              <a:t>у контексті </a:t>
            </a:r>
            <a:br>
              <a:rPr lang="uk-UA" sz="3000" b="1" dirty="0">
                <a:solidFill>
                  <a:schemeClr val="tx1"/>
                </a:solidFill>
              </a:rPr>
            </a:br>
            <a:r>
              <a:rPr lang="uk-UA" sz="3000" b="1" dirty="0"/>
              <a:t>Фонду енергоефективності України </a:t>
            </a:r>
            <a:endParaRPr lang="uk-UA" sz="3000" b="1" noProof="0" dirty="0">
              <a:solidFill>
                <a:schemeClr val="tx1"/>
              </a:solidFill>
            </a:endParaRPr>
          </a:p>
        </p:txBody>
      </p:sp>
      <p:sp>
        <p:nvSpPr>
          <p:cNvPr id="4" name="TextBox 3"/>
          <p:cNvSpPr txBox="1"/>
          <p:nvPr/>
        </p:nvSpPr>
        <p:spPr>
          <a:xfrm>
            <a:off x="2748088" y="2241320"/>
            <a:ext cx="3960000" cy="64800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uk-UA" dirty="0"/>
              <a:t>Загальний тренінг для енергоаудиторів</a:t>
            </a:r>
          </a:p>
        </p:txBody>
      </p:sp>
      <p:sp>
        <p:nvSpPr>
          <p:cNvPr id="7" name="TextBox 6"/>
          <p:cNvSpPr txBox="1"/>
          <p:nvPr/>
        </p:nvSpPr>
        <p:spPr>
          <a:xfrm>
            <a:off x="2773542" y="3613740"/>
            <a:ext cx="3960000"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uk-UA"/>
              <a:t>5 днів</a:t>
            </a:r>
            <a:endParaRPr lang="uk-UA" dirty="0"/>
          </a:p>
        </p:txBody>
      </p:sp>
      <p:sp>
        <p:nvSpPr>
          <p:cNvPr id="8" name="TextBox 7"/>
          <p:cNvSpPr txBox="1"/>
          <p:nvPr/>
        </p:nvSpPr>
        <p:spPr>
          <a:xfrm>
            <a:off x="2783632" y="4546904"/>
            <a:ext cx="3960000" cy="147600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uk-UA"/>
              <a:t>Технічний/фінансовий/економічний аудит</a:t>
            </a:r>
            <a:endParaRPr lang="uk-UA" dirty="0"/>
          </a:p>
        </p:txBody>
      </p:sp>
      <p:sp>
        <p:nvSpPr>
          <p:cNvPr id="9" name="TextBox 8"/>
          <p:cNvSpPr txBox="1"/>
          <p:nvPr/>
        </p:nvSpPr>
        <p:spPr>
          <a:xfrm>
            <a:off x="1271464" y="2252776"/>
            <a:ext cx="1296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uk-UA" b="1" dirty="0"/>
              <a:t>Мета</a:t>
            </a:r>
          </a:p>
          <a:p>
            <a:pPr algn="ctr"/>
            <a:r>
              <a:rPr lang="uk-UA" b="1" dirty="0"/>
              <a:t>навчання</a:t>
            </a:r>
          </a:p>
        </p:txBody>
      </p:sp>
      <p:sp>
        <p:nvSpPr>
          <p:cNvPr id="10" name="TextBox 9"/>
          <p:cNvSpPr txBox="1"/>
          <p:nvPr/>
        </p:nvSpPr>
        <p:spPr>
          <a:xfrm>
            <a:off x="1023902" y="3613740"/>
            <a:ext cx="157163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uk-UA" b="1" dirty="0"/>
              <a:t>Тривалість </a:t>
            </a:r>
          </a:p>
        </p:txBody>
      </p:sp>
      <p:sp>
        <p:nvSpPr>
          <p:cNvPr id="11" name="TextBox 10"/>
          <p:cNvSpPr txBox="1"/>
          <p:nvPr/>
        </p:nvSpPr>
        <p:spPr>
          <a:xfrm>
            <a:off x="1271464" y="4546904"/>
            <a:ext cx="1296000" cy="147600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uk-UA" b="1" dirty="0"/>
              <a:t>Зміст</a:t>
            </a:r>
          </a:p>
        </p:txBody>
      </p:sp>
      <p:sp>
        <p:nvSpPr>
          <p:cNvPr id="12" name="TextBox 11"/>
          <p:cNvSpPr txBox="1"/>
          <p:nvPr/>
        </p:nvSpPr>
        <p:spPr>
          <a:xfrm>
            <a:off x="6960096" y="2241320"/>
            <a:ext cx="3960000" cy="64633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uk-UA" dirty="0">
                <a:solidFill>
                  <a:schemeClr val="tx1"/>
                </a:solidFill>
              </a:rPr>
              <a:t>Особливості</a:t>
            </a:r>
            <a:r>
              <a:rPr lang="uk-UA" dirty="0">
                <a:solidFill>
                  <a:srgbClr val="FF0000"/>
                </a:solidFill>
              </a:rPr>
              <a:t> </a:t>
            </a:r>
            <a:r>
              <a:rPr lang="uk-UA" dirty="0"/>
              <a:t>енергоаудиторів України</a:t>
            </a:r>
          </a:p>
        </p:txBody>
      </p:sp>
      <p:sp>
        <p:nvSpPr>
          <p:cNvPr id="13" name="TextBox 12"/>
          <p:cNvSpPr txBox="1"/>
          <p:nvPr/>
        </p:nvSpPr>
        <p:spPr>
          <a:xfrm>
            <a:off x="6962024" y="3619530"/>
            <a:ext cx="2016000"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uk-UA"/>
              <a:t>3 дні</a:t>
            </a:r>
            <a:endParaRPr lang="uk-UA" dirty="0"/>
          </a:p>
        </p:txBody>
      </p:sp>
      <p:sp>
        <p:nvSpPr>
          <p:cNvPr id="14" name="TextBox 13"/>
          <p:cNvSpPr txBox="1"/>
          <p:nvPr/>
        </p:nvSpPr>
        <p:spPr>
          <a:xfrm>
            <a:off x="9120096" y="3619530"/>
            <a:ext cx="1800000"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uk-UA"/>
              <a:t>1 день</a:t>
            </a:r>
            <a:endParaRPr lang="uk-UA" dirty="0"/>
          </a:p>
        </p:txBody>
      </p:sp>
      <p:sp>
        <p:nvSpPr>
          <p:cNvPr id="15" name="TextBox 14"/>
          <p:cNvSpPr txBox="1"/>
          <p:nvPr/>
        </p:nvSpPr>
        <p:spPr>
          <a:xfrm>
            <a:off x="6963585" y="4143380"/>
            <a:ext cx="2016000" cy="156966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uk-UA" sz="1600" dirty="0"/>
              <a:t>Небезпечні матеріали Сертифікація будівлі вимірювання та перевірка</a:t>
            </a:r>
          </a:p>
        </p:txBody>
      </p:sp>
      <p:sp>
        <p:nvSpPr>
          <p:cNvPr id="16" name="TextBox 15"/>
          <p:cNvSpPr txBox="1"/>
          <p:nvPr/>
        </p:nvSpPr>
        <p:spPr>
          <a:xfrm>
            <a:off x="9120096" y="4143380"/>
            <a:ext cx="2048002" cy="178595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uk-UA" sz="1600" dirty="0"/>
              <a:t>Фонд </a:t>
            </a:r>
            <a:r>
              <a:rPr lang="uk-UA" sz="1500" dirty="0"/>
              <a:t>енергоефективності</a:t>
            </a:r>
            <a:r>
              <a:rPr lang="uk-UA" sz="1600" dirty="0"/>
              <a:t> України/Спілки власників житла</a:t>
            </a:r>
          </a:p>
          <a:p>
            <a:pPr algn="ctr"/>
            <a:r>
              <a:rPr lang="uk-UA" sz="1600" dirty="0">
                <a:solidFill>
                  <a:schemeClr val="tx1"/>
                </a:solidFill>
              </a:rPr>
              <a:t>Особливості</a:t>
            </a:r>
          </a:p>
        </p:txBody>
      </p:sp>
      <p:pic>
        <p:nvPicPr>
          <p:cNvPr id="5" name="Picture 4"/>
          <p:cNvPicPr>
            <a:picLocks noChangeAspect="1"/>
          </p:cNvPicPr>
          <p:nvPr/>
        </p:nvPicPr>
        <p:blipFill>
          <a:blip r:embed="rId3"/>
          <a:stretch>
            <a:fillRect/>
          </a:stretch>
        </p:blipFill>
        <p:spPr>
          <a:xfrm>
            <a:off x="119336" y="2156736"/>
            <a:ext cx="963886" cy="844888"/>
          </a:xfrm>
          <a:prstGeom prst="rect">
            <a:avLst/>
          </a:prstGeom>
        </p:spPr>
      </p:pic>
      <p:pic>
        <p:nvPicPr>
          <p:cNvPr id="17" name="Picture 16"/>
          <p:cNvPicPr>
            <a:picLocks noChangeAspect="1"/>
          </p:cNvPicPr>
          <p:nvPr/>
        </p:nvPicPr>
        <p:blipFill>
          <a:blip r:embed="rId4"/>
          <a:stretch>
            <a:fillRect/>
          </a:stretch>
        </p:blipFill>
        <p:spPr>
          <a:xfrm>
            <a:off x="191344" y="3411308"/>
            <a:ext cx="857672" cy="846236"/>
          </a:xfrm>
          <a:prstGeom prst="rect">
            <a:avLst/>
          </a:prstGeom>
        </p:spPr>
      </p:pic>
      <p:pic>
        <p:nvPicPr>
          <p:cNvPr id="18" name="Picture 17"/>
          <p:cNvPicPr>
            <a:picLocks noChangeAspect="1"/>
          </p:cNvPicPr>
          <p:nvPr/>
        </p:nvPicPr>
        <p:blipFill>
          <a:blip r:embed="rId5"/>
          <a:stretch>
            <a:fillRect/>
          </a:stretch>
        </p:blipFill>
        <p:spPr>
          <a:xfrm>
            <a:off x="263352" y="4836262"/>
            <a:ext cx="838200" cy="933450"/>
          </a:xfrm>
          <a:prstGeom prst="rect">
            <a:avLst/>
          </a:prstGeom>
        </p:spPr>
      </p:pic>
      <p:sp>
        <p:nvSpPr>
          <p:cNvPr id="19" name="TextBox 18"/>
          <p:cNvSpPr txBox="1"/>
          <p:nvPr/>
        </p:nvSpPr>
        <p:spPr>
          <a:xfrm rot="16200000">
            <a:off x="9713279" y="3813176"/>
            <a:ext cx="3768800" cy="64800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uk-UA" dirty="0"/>
              <a:t>Підтвердження успішного завершення одного енергоаудиту</a:t>
            </a:r>
          </a:p>
        </p:txBody>
      </p:sp>
      <p:pic>
        <p:nvPicPr>
          <p:cNvPr id="20" name="Picture 19"/>
          <p:cNvPicPr>
            <a:picLocks noChangeAspect="1"/>
          </p:cNvPicPr>
          <p:nvPr/>
        </p:nvPicPr>
        <p:blipFill>
          <a:blip r:embed="rId6"/>
          <a:stretch>
            <a:fillRect/>
          </a:stretch>
        </p:blipFill>
        <p:spPr>
          <a:xfrm>
            <a:off x="10488488" y="1268760"/>
            <a:ext cx="485775" cy="733425"/>
          </a:xfrm>
          <a:prstGeom prst="rect">
            <a:avLst/>
          </a:prstGeom>
        </p:spPr>
      </p:pic>
      <p:pic>
        <p:nvPicPr>
          <p:cNvPr id="21" name="Picture 20"/>
          <p:cNvPicPr>
            <a:picLocks noChangeAspect="1"/>
          </p:cNvPicPr>
          <p:nvPr/>
        </p:nvPicPr>
        <p:blipFill>
          <a:blip r:embed="rId7"/>
          <a:stretch>
            <a:fillRect/>
          </a:stretch>
        </p:blipFill>
        <p:spPr>
          <a:xfrm>
            <a:off x="11280576" y="1268760"/>
            <a:ext cx="590550" cy="676275"/>
          </a:xfrm>
          <a:prstGeom prst="rect">
            <a:avLst/>
          </a:prstGeom>
        </p:spPr>
      </p:pic>
      <p:sp>
        <p:nvSpPr>
          <p:cNvPr id="25" name="TextBox 24"/>
          <p:cNvSpPr txBox="1"/>
          <p:nvPr/>
        </p:nvSpPr>
        <p:spPr>
          <a:xfrm>
            <a:off x="4511632" y="1472764"/>
            <a:ext cx="504000" cy="504000"/>
          </a:xfrm>
          <a:prstGeom prst="ellipse">
            <a:avLst/>
          </a:prstGeom>
          <a:solidFill>
            <a:srgbClr val="9FB8CD">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oAutofit/>
          </a:bodyPr>
          <a:lstStyle/>
          <a:p>
            <a:pPr algn="ctr"/>
            <a:r>
              <a:rPr lang="uk-UA" b="1" dirty="0">
                <a:solidFill>
                  <a:schemeClr val="tx1"/>
                </a:solidFill>
              </a:rPr>
              <a:t>A</a:t>
            </a:r>
          </a:p>
        </p:txBody>
      </p:sp>
      <p:sp>
        <p:nvSpPr>
          <p:cNvPr id="26" name="TextBox 25"/>
          <p:cNvSpPr txBox="1"/>
          <p:nvPr/>
        </p:nvSpPr>
        <p:spPr>
          <a:xfrm>
            <a:off x="8868096" y="1432606"/>
            <a:ext cx="504000" cy="504000"/>
          </a:xfrm>
          <a:prstGeom prst="ellipse">
            <a:avLst/>
          </a:prstGeom>
          <a:solidFill>
            <a:srgbClr val="D2DA7A">
              <a:alpha val="5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noAutofit/>
          </a:bodyPr>
          <a:lstStyle/>
          <a:p>
            <a:pPr algn="ctr"/>
            <a:r>
              <a:rPr lang="uk-UA" b="1" dirty="0">
                <a:solidFill>
                  <a:schemeClr val="tx1"/>
                </a:solidFill>
              </a:rPr>
              <a:t>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655"/>
            <a:ext cx="10515600" cy="576065"/>
          </a:xfrm>
        </p:spPr>
        <p:txBody>
          <a:bodyPr>
            <a:normAutofit/>
          </a:bodyPr>
          <a:lstStyle/>
          <a:p>
            <a:r>
              <a:rPr lang="uk-UA" sz="3000" b="1" dirty="0">
                <a:solidFill>
                  <a:schemeClr val="tx1"/>
                </a:solidFill>
              </a:rPr>
              <a:t>Навчальні модулі</a:t>
            </a:r>
          </a:p>
        </p:txBody>
      </p:sp>
      <p:pic>
        <p:nvPicPr>
          <p:cNvPr id="5" name="Picture 4"/>
          <p:cNvPicPr>
            <a:picLocks noChangeAspect="1"/>
          </p:cNvPicPr>
          <p:nvPr/>
        </p:nvPicPr>
        <p:blipFill>
          <a:blip r:embed="rId3"/>
          <a:stretch>
            <a:fillRect/>
          </a:stretch>
        </p:blipFill>
        <p:spPr>
          <a:xfrm>
            <a:off x="1271464" y="1124744"/>
            <a:ext cx="9289032" cy="5030993"/>
          </a:xfrm>
          <a:prstGeom prst="rect">
            <a:avLst/>
          </a:prstGeom>
        </p:spPr>
      </p:pic>
    </p:spTree>
    <p:extLst>
      <p:ext uri="{BB962C8B-B14F-4D97-AF65-F5344CB8AC3E}">
        <p14:creationId xmlns:p14="http://schemas.microsoft.com/office/powerpoint/2010/main" val="285241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260648"/>
            <a:ext cx="9025003" cy="737494"/>
          </a:xfrm>
        </p:spPr>
        <p:txBody>
          <a:bodyPr>
            <a:noAutofit/>
          </a:bodyPr>
          <a:lstStyle/>
          <a:p>
            <a:r>
              <a:rPr lang="uk-UA" altLang="lv-LV" sz="3000" b="1" dirty="0">
                <a:solidFill>
                  <a:schemeClr val="tx1"/>
                </a:solidFill>
              </a:rPr>
              <a:t>Модуль 1. Основи енергоаудиту й технічні аспекти матеріалів оболонки</a:t>
            </a:r>
            <a:endParaRPr lang="uk-UA" sz="3000" b="1" dirty="0">
              <a:solidFill>
                <a:schemeClr val="tx1"/>
              </a:solidFill>
            </a:endParaRPr>
          </a:p>
        </p:txBody>
      </p:sp>
      <p:sp>
        <p:nvSpPr>
          <p:cNvPr id="3" name="Content Placeholder 2"/>
          <p:cNvSpPr>
            <a:spLocks noGrp="1"/>
          </p:cNvSpPr>
          <p:nvPr>
            <p:ph idx="1"/>
          </p:nvPr>
        </p:nvSpPr>
        <p:spPr>
          <a:xfrm>
            <a:off x="578414" y="1628800"/>
            <a:ext cx="11107180" cy="1872208"/>
          </a:xfrm>
        </p:spPr>
        <p:style>
          <a:lnRef idx="2">
            <a:schemeClr val="accent3">
              <a:shade val="50000"/>
            </a:schemeClr>
          </a:lnRef>
          <a:fillRef idx="1">
            <a:schemeClr val="accent3"/>
          </a:fillRef>
          <a:effectRef idx="0">
            <a:schemeClr val="accent3"/>
          </a:effectRef>
          <a:fontRef idx="minor">
            <a:schemeClr val="lt1"/>
          </a:fontRef>
        </p:style>
        <p:txBody>
          <a:bodyPr/>
          <a:lstStyle/>
          <a:p>
            <a:r>
              <a:rPr lang="uk-UA" altLang="lv-LV" sz="2000" dirty="0">
                <a:solidFill>
                  <a:schemeClr val="tx1"/>
                </a:solidFill>
              </a:rPr>
              <a:t>Вступ до теми та посилання на інші модулі.</a:t>
            </a:r>
          </a:p>
          <a:p>
            <a:r>
              <a:rPr lang="uk-UA" altLang="lv-LV" sz="2000" dirty="0">
                <a:solidFill>
                  <a:schemeClr val="tx1"/>
                </a:solidFill>
              </a:rPr>
              <a:t>Описує процес відображення основних аспектів енергоаудиту, що порушено в інших модулях. </a:t>
            </a:r>
          </a:p>
          <a:p>
            <a:r>
              <a:rPr lang="uk-UA" altLang="lv-LV" sz="2000" dirty="0">
                <a:solidFill>
                  <a:schemeClr val="tx1"/>
                </a:solidFill>
              </a:rPr>
              <a:t>Крім того, модуль 1 описує  технічні аспекти щодо оболонки будівель для кращого розуміння будівельної фізики та необхідності термального відновлення будівлі.</a:t>
            </a:r>
          </a:p>
          <a:p>
            <a:endParaRPr lang="uk-UA" altLang="lv-LV" sz="2000" dirty="0">
              <a:solidFill>
                <a:schemeClr val="tx1"/>
              </a:solidFill>
            </a:endParaRPr>
          </a:p>
          <a:p>
            <a:endParaRPr lang="uk-UA" sz="2000" dirty="0">
              <a:solidFill>
                <a:schemeClr val="tx1"/>
              </a:solidFill>
            </a:endParaRPr>
          </a:p>
        </p:txBody>
      </p:sp>
      <p:sp>
        <p:nvSpPr>
          <p:cNvPr id="5" name="Rectangle 4"/>
          <p:cNvSpPr/>
          <p:nvPr/>
        </p:nvSpPr>
        <p:spPr>
          <a:xfrm>
            <a:off x="578414" y="3717031"/>
            <a:ext cx="3528000" cy="25545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noAutofit/>
          </a:bodyPr>
          <a:lstStyle/>
          <a:p>
            <a:r>
              <a:rPr lang="uk-UA" b="1" dirty="0">
                <a:solidFill>
                  <a:srgbClr val="000000"/>
                </a:solidFill>
                <a:latin typeface="+mj-lt"/>
              </a:rPr>
              <a:t>Модуль 1.1.</a:t>
            </a:r>
            <a:r>
              <a:rPr lang="uk-UA" dirty="0">
                <a:solidFill>
                  <a:srgbClr val="000000"/>
                </a:solidFill>
                <a:latin typeface="+mj-lt"/>
              </a:rPr>
              <a:t> Вступна та загальна інформація щодо енергетичного попиту та енергоефективності будівель </a:t>
            </a:r>
            <a:endParaRPr lang="uk-UA" dirty="0">
              <a:latin typeface="+mj-lt"/>
            </a:endParaRPr>
          </a:p>
        </p:txBody>
      </p:sp>
      <p:sp>
        <p:nvSpPr>
          <p:cNvPr id="7" name="Rectangle 6"/>
          <p:cNvSpPr/>
          <p:nvPr/>
        </p:nvSpPr>
        <p:spPr>
          <a:xfrm>
            <a:off x="4295800" y="3717032"/>
            <a:ext cx="3528000" cy="31409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oAutofit/>
          </a:bodyPr>
          <a:lstStyle/>
          <a:p>
            <a:r>
              <a:rPr lang="uk-UA" b="1" dirty="0">
                <a:solidFill>
                  <a:srgbClr val="000000"/>
                </a:solidFill>
                <a:latin typeface="+mj-lt"/>
              </a:rPr>
              <a:t>Модуль 1.2.</a:t>
            </a:r>
            <a:r>
              <a:rPr lang="uk-UA" dirty="0">
                <a:solidFill>
                  <a:srgbClr val="000000"/>
                </a:solidFill>
                <a:latin typeface="+mj-lt"/>
              </a:rPr>
              <a:t> Інформація про</a:t>
            </a:r>
          </a:p>
          <a:p>
            <a:pPr marL="342900" indent="-342900">
              <a:buFont typeface="Wingdings" panose="05000000000000000000" pitchFamily="2" charset="2"/>
              <a:buChar char="Ø"/>
            </a:pPr>
            <a:r>
              <a:rPr lang="uk-UA" dirty="0">
                <a:solidFill>
                  <a:srgbClr val="000000"/>
                </a:solidFill>
                <a:latin typeface="+mj-lt"/>
              </a:rPr>
              <a:t>рекомендовані методи та правила</a:t>
            </a:r>
          </a:p>
          <a:p>
            <a:pPr marL="342900" indent="-342900">
              <a:buFont typeface="Wingdings" panose="05000000000000000000" pitchFamily="2" charset="2"/>
              <a:buChar char="Ø"/>
            </a:pPr>
            <a:r>
              <a:rPr lang="uk-UA" dirty="0">
                <a:solidFill>
                  <a:srgbClr val="000000"/>
                </a:solidFill>
                <a:latin typeface="+mj-lt"/>
              </a:rPr>
              <a:t>енергоаудит</a:t>
            </a:r>
          </a:p>
          <a:p>
            <a:pPr marL="342900" indent="-342900">
              <a:buFont typeface="Wingdings" panose="05000000000000000000" pitchFamily="2" charset="2"/>
              <a:buChar char="Ø"/>
            </a:pPr>
            <a:r>
              <a:rPr lang="uk-UA" dirty="0">
                <a:solidFill>
                  <a:srgbClr val="000000"/>
                </a:solidFill>
                <a:latin typeface="+mj-lt"/>
              </a:rPr>
              <a:t>звітність, передачу результатів та особливостей </a:t>
            </a:r>
            <a:r>
              <a:rPr lang="uk-UA" dirty="0">
                <a:solidFill>
                  <a:schemeClr val="tx1"/>
                </a:solidFill>
                <a:latin typeface="+mj-lt"/>
              </a:rPr>
              <a:t>ОСББ</a:t>
            </a:r>
          </a:p>
        </p:txBody>
      </p:sp>
      <p:sp>
        <p:nvSpPr>
          <p:cNvPr id="8" name="Rectangle 7"/>
          <p:cNvSpPr/>
          <p:nvPr/>
        </p:nvSpPr>
        <p:spPr>
          <a:xfrm>
            <a:off x="8184624" y="3717032"/>
            <a:ext cx="3528000" cy="27123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noAutofit/>
          </a:bodyPr>
          <a:lstStyle/>
          <a:p>
            <a:r>
              <a:rPr lang="uk-UA" b="1" dirty="0">
                <a:solidFill>
                  <a:schemeClr val="bg1"/>
                </a:solidFill>
              </a:rPr>
              <a:t>Модуль 1.3</a:t>
            </a:r>
            <a:r>
              <a:rPr lang="uk-UA" dirty="0">
                <a:solidFill>
                  <a:schemeClr val="bg1"/>
                </a:solidFill>
              </a:rPr>
              <a:t>. Інформація про</a:t>
            </a:r>
          </a:p>
          <a:p>
            <a:pPr marL="342900" indent="-342900">
              <a:buFont typeface="Wingdings" panose="05000000000000000000" pitchFamily="2" charset="2"/>
              <a:buChar char="Ø"/>
            </a:pPr>
            <a:r>
              <a:rPr lang="uk-UA" dirty="0">
                <a:solidFill>
                  <a:schemeClr val="bg1"/>
                </a:solidFill>
              </a:rPr>
              <a:t>теплозахист та теплову модернізацію будівель</a:t>
            </a:r>
          </a:p>
          <a:p>
            <a:pPr marL="285750" indent="-285750">
              <a:buFont typeface="Wingdings" panose="05000000000000000000" pitchFamily="2" charset="2"/>
              <a:buChar char="Ø"/>
            </a:pPr>
            <a:r>
              <a:rPr lang="uk-UA" dirty="0">
                <a:solidFill>
                  <a:schemeClr val="bg1"/>
                </a:solidFill>
              </a:rPr>
              <a:t>будівельну фізику</a:t>
            </a:r>
          </a:p>
          <a:p>
            <a:pPr marL="285750" indent="-285750">
              <a:buFont typeface="Wingdings" panose="05000000000000000000" pitchFamily="2" charset="2"/>
              <a:buChar char="Ø"/>
            </a:pPr>
            <a:r>
              <a:rPr lang="uk-UA" dirty="0">
                <a:solidFill>
                  <a:schemeClr val="bg1"/>
                </a:solidFill>
              </a:rPr>
              <a:t>процес відновлення</a:t>
            </a:r>
          </a:p>
          <a:p>
            <a:pPr marL="285750" indent="-285750">
              <a:buFont typeface="Wingdings" panose="05000000000000000000" pitchFamily="2" charset="2"/>
              <a:buChar char="Ø"/>
            </a:pPr>
            <a:r>
              <a:rPr lang="uk-UA" dirty="0">
                <a:solidFill>
                  <a:schemeClr val="bg1"/>
                </a:solidFill>
              </a:rPr>
              <a:t>методи енергозбереження</a:t>
            </a:r>
          </a:p>
        </p:txBody>
      </p:sp>
    </p:spTree>
    <p:extLst>
      <p:ext uri="{BB962C8B-B14F-4D97-AF65-F5344CB8AC3E}">
        <p14:creationId xmlns:p14="http://schemas.microsoft.com/office/powerpoint/2010/main" val="158695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243234"/>
            <a:ext cx="9025003" cy="737494"/>
          </a:xfrm>
        </p:spPr>
        <p:txBody>
          <a:bodyPr>
            <a:noAutofit/>
          </a:bodyPr>
          <a:lstStyle/>
          <a:p>
            <a:r>
              <a:rPr lang="uk-UA" altLang="lv-LV" sz="3000" b="1" dirty="0">
                <a:solidFill>
                  <a:schemeClr val="tx1"/>
                </a:solidFill>
              </a:rPr>
              <a:t>Модуль 2. Технічні аспекти й відповідні заходи енергоефективності</a:t>
            </a:r>
            <a:endParaRPr lang="uk-UA" sz="3000" b="1" dirty="0">
              <a:solidFill>
                <a:schemeClr val="tx1"/>
              </a:solidFill>
            </a:endParaRPr>
          </a:p>
        </p:txBody>
      </p:sp>
      <p:sp>
        <p:nvSpPr>
          <p:cNvPr id="3" name="Content Placeholder 2"/>
          <p:cNvSpPr>
            <a:spLocks noGrp="1"/>
          </p:cNvSpPr>
          <p:nvPr>
            <p:ph idx="1"/>
          </p:nvPr>
        </p:nvSpPr>
        <p:spPr>
          <a:xfrm>
            <a:off x="578414" y="1340768"/>
            <a:ext cx="11107180" cy="1728192"/>
          </a:xfrm>
        </p:spPr>
        <p:style>
          <a:lnRef idx="2">
            <a:schemeClr val="accent3">
              <a:shade val="50000"/>
            </a:schemeClr>
          </a:lnRef>
          <a:fillRef idx="1">
            <a:schemeClr val="accent3"/>
          </a:fillRef>
          <a:effectRef idx="0">
            <a:schemeClr val="accent3"/>
          </a:effectRef>
          <a:fontRef idx="minor">
            <a:schemeClr val="lt1"/>
          </a:fontRef>
        </p:style>
        <p:txBody>
          <a:bodyPr/>
          <a:lstStyle/>
          <a:p>
            <a:r>
              <a:rPr lang="uk-UA" altLang="lv-LV" sz="1600" dirty="0">
                <a:solidFill>
                  <a:schemeClr val="tx1"/>
                </a:solidFill>
              </a:rPr>
              <a:t>Технічне підґрунтя генерації енергії, розподілу енергії та методи розрахунку принципів щодо запропонованих технологій.</a:t>
            </a:r>
          </a:p>
          <a:p>
            <a:r>
              <a:rPr lang="uk-UA" altLang="lv-LV" sz="1600" dirty="0">
                <a:solidFill>
                  <a:schemeClr val="tx1"/>
                </a:solidFill>
              </a:rPr>
              <a:t>Окреслено типові відновлювані джерела енергії для будівельного сектора та подано приклади</a:t>
            </a:r>
          </a:p>
          <a:p>
            <a:r>
              <a:rPr lang="uk-UA" altLang="lv-LV" sz="1600" dirty="0">
                <a:solidFill>
                  <a:schemeClr val="tx1"/>
                </a:solidFill>
              </a:rPr>
              <a:t>Крім того, модуль охоплює надважливі елементи аудиту щодо перевірки структури будівель та наявність небезпечних матеріалів</a:t>
            </a:r>
          </a:p>
        </p:txBody>
      </p:sp>
      <p:sp>
        <p:nvSpPr>
          <p:cNvPr id="5" name="Rectangle 4"/>
          <p:cNvSpPr/>
          <p:nvPr/>
        </p:nvSpPr>
        <p:spPr>
          <a:xfrm>
            <a:off x="578414" y="3276535"/>
            <a:ext cx="3600000" cy="173664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noAutofit/>
          </a:bodyPr>
          <a:lstStyle/>
          <a:p>
            <a:r>
              <a:rPr lang="uk-UA" sz="1200" b="1" dirty="0">
                <a:solidFill>
                  <a:srgbClr val="000000"/>
                </a:solidFill>
                <a:latin typeface="+mj-lt"/>
              </a:rPr>
              <a:t>Модуль 2.1. Генерація енергії та система опалення</a:t>
            </a:r>
          </a:p>
          <a:p>
            <a:pPr marL="285750" indent="-285750">
              <a:buFont typeface="Wingdings" panose="05000000000000000000" pitchFamily="2" charset="2"/>
              <a:buChar char="Ø"/>
            </a:pPr>
            <a:r>
              <a:rPr lang="uk-UA" sz="1200" dirty="0">
                <a:solidFill>
                  <a:schemeClr val="tx1"/>
                </a:solidFill>
                <a:latin typeface="+mj-lt"/>
              </a:rPr>
              <a:t>Сучасна теплотехніка</a:t>
            </a:r>
          </a:p>
          <a:p>
            <a:pPr marL="285750" indent="-285750">
              <a:buFont typeface="Wingdings" panose="05000000000000000000" pitchFamily="2" charset="2"/>
              <a:buChar char="Ø"/>
            </a:pPr>
            <a:r>
              <a:rPr lang="uk-UA" sz="1200" dirty="0">
                <a:solidFill>
                  <a:schemeClr val="tx1"/>
                </a:solidFill>
                <a:latin typeface="+mj-lt"/>
              </a:rPr>
              <a:t>Використання відновлюваної енергії в будівлях (геліоколектори, сонячні батареї) та теплові насоси </a:t>
            </a:r>
          </a:p>
          <a:p>
            <a:pPr marL="285750" indent="-285750">
              <a:buFont typeface="Wingdings" panose="05000000000000000000" pitchFamily="2" charset="2"/>
              <a:buChar char="Ø"/>
            </a:pPr>
            <a:r>
              <a:rPr lang="uk-UA" sz="1200" dirty="0">
                <a:solidFill>
                  <a:schemeClr val="tx1"/>
                </a:solidFill>
                <a:latin typeface="+mj-lt"/>
              </a:rPr>
              <a:t>Централізоване опалення</a:t>
            </a:r>
          </a:p>
          <a:p>
            <a:pPr marL="285750" indent="-285750">
              <a:buFont typeface="Wingdings" panose="05000000000000000000" pitchFamily="2" charset="2"/>
              <a:buChar char="Ø"/>
            </a:pPr>
            <a:r>
              <a:rPr lang="uk-UA" sz="1200" dirty="0">
                <a:solidFill>
                  <a:schemeClr val="tx1"/>
                </a:solidFill>
                <a:latin typeface="+mj-lt"/>
              </a:rPr>
              <a:t>Внутрішні системи опалення будівель </a:t>
            </a:r>
            <a:endParaRPr lang="uk-UA" sz="1200" b="1" dirty="0">
              <a:solidFill>
                <a:schemeClr val="tx1"/>
              </a:solidFill>
              <a:latin typeface="+mj-lt"/>
            </a:endParaRPr>
          </a:p>
        </p:txBody>
      </p:sp>
      <p:sp>
        <p:nvSpPr>
          <p:cNvPr id="7" name="Rectangle 6"/>
          <p:cNvSpPr/>
          <p:nvPr/>
        </p:nvSpPr>
        <p:spPr>
          <a:xfrm>
            <a:off x="4439816" y="3284984"/>
            <a:ext cx="3600400" cy="17336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oAutofit/>
          </a:bodyPr>
          <a:lstStyle/>
          <a:p>
            <a:r>
              <a:rPr lang="uk-UA" sz="1200" b="1" dirty="0">
                <a:solidFill>
                  <a:srgbClr val="000000"/>
                </a:solidFill>
                <a:latin typeface="+mj-lt"/>
              </a:rPr>
              <a:t>Модуль 2.2. Кондиціонування повітря та використання електрики/ресурсів </a:t>
            </a:r>
          </a:p>
          <a:p>
            <a:pPr marL="285750" indent="-285750">
              <a:buFont typeface="Wingdings" panose="05000000000000000000" pitchFamily="2" charset="2"/>
              <a:buChar char="Ø"/>
            </a:pPr>
            <a:r>
              <a:rPr lang="uk-UA" sz="1200" dirty="0">
                <a:solidFill>
                  <a:schemeClr val="tx1"/>
                </a:solidFill>
                <a:latin typeface="+mj-lt"/>
              </a:rPr>
              <a:t>Вентиляція та кондиціонування повітря </a:t>
            </a:r>
          </a:p>
          <a:p>
            <a:pPr marL="285750" indent="-285750">
              <a:buFont typeface="Wingdings" panose="05000000000000000000" pitchFamily="2" charset="2"/>
              <a:buChar char="Ø"/>
            </a:pPr>
            <a:r>
              <a:rPr lang="uk-UA" sz="1200" dirty="0">
                <a:solidFill>
                  <a:schemeClr val="tx1"/>
                </a:solidFill>
                <a:latin typeface="+mj-lt"/>
              </a:rPr>
              <a:t>Використання електроенергії в будівлях</a:t>
            </a:r>
          </a:p>
          <a:p>
            <a:pPr marL="285750" indent="-285750">
              <a:buFont typeface="Wingdings" panose="05000000000000000000" pitchFamily="2" charset="2"/>
              <a:buChar char="Ø"/>
            </a:pPr>
            <a:r>
              <a:rPr lang="uk-UA" sz="1200" dirty="0">
                <a:solidFill>
                  <a:schemeClr val="tx1"/>
                </a:solidFill>
                <a:latin typeface="+mj-lt"/>
              </a:rPr>
              <a:t>Енергопостачання та вимірювання енергії</a:t>
            </a:r>
          </a:p>
          <a:p>
            <a:pPr marL="285750" indent="-285750">
              <a:buFont typeface="Wingdings" panose="05000000000000000000" pitchFamily="2" charset="2"/>
              <a:buChar char="Ø"/>
            </a:pPr>
            <a:r>
              <a:rPr lang="uk-UA" sz="1200" dirty="0">
                <a:solidFill>
                  <a:schemeClr val="tx1"/>
                </a:solidFill>
                <a:latin typeface="+mj-lt"/>
              </a:rPr>
              <a:t>Смарт-технології вимірювання </a:t>
            </a:r>
          </a:p>
        </p:txBody>
      </p:sp>
      <p:sp>
        <p:nvSpPr>
          <p:cNvPr id="8" name="Rectangle 7"/>
          <p:cNvSpPr/>
          <p:nvPr/>
        </p:nvSpPr>
        <p:spPr>
          <a:xfrm>
            <a:off x="8157594" y="3284983"/>
            <a:ext cx="3600000" cy="1728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noAutofit/>
          </a:bodyPr>
          <a:lstStyle/>
          <a:p>
            <a:r>
              <a:rPr lang="uk-UA" sz="1400" b="1" dirty="0">
                <a:solidFill>
                  <a:schemeClr val="bg1"/>
                </a:solidFill>
              </a:rPr>
              <a:t>Модуль 2.3. Діагностика будівель/вимірювання та перевірка:</a:t>
            </a:r>
            <a:r>
              <a:rPr lang="uk-UA" sz="1400" dirty="0">
                <a:solidFill>
                  <a:schemeClr val="bg1"/>
                </a:solidFill>
              </a:rPr>
              <a:t> </a:t>
            </a:r>
          </a:p>
          <a:p>
            <a:pPr marL="285750" indent="-285750">
              <a:buFont typeface="Wingdings" panose="05000000000000000000" pitchFamily="2" charset="2"/>
              <a:buChar char="Ø"/>
            </a:pPr>
            <a:r>
              <a:rPr lang="uk-UA" sz="1400" dirty="0"/>
              <a:t>Використання енергії </a:t>
            </a:r>
            <a:r>
              <a:rPr lang="uk-UA" sz="1400" dirty="0">
                <a:solidFill>
                  <a:schemeClr val="bg1"/>
                </a:solidFill>
              </a:rPr>
              <a:t>–</a:t>
            </a:r>
            <a:r>
              <a:rPr lang="uk-UA" sz="1400" dirty="0"/>
              <a:t> вимірювальні прилади</a:t>
            </a:r>
          </a:p>
          <a:p>
            <a:pPr marL="285750" indent="-285750">
              <a:buFont typeface="Wingdings" panose="05000000000000000000" pitchFamily="2" charset="2"/>
              <a:buChar char="Ø"/>
            </a:pPr>
            <a:r>
              <a:rPr lang="uk-UA" sz="1400" dirty="0"/>
              <a:t>Методи діагностики будівель </a:t>
            </a:r>
            <a:endParaRPr lang="uk-UA" sz="1400" dirty="0">
              <a:solidFill>
                <a:schemeClr val="bg1"/>
              </a:solidFill>
            </a:endParaRPr>
          </a:p>
        </p:txBody>
      </p:sp>
      <p:sp>
        <p:nvSpPr>
          <p:cNvPr id="9" name="Rectangle 8"/>
          <p:cNvSpPr/>
          <p:nvPr/>
        </p:nvSpPr>
        <p:spPr>
          <a:xfrm>
            <a:off x="578414" y="5220752"/>
            <a:ext cx="3600000" cy="116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r>
              <a:rPr lang="uk-UA" sz="1400" b="1" dirty="0">
                <a:solidFill>
                  <a:schemeClr val="bg1"/>
                </a:solidFill>
              </a:rPr>
              <a:t>Модуль 2.4. Структура будівель</a:t>
            </a:r>
          </a:p>
          <a:p>
            <a:pPr marL="285750" indent="-285750">
              <a:buFont typeface="Wingdings" panose="05000000000000000000" pitchFamily="2" charset="2"/>
              <a:buChar char="Ø"/>
            </a:pPr>
            <a:r>
              <a:rPr lang="uk-UA" sz="1400" dirty="0"/>
              <a:t>Методи візуальної перевірки</a:t>
            </a:r>
          </a:p>
          <a:p>
            <a:pPr marL="285750" indent="-285750">
              <a:buFont typeface="Wingdings" panose="05000000000000000000" pitchFamily="2" charset="2"/>
              <a:buChar char="Ø"/>
            </a:pPr>
            <a:r>
              <a:rPr lang="uk-UA" sz="1400" dirty="0"/>
              <a:t>Ключові аспекти, які варто знати власнику </a:t>
            </a:r>
          </a:p>
        </p:txBody>
      </p:sp>
      <p:sp>
        <p:nvSpPr>
          <p:cNvPr id="10" name="Rectangle 9"/>
          <p:cNvSpPr/>
          <p:nvPr/>
        </p:nvSpPr>
        <p:spPr>
          <a:xfrm>
            <a:off x="4410843" y="5220752"/>
            <a:ext cx="3600000" cy="11605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noAutofit/>
          </a:bodyPr>
          <a:lstStyle/>
          <a:p>
            <a:r>
              <a:rPr lang="uk-UA" sz="1400" b="1" dirty="0">
                <a:solidFill>
                  <a:schemeClr val="tx1"/>
                </a:solidFill>
              </a:rPr>
              <a:t>Модуль 2.5. Небезпечні матеріали </a:t>
            </a:r>
          </a:p>
          <a:p>
            <a:pPr marL="285750" indent="-285750">
              <a:buFont typeface="Wingdings" panose="05000000000000000000" pitchFamily="2" charset="2"/>
              <a:buChar char="Ø"/>
            </a:pPr>
            <a:r>
              <a:rPr lang="uk-UA" sz="1400" dirty="0">
                <a:solidFill>
                  <a:schemeClr val="tx1"/>
                </a:solidFill>
              </a:rPr>
              <a:t>Азбест: визначення й типи</a:t>
            </a:r>
          </a:p>
          <a:p>
            <a:pPr marL="285750" indent="-285750">
              <a:buFont typeface="Wingdings" panose="05000000000000000000" pitchFamily="2" charset="2"/>
              <a:buChar char="Ø"/>
            </a:pPr>
            <a:r>
              <a:rPr lang="uk-UA" sz="1400" dirty="0">
                <a:solidFill>
                  <a:schemeClr val="tx1"/>
                </a:solidFill>
              </a:rPr>
              <a:t>Типове використання в будівлях</a:t>
            </a:r>
          </a:p>
          <a:p>
            <a:pPr marL="285750" indent="-285750">
              <a:buFont typeface="Wingdings" panose="05000000000000000000" pitchFamily="2" charset="2"/>
              <a:buChar char="Ø"/>
            </a:pPr>
            <a:r>
              <a:rPr lang="uk-UA" sz="1400" dirty="0">
                <a:solidFill>
                  <a:schemeClr val="tx1"/>
                </a:solidFill>
              </a:rPr>
              <a:t>Заходи відновлення</a:t>
            </a:r>
          </a:p>
          <a:p>
            <a:pPr marL="285750" indent="-285750">
              <a:buFont typeface="Wingdings" panose="05000000000000000000" pitchFamily="2" charset="2"/>
              <a:buChar char="Ø"/>
            </a:pPr>
            <a:r>
              <a:rPr lang="uk-UA" sz="1400" dirty="0">
                <a:solidFill>
                  <a:schemeClr val="tx1"/>
                </a:solidFill>
              </a:rPr>
              <a:t>Підрахунок коштів </a:t>
            </a:r>
          </a:p>
        </p:txBody>
      </p:sp>
      <p:sp>
        <p:nvSpPr>
          <p:cNvPr id="11" name="Rectangle 10"/>
          <p:cNvSpPr/>
          <p:nvPr/>
        </p:nvSpPr>
        <p:spPr>
          <a:xfrm>
            <a:off x="8157594" y="5220752"/>
            <a:ext cx="3600000" cy="1160576"/>
          </a:xfrm>
          <a:prstGeom prst="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wrap="square">
            <a:noAutofit/>
          </a:bodyPr>
          <a:lstStyle/>
          <a:p>
            <a:r>
              <a:rPr lang="uk-UA" sz="1400" b="1" dirty="0">
                <a:solidFill>
                  <a:schemeClr val="tx1"/>
                </a:solidFill>
              </a:rPr>
              <a:t>Модуль 2.6. Сертифікація будівлі </a:t>
            </a:r>
          </a:p>
          <a:p>
            <a:pPr marL="285750" indent="-285750">
              <a:buFont typeface="Wingdings" panose="05000000000000000000" pitchFamily="2" charset="2"/>
              <a:buChar char="Ø"/>
            </a:pPr>
            <a:r>
              <a:rPr lang="uk-UA" sz="1400" dirty="0">
                <a:solidFill>
                  <a:schemeClr val="tx1"/>
                </a:solidFill>
              </a:rPr>
              <a:t>Енергетична сертифікація будівлі</a:t>
            </a:r>
          </a:p>
          <a:p>
            <a:pPr marL="285750" indent="-285750">
              <a:buFont typeface="Wingdings" panose="05000000000000000000" pitchFamily="2" charset="2"/>
              <a:buChar char="Ø"/>
            </a:pPr>
            <a:r>
              <a:rPr lang="uk-UA" sz="1400" dirty="0">
                <a:solidFill>
                  <a:schemeClr val="tx1"/>
                </a:solidFill>
              </a:rPr>
              <a:t>Робота з програмним забезпеченням </a:t>
            </a:r>
          </a:p>
        </p:txBody>
      </p:sp>
    </p:spTree>
    <p:extLst>
      <p:ext uri="{BB962C8B-B14F-4D97-AF65-F5344CB8AC3E}">
        <p14:creationId xmlns:p14="http://schemas.microsoft.com/office/powerpoint/2010/main" val="36554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243234"/>
            <a:ext cx="9025003" cy="737494"/>
          </a:xfrm>
        </p:spPr>
        <p:txBody>
          <a:bodyPr>
            <a:normAutofit/>
          </a:bodyPr>
          <a:lstStyle/>
          <a:p>
            <a:r>
              <a:rPr lang="uk-UA" altLang="lv-LV" sz="3000" b="1" dirty="0">
                <a:solidFill>
                  <a:schemeClr val="tx1"/>
                </a:solidFill>
              </a:rPr>
              <a:t>Модуль 3. Фінансові/економічні аспекти</a:t>
            </a:r>
            <a:endParaRPr lang="uk-UA" sz="3000" b="1" dirty="0">
              <a:solidFill>
                <a:schemeClr val="tx1"/>
              </a:solidFill>
            </a:endParaRPr>
          </a:p>
        </p:txBody>
      </p:sp>
      <p:sp>
        <p:nvSpPr>
          <p:cNvPr id="3" name="Content Placeholder 2"/>
          <p:cNvSpPr>
            <a:spLocks noGrp="1"/>
          </p:cNvSpPr>
          <p:nvPr>
            <p:ph idx="1"/>
          </p:nvPr>
        </p:nvSpPr>
        <p:spPr>
          <a:xfrm>
            <a:off x="578414" y="1700808"/>
            <a:ext cx="11107180" cy="1728192"/>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10000"/>
          </a:bodyPr>
          <a:lstStyle/>
          <a:p>
            <a:r>
              <a:rPr lang="uk-UA" altLang="lv-LV" dirty="0">
                <a:solidFill>
                  <a:schemeClr val="tx1"/>
                </a:solidFill>
              </a:rPr>
              <a:t>Мета енергоаудиту </a:t>
            </a:r>
            <a:r>
              <a:rPr lang="uk-UA" dirty="0">
                <a:solidFill>
                  <a:schemeClr val="tx1"/>
                </a:solidFill>
              </a:rPr>
              <a:t>–</a:t>
            </a:r>
            <a:r>
              <a:rPr lang="uk-UA" altLang="lv-LV" dirty="0">
                <a:solidFill>
                  <a:schemeClr val="tx1"/>
                </a:solidFill>
              </a:rPr>
              <a:t> надання рекомендацій ОСББ щодо методів впровадження.</a:t>
            </a:r>
          </a:p>
          <a:p>
            <a:r>
              <a:rPr lang="uk-UA" altLang="lv-LV" dirty="0">
                <a:solidFill>
                  <a:schemeClr val="tx1"/>
                </a:solidFill>
              </a:rPr>
              <a:t>Рекомендації повинні ґрунтуватися на технічному й економічному аналізі.</a:t>
            </a:r>
          </a:p>
          <a:p>
            <a:r>
              <a:rPr lang="uk-UA" altLang="lv-LV" dirty="0">
                <a:solidFill>
                  <a:schemeClr val="tx1"/>
                </a:solidFill>
              </a:rPr>
              <a:t>У межах </a:t>
            </a:r>
            <a:r>
              <a:rPr lang="uk-UA" altLang="lv-LV" dirty="0" err="1">
                <a:solidFill>
                  <a:schemeClr val="tx1"/>
                </a:solidFill>
              </a:rPr>
              <a:t>енергоаудиту</a:t>
            </a:r>
            <a:r>
              <a:rPr lang="uk-UA" altLang="lv-LV" dirty="0">
                <a:solidFill>
                  <a:schemeClr val="tx1"/>
                </a:solidFill>
              </a:rPr>
              <a:t> ОСББ повинні отримати чіткі вказівки щодо доцільності заходів, запропонованих для прийняття ними  рішень.</a:t>
            </a:r>
          </a:p>
          <a:p>
            <a:endParaRPr lang="uk-UA" altLang="lv-LV" sz="1600" dirty="0"/>
          </a:p>
        </p:txBody>
      </p:sp>
      <p:sp>
        <p:nvSpPr>
          <p:cNvPr id="8" name="Rectangle 7"/>
          <p:cNvSpPr/>
          <p:nvPr/>
        </p:nvSpPr>
        <p:spPr>
          <a:xfrm>
            <a:off x="578414" y="3789040"/>
            <a:ext cx="11179180" cy="17281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noAutofit/>
          </a:bodyPr>
          <a:lstStyle/>
          <a:p>
            <a:r>
              <a:rPr lang="uk-UA" sz="1600" b="1" dirty="0">
                <a:solidFill>
                  <a:schemeClr val="bg1"/>
                </a:solidFill>
              </a:rPr>
              <a:t>Модуль 3.1.</a:t>
            </a:r>
            <a:endParaRPr lang="uk-UA" sz="1600" dirty="0">
              <a:solidFill>
                <a:schemeClr val="bg1"/>
              </a:solidFill>
            </a:endParaRPr>
          </a:p>
          <a:p>
            <a:pPr marL="285750" indent="-285750">
              <a:buFont typeface="Wingdings" panose="05000000000000000000" pitchFamily="2" charset="2"/>
              <a:buChar char="Ø"/>
            </a:pPr>
            <a:r>
              <a:rPr lang="uk-UA" sz="1600" dirty="0"/>
              <a:t>Мета </a:t>
            </a:r>
            <a:r>
              <a:rPr lang="uk-UA" sz="1600" dirty="0">
                <a:solidFill>
                  <a:schemeClr val="bg1"/>
                </a:solidFill>
              </a:rPr>
              <a:t>та межі аналізу</a:t>
            </a:r>
          </a:p>
          <a:p>
            <a:pPr marL="285750" indent="-285750">
              <a:buFont typeface="Wingdings" panose="05000000000000000000" pitchFamily="2" charset="2"/>
              <a:buChar char="Ø"/>
            </a:pPr>
            <a:r>
              <a:rPr lang="uk-UA" sz="1600" dirty="0">
                <a:solidFill>
                  <a:schemeClr val="bg1"/>
                </a:solidFill>
              </a:rPr>
              <a:t>Рух коштів, дисконтування, статичні методи</a:t>
            </a:r>
          </a:p>
          <a:p>
            <a:pPr marL="285750" indent="-285750">
              <a:buFont typeface="Wingdings" panose="05000000000000000000" pitchFamily="2" charset="2"/>
              <a:buChar char="Ø"/>
            </a:pPr>
            <a:r>
              <a:rPr lang="uk-UA" sz="1600" dirty="0">
                <a:solidFill>
                  <a:schemeClr val="bg1"/>
                </a:solidFill>
              </a:rPr>
              <a:t>Динамічні методи, статистичні неточності, приклади розрахунків</a:t>
            </a:r>
          </a:p>
          <a:p>
            <a:pPr marL="285750" indent="-285750">
              <a:buFont typeface="Wingdings" panose="05000000000000000000" pitchFamily="2" charset="2"/>
              <a:buChar char="Ø"/>
            </a:pPr>
            <a:r>
              <a:rPr lang="uk-UA" sz="1600" dirty="0">
                <a:solidFill>
                  <a:schemeClr val="bg1"/>
                </a:solidFill>
              </a:rPr>
              <a:t>Окупність, повернення на </a:t>
            </a:r>
            <a:r>
              <a:rPr lang="uk-UA" sz="1600" dirty="0"/>
              <a:t>вкладений капітал, чистий </a:t>
            </a:r>
            <a:r>
              <a:rPr lang="uk-UA" sz="1600" dirty="0" err="1"/>
              <a:t>дисконтований</a:t>
            </a:r>
            <a:r>
              <a:rPr lang="uk-UA" sz="1600" dirty="0"/>
              <a:t> дохід</a:t>
            </a:r>
            <a:endParaRPr lang="uk-UA" sz="1600" dirty="0">
              <a:solidFill>
                <a:schemeClr val="bg1"/>
              </a:solidFill>
            </a:endParaRPr>
          </a:p>
        </p:txBody>
      </p:sp>
    </p:spTree>
    <p:extLst>
      <p:ext uri="{BB962C8B-B14F-4D97-AF65-F5344CB8AC3E}">
        <p14:creationId xmlns:p14="http://schemas.microsoft.com/office/powerpoint/2010/main" val="352521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260648"/>
            <a:ext cx="9025003" cy="737494"/>
          </a:xfrm>
        </p:spPr>
        <p:txBody>
          <a:bodyPr>
            <a:noAutofit/>
          </a:bodyPr>
          <a:lstStyle/>
          <a:p>
            <a:r>
              <a:rPr lang="uk-UA" altLang="lv-LV" sz="3000" b="1" dirty="0">
                <a:solidFill>
                  <a:schemeClr val="tx1"/>
                </a:solidFill>
              </a:rPr>
              <a:t>Модуль 4. Алгоритми розрахунків та практичне застосування</a:t>
            </a:r>
            <a:endParaRPr lang="uk-UA" sz="3000" b="1" dirty="0">
              <a:solidFill>
                <a:schemeClr val="tx1"/>
              </a:solidFill>
            </a:endParaRPr>
          </a:p>
        </p:txBody>
      </p:sp>
      <p:sp>
        <p:nvSpPr>
          <p:cNvPr id="3" name="Content Placeholder 2"/>
          <p:cNvSpPr>
            <a:spLocks noGrp="1"/>
          </p:cNvSpPr>
          <p:nvPr>
            <p:ph idx="1"/>
          </p:nvPr>
        </p:nvSpPr>
        <p:spPr>
          <a:xfrm>
            <a:off x="578414" y="1700808"/>
            <a:ext cx="11107180" cy="1296144"/>
          </a:xfrm>
        </p:spPr>
        <p:style>
          <a:lnRef idx="2">
            <a:schemeClr val="accent3">
              <a:shade val="50000"/>
            </a:schemeClr>
          </a:lnRef>
          <a:fillRef idx="1">
            <a:schemeClr val="accent3"/>
          </a:fillRef>
          <a:effectRef idx="0">
            <a:schemeClr val="accent3"/>
          </a:effectRef>
          <a:fontRef idx="minor">
            <a:schemeClr val="lt1"/>
          </a:fontRef>
        </p:style>
        <p:txBody>
          <a:bodyPr/>
          <a:lstStyle/>
          <a:p>
            <a:r>
              <a:rPr lang="uk-UA" altLang="lv-LV" sz="2000" dirty="0">
                <a:solidFill>
                  <a:schemeClr val="tx1"/>
                </a:solidFill>
              </a:rPr>
              <a:t>Модулі 4 та 5 є практичними методами розрахунків й алгоритмами технічних та екологічних аспектів, що представлено в попередніх модулях. </a:t>
            </a:r>
          </a:p>
          <a:p>
            <a:r>
              <a:rPr lang="uk-UA" altLang="lv-LV" sz="2000" dirty="0">
                <a:solidFill>
                  <a:schemeClr val="tx1"/>
                </a:solidFill>
              </a:rPr>
              <a:t>Практичні приклади допомагають створити основи та методи майбутньої роботи</a:t>
            </a:r>
          </a:p>
          <a:p>
            <a:endParaRPr lang="uk-UA" altLang="lv-LV" dirty="0">
              <a:solidFill>
                <a:schemeClr val="tx1"/>
              </a:solidFill>
            </a:endParaRPr>
          </a:p>
        </p:txBody>
      </p:sp>
      <p:sp>
        <p:nvSpPr>
          <p:cNvPr id="5" name="Rectangle 4"/>
          <p:cNvSpPr/>
          <p:nvPr/>
        </p:nvSpPr>
        <p:spPr>
          <a:xfrm>
            <a:off x="578414" y="3356992"/>
            <a:ext cx="5013530" cy="25545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noAutofit/>
          </a:bodyPr>
          <a:lstStyle/>
          <a:p>
            <a:r>
              <a:rPr lang="uk-UA" sz="1600" b="1" dirty="0">
                <a:solidFill>
                  <a:srgbClr val="000000"/>
                </a:solidFill>
                <a:latin typeface="+mj-lt"/>
              </a:rPr>
              <a:t>Модуль 4.1. Енергетичний баланс, основний показник порівняно з поточним споживанням </a:t>
            </a:r>
          </a:p>
          <a:p>
            <a:pPr marL="342900" indent="-342900">
              <a:buFont typeface="Wingdings" panose="05000000000000000000" pitchFamily="2" charset="2"/>
              <a:buChar char="Ø"/>
            </a:pPr>
            <a:r>
              <a:rPr lang="uk-UA" sz="1600" dirty="0">
                <a:solidFill>
                  <a:srgbClr val="000000"/>
                </a:solidFill>
                <a:latin typeface="+mj-lt"/>
              </a:rPr>
              <a:t>Енергетичний баланс будівель</a:t>
            </a:r>
          </a:p>
          <a:p>
            <a:pPr marL="342900" indent="-342900">
              <a:buFont typeface="Wingdings" panose="05000000000000000000" pitchFamily="2" charset="2"/>
              <a:buChar char="Ø"/>
            </a:pPr>
            <a:r>
              <a:rPr lang="uk-UA" sz="1600" dirty="0">
                <a:solidFill>
                  <a:srgbClr val="000000"/>
                </a:solidFill>
                <a:latin typeface="+mj-lt"/>
              </a:rPr>
              <a:t>Алгоритм розрахунку (оболонка)</a:t>
            </a:r>
          </a:p>
          <a:p>
            <a:pPr marL="342900" indent="-342900">
              <a:buFont typeface="Wingdings" panose="05000000000000000000" pitchFamily="2" charset="2"/>
              <a:buChar char="Ø"/>
            </a:pPr>
            <a:r>
              <a:rPr lang="uk-UA" sz="1600" dirty="0">
                <a:solidFill>
                  <a:srgbClr val="000000"/>
                </a:solidFill>
                <a:latin typeface="+mj-lt"/>
              </a:rPr>
              <a:t>Анкета (оболонка)</a:t>
            </a:r>
          </a:p>
        </p:txBody>
      </p:sp>
      <p:sp>
        <p:nvSpPr>
          <p:cNvPr id="6" name="Rectangle 5"/>
          <p:cNvSpPr/>
          <p:nvPr/>
        </p:nvSpPr>
        <p:spPr>
          <a:xfrm>
            <a:off x="5951984" y="3284984"/>
            <a:ext cx="5730584" cy="2554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oAutofit/>
          </a:bodyPr>
          <a:lstStyle/>
          <a:p>
            <a:r>
              <a:rPr lang="uk-UA" sz="1600" b="1" dirty="0">
                <a:solidFill>
                  <a:srgbClr val="000000"/>
                </a:solidFill>
                <a:latin typeface="+mj-lt"/>
              </a:rPr>
              <a:t>Модуль 4.2. Алгоритм </a:t>
            </a:r>
            <a:r>
              <a:rPr lang="uk-UA" sz="1600" b="1" dirty="0">
                <a:solidFill>
                  <a:schemeClr val="tx1"/>
                </a:solidFill>
                <a:latin typeface="+mj-lt"/>
              </a:rPr>
              <a:t>розрахунку (обшивка) </a:t>
            </a:r>
          </a:p>
          <a:p>
            <a:pPr marL="342900" indent="-342900">
              <a:buFont typeface="Wingdings" panose="05000000000000000000" pitchFamily="2" charset="2"/>
              <a:buChar char="Ø"/>
            </a:pPr>
            <a:r>
              <a:rPr lang="uk-UA" sz="1600" dirty="0">
                <a:solidFill>
                  <a:schemeClr val="tx1"/>
                </a:solidFill>
                <a:latin typeface="+mj-lt"/>
              </a:rPr>
              <a:t>Алгоритм розрахунку (інженерне обладнання)</a:t>
            </a:r>
          </a:p>
          <a:p>
            <a:pPr marL="342900" indent="-342900">
              <a:buFont typeface="Wingdings" panose="05000000000000000000" pitchFamily="2" charset="2"/>
              <a:buChar char="Ø"/>
            </a:pPr>
            <a:r>
              <a:rPr lang="uk-UA" sz="1600" dirty="0">
                <a:solidFill>
                  <a:schemeClr val="tx1"/>
                </a:solidFill>
                <a:latin typeface="+mj-lt"/>
              </a:rPr>
              <a:t>Анкета (інженерне обладнання) </a:t>
            </a:r>
          </a:p>
          <a:p>
            <a:pPr marL="342900" indent="-342900">
              <a:buFont typeface="Wingdings" panose="05000000000000000000" pitchFamily="2" charset="2"/>
              <a:buChar char="Ø"/>
            </a:pPr>
            <a:r>
              <a:rPr lang="uk-UA" sz="1600" dirty="0">
                <a:solidFill>
                  <a:schemeClr val="tx1"/>
                </a:solidFill>
                <a:latin typeface="+mj-lt"/>
              </a:rPr>
              <a:t>Узгодження розрахунків із реальною ситуацією</a:t>
            </a:r>
          </a:p>
          <a:p>
            <a:pPr marL="342900" indent="-342900">
              <a:buFont typeface="Wingdings" panose="05000000000000000000" pitchFamily="2" charset="2"/>
              <a:buChar char="Ø"/>
            </a:pPr>
            <a:r>
              <a:rPr lang="uk-UA" sz="1600" dirty="0">
                <a:solidFill>
                  <a:schemeClr val="tx1"/>
                </a:solidFill>
                <a:latin typeface="+mj-lt"/>
              </a:rPr>
              <a:t>Практичний приклад для групи </a:t>
            </a:r>
          </a:p>
          <a:p>
            <a:pPr marL="342900" indent="-342900">
              <a:buFont typeface="Wingdings" panose="05000000000000000000" pitchFamily="2" charset="2"/>
              <a:buChar char="Ø"/>
            </a:pPr>
            <a:r>
              <a:rPr lang="uk-UA" sz="1600" dirty="0">
                <a:solidFill>
                  <a:srgbClr val="000000"/>
                </a:solidFill>
                <a:latin typeface="+mj-lt"/>
              </a:rPr>
              <a:t>Підготовка документів (свідоцтво, ТЗ, форма) </a:t>
            </a:r>
          </a:p>
        </p:txBody>
      </p:sp>
    </p:spTree>
    <p:extLst>
      <p:ext uri="{BB962C8B-B14F-4D97-AF65-F5344CB8AC3E}">
        <p14:creationId xmlns:p14="http://schemas.microsoft.com/office/powerpoint/2010/main" val="382940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243234"/>
            <a:ext cx="9025003" cy="737494"/>
          </a:xfrm>
        </p:spPr>
        <p:txBody>
          <a:bodyPr>
            <a:normAutofit/>
          </a:bodyPr>
          <a:lstStyle/>
          <a:p>
            <a:r>
              <a:rPr lang="uk-UA" altLang="lv-LV" sz="3000" b="1" dirty="0">
                <a:solidFill>
                  <a:schemeClr val="tx1"/>
                </a:solidFill>
              </a:rPr>
              <a:t>Модуль 5. Робоча практика та домашнє завдання</a:t>
            </a:r>
            <a:endParaRPr lang="uk-UA" sz="3000" b="1" dirty="0">
              <a:solidFill>
                <a:schemeClr val="tx1"/>
              </a:solidFill>
            </a:endParaRPr>
          </a:p>
        </p:txBody>
      </p:sp>
      <p:sp>
        <p:nvSpPr>
          <p:cNvPr id="3" name="Content Placeholder 2"/>
          <p:cNvSpPr>
            <a:spLocks noGrp="1"/>
          </p:cNvSpPr>
          <p:nvPr>
            <p:ph idx="1"/>
          </p:nvPr>
        </p:nvSpPr>
        <p:spPr>
          <a:xfrm>
            <a:off x="578414" y="1916832"/>
            <a:ext cx="11107180" cy="1728192"/>
          </a:xfrm>
        </p:spPr>
        <p:style>
          <a:lnRef idx="2">
            <a:schemeClr val="accent3">
              <a:shade val="50000"/>
            </a:schemeClr>
          </a:lnRef>
          <a:fillRef idx="1">
            <a:schemeClr val="accent3"/>
          </a:fillRef>
          <a:effectRef idx="0">
            <a:schemeClr val="accent3"/>
          </a:effectRef>
          <a:fontRef idx="minor">
            <a:schemeClr val="lt1"/>
          </a:fontRef>
        </p:style>
        <p:txBody>
          <a:bodyPr/>
          <a:lstStyle/>
          <a:p>
            <a:pPr marL="0" indent="0">
              <a:buNone/>
            </a:pPr>
            <a:r>
              <a:rPr lang="uk-UA" altLang="lv-LV" sz="2000" dirty="0">
                <a:solidFill>
                  <a:schemeClr val="tx1"/>
                </a:solidFill>
              </a:rPr>
              <a:t>Домашнє завдання, підготовлене на підставі прикладу реальних будівель, допомагає майбутнім аудиторам в набутті практичних навичок та поставити запитання в разі виникнення сумнівів. Передбачено дві практичні роботи. Перша</a:t>
            </a:r>
            <a:r>
              <a:rPr lang="uk-UA" altLang="lv-LV" sz="2000" dirty="0">
                <a:solidFill>
                  <a:srgbClr val="FF0000"/>
                </a:solidFill>
              </a:rPr>
              <a:t> </a:t>
            </a:r>
            <a:r>
              <a:rPr lang="uk-UA" sz="2000" dirty="0">
                <a:solidFill>
                  <a:schemeClr val="tx1"/>
                </a:solidFill>
              </a:rPr>
              <a:t>–</a:t>
            </a:r>
            <a:r>
              <a:rPr lang="uk-UA" altLang="lv-LV" sz="2000" dirty="0">
                <a:solidFill>
                  <a:schemeClr val="tx1"/>
                </a:solidFill>
              </a:rPr>
              <a:t> групова робота, друга </a:t>
            </a:r>
            <a:r>
              <a:rPr lang="uk-UA" sz="2000" dirty="0">
                <a:solidFill>
                  <a:schemeClr val="tx1"/>
                </a:solidFill>
              </a:rPr>
              <a:t>– </a:t>
            </a:r>
            <a:r>
              <a:rPr lang="uk-UA" altLang="lv-LV" sz="2000" dirty="0">
                <a:solidFill>
                  <a:schemeClr val="tx1"/>
                </a:solidFill>
              </a:rPr>
              <a:t>домашнє завдання.</a:t>
            </a:r>
          </a:p>
        </p:txBody>
      </p:sp>
      <p:sp>
        <p:nvSpPr>
          <p:cNvPr id="7" name="Rectangle 6"/>
          <p:cNvSpPr/>
          <p:nvPr/>
        </p:nvSpPr>
        <p:spPr>
          <a:xfrm>
            <a:off x="623672" y="4108851"/>
            <a:ext cx="2520000" cy="119235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noAutofit/>
          </a:bodyPr>
          <a:lstStyle/>
          <a:p>
            <a:r>
              <a:rPr lang="uk-UA" sz="1600" b="1" dirty="0">
                <a:solidFill>
                  <a:srgbClr val="000000"/>
                </a:solidFill>
                <a:latin typeface="+mj-lt"/>
              </a:rPr>
              <a:t>Модуль 5.1. Групова робота </a:t>
            </a:r>
            <a:r>
              <a:rPr lang="uk-UA" sz="1600" b="1" dirty="0">
                <a:solidFill>
                  <a:schemeClr val="tx1"/>
                </a:solidFill>
                <a:latin typeface="+mj-lt"/>
              </a:rPr>
              <a:t>в реальних умовах</a:t>
            </a:r>
          </a:p>
        </p:txBody>
      </p:sp>
      <p:sp>
        <p:nvSpPr>
          <p:cNvPr id="8" name="Rectangle 7"/>
          <p:cNvSpPr/>
          <p:nvPr/>
        </p:nvSpPr>
        <p:spPr>
          <a:xfrm>
            <a:off x="3431984" y="4113076"/>
            <a:ext cx="2520000" cy="11881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oAutofit/>
          </a:bodyPr>
          <a:lstStyle/>
          <a:p>
            <a:r>
              <a:rPr lang="uk-UA" sz="1600" b="1" dirty="0">
                <a:solidFill>
                  <a:srgbClr val="000000"/>
                </a:solidFill>
                <a:latin typeface="+mj-lt"/>
              </a:rPr>
              <a:t>Модуль 5.2. Індивідуальний візит і домашня робота</a:t>
            </a:r>
            <a:endParaRPr lang="uk-UA" sz="1600" dirty="0">
              <a:solidFill>
                <a:schemeClr val="tx1"/>
              </a:solidFill>
              <a:latin typeface="+mj-lt"/>
            </a:endParaRPr>
          </a:p>
        </p:txBody>
      </p:sp>
      <p:sp>
        <p:nvSpPr>
          <p:cNvPr id="9" name="Rectangle 8"/>
          <p:cNvSpPr/>
          <p:nvPr/>
        </p:nvSpPr>
        <p:spPr>
          <a:xfrm>
            <a:off x="6312304" y="4108851"/>
            <a:ext cx="2520000" cy="11923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noAutofit/>
          </a:bodyPr>
          <a:lstStyle/>
          <a:p>
            <a:r>
              <a:rPr lang="uk-UA" sz="1600" b="1" dirty="0">
                <a:solidFill>
                  <a:schemeClr val="bg1"/>
                </a:solidFill>
              </a:rPr>
              <a:t>Модуль 5.3. Індивідуальний візит та домашня робота </a:t>
            </a:r>
            <a:r>
              <a:rPr lang="uk-UA" sz="1600" dirty="0">
                <a:solidFill>
                  <a:schemeClr val="bg1"/>
                </a:solidFill>
              </a:rPr>
              <a:t>–</a:t>
            </a:r>
            <a:r>
              <a:rPr lang="uk-UA" sz="1600" b="1" dirty="0">
                <a:solidFill>
                  <a:schemeClr val="bg1"/>
                </a:solidFill>
              </a:rPr>
              <a:t> перевірка</a:t>
            </a:r>
            <a:endParaRPr lang="uk-UA" sz="1600" dirty="0">
              <a:solidFill>
                <a:schemeClr val="bg1"/>
              </a:solidFill>
            </a:endParaRPr>
          </a:p>
        </p:txBody>
      </p:sp>
      <p:sp>
        <p:nvSpPr>
          <p:cNvPr id="10" name="Rectangle 9"/>
          <p:cNvSpPr/>
          <p:nvPr/>
        </p:nvSpPr>
        <p:spPr>
          <a:xfrm>
            <a:off x="9165594" y="4119428"/>
            <a:ext cx="2716884" cy="1309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r>
              <a:rPr lang="uk-UA" sz="1600" b="1" dirty="0">
                <a:solidFill>
                  <a:schemeClr val="bg1"/>
                </a:solidFill>
              </a:rPr>
              <a:t>Модуль</a:t>
            </a:r>
            <a:r>
              <a:rPr lang="uk-UA" dirty="0"/>
              <a:t> </a:t>
            </a:r>
            <a:r>
              <a:rPr lang="uk-UA" sz="1600" b="1" dirty="0">
                <a:solidFill>
                  <a:schemeClr val="bg1"/>
                </a:solidFill>
              </a:rPr>
              <a:t>5.4.  Упровадження </a:t>
            </a:r>
            <a:r>
              <a:rPr lang="uk-UA" sz="1600" dirty="0">
                <a:solidFill>
                  <a:schemeClr val="bg1"/>
                </a:solidFill>
              </a:rPr>
              <a:t>–</a:t>
            </a:r>
            <a:r>
              <a:rPr lang="uk-UA" sz="1600" b="1" dirty="0">
                <a:solidFill>
                  <a:schemeClr val="bg1"/>
                </a:solidFill>
              </a:rPr>
              <a:t> технічні характеристики й забезпечення якості</a:t>
            </a:r>
          </a:p>
        </p:txBody>
      </p:sp>
    </p:spTree>
    <p:extLst>
      <p:ext uri="{BB962C8B-B14F-4D97-AF65-F5344CB8AC3E}">
        <p14:creationId xmlns:p14="http://schemas.microsoft.com/office/powerpoint/2010/main" val="200549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14" y="260648"/>
            <a:ext cx="9025003" cy="737494"/>
          </a:xfrm>
        </p:spPr>
        <p:txBody>
          <a:bodyPr>
            <a:noAutofit/>
          </a:bodyPr>
          <a:lstStyle/>
          <a:p>
            <a:r>
              <a:rPr lang="uk-UA" altLang="lv-LV" sz="3000" b="1" dirty="0">
                <a:solidFill>
                  <a:schemeClr val="tx1"/>
                </a:solidFill>
              </a:rPr>
              <a:t>Модуль 6. Особливості Фонду енергоефективності та ОСББ</a:t>
            </a:r>
          </a:p>
        </p:txBody>
      </p:sp>
      <p:sp>
        <p:nvSpPr>
          <p:cNvPr id="3" name="Content Placeholder 2"/>
          <p:cNvSpPr>
            <a:spLocks noGrp="1"/>
          </p:cNvSpPr>
          <p:nvPr>
            <p:ph idx="1"/>
          </p:nvPr>
        </p:nvSpPr>
        <p:spPr>
          <a:xfrm>
            <a:off x="578414" y="1916832"/>
            <a:ext cx="11107180" cy="1728192"/>
          </a:xfrm>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r>
              <a:rPr lang="uk-UA" altLang="lv-LV" sz="2000" b="1" dirty="0">
                <a:solidFill>
                  <a:schemeClr val="tx1"/>
                </a:solidFill>
              </a:rPr>
              <a:t>Фонд енергоефективності розробив підручник для ОСББ, де</a:t>
            </a:r>
            <a:r>
              <a:rPr lang="uk-UA" dirty="0"/>
              <a:t> </a:t>
            </a:r>
          </a:p>
          <a:p>
            <a:r>
              <a:rPr lang="uk-UA" altLang="lv-LV" sz="2000" dirty="0">
                <a:solidFill>
                  <a:schemeClr val="tx1"/>
                </a:solidFill>
              </a:rPr>
              <a:t>описано принципи, процеси й стандарти, на яких ґрунтується Фонд.</a:t>
            </a:r>
          </a:p>
          <a:p>
            <a:r>
              <a:rPr lang="uk-UA" altLang="lv-LV" sz="2000" dirty="0">
                <a:solidFill>
                  <a:schemeClr val="tx1"/>
                </a:solidFill>
              </a:rPr>
              <a:t>Посібник містить інформацію про адміністративні/організаційні аспекти, вимоги до енергоаудиту, сертифікатів енергоефективності, процедур виконання робіт, а також забезпечення якості та перевірки виконання.</a:t>
            </a:r>
          </a:p>
          <a:p>
            <a:endParaRPr lang="uk-UA" altLang="lv-LV" sz="2000" dirty="0">
              <a:solidFill>
                <a:schemeClr val="tx1"/>
              </a:solidFill>
            </a:endParaRPr>
          </a:p>
        </p:txBody>
      </p:sp>
      <p:sp>
        <p:nvSpPr>
          <p:cNvPr id="7" name="Rectangle 6"/>
          <p:cNvSpPr/>
          <p:nvPr/>
        </p:nvSpPr>
        <p:spPr>
          <a:xfrm>
            <a:off x="588000" y="3789328"/>
            <a:ext cx="5436000" cy="259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noAutofit/>
          </a:bodyPr>
          <a:lstStyle/>
          <a:p>
            <a:pPr marL="285750" indent="-285750">
              <a:buFont typeface="Wingdings" panose="05000000000000000000" pitchFamily="2" charset="2"/>
              <a:buChar char="Ø"/>
            </a:pPr>
            <a:r>
              <a:rPr lang="uk-UA" sz="1500" dirty="0">
                <a:solidFill>
                  <a:schemeClr val="tx1"/>
                </a:solidFill>
              </a:rPr>
              <a:t>Огляд змісту посібника </a:t>
            </a:r>
          </a:p>
          <a:p>
            <a:pPr marL="285750" indent="-285750">
              <a:buFont typeface="Wingdings" panose="05000000000000000000" pitchFamily="2" charset="2"/>
              <a:buChar char="Ø"/>
            </a:pPr>
            <a:r>
              <a:rPr lang="uk-UA" sz="1500" dirty="0">
                <a:solidFill>
                  <a:schemeClr val="tx1"/>
                </a:solidFill>
              </a:rPr>
              <a:t>Стандарти та вимоги</a:t>
            </a:r>
          </a:p>
          <a:p>
            <a:pPr marL="285750" indent="-285750">
              <a:buFont typeface="Wingdings" panose="05000000000000000000" pitchFamily="2" charset="2"/>
              <a:buChar char="Ø"/>
            </a:pPr>
            <a:r>
              <a:rPr lang="uk-UA" sz="1500" dirty="0">
                <a:solidFill>
                  <a:schemeClr val="tx1"/>
                </a:solidFill>
              </a:rPr>
              <a:t>Обов'язки ОСББ</a:t>
            </a:r>
          </a:p>
          <a:p>
            <a:pPr marL="285750" indent="-285750">
              <a:buFont typeface="Wingdings" panose="05000000000000000000" pitchFamily="2" charset="2"/>
              <a:buChar char="Ø"/>
            </a:pPr>
            <a:r>
              <a:rPr lang="uk-UA" sz="1500" dirty="0">
                <a:solidFill>
                  <a:schemeClr val="tx1"/>
                </a:solidFill>
              </a:rPr>
              <a:t>Використання </a:t>
            </a:r>
          </a:p>
          <a:p>
            <a:pPr marL="285750" indent="-285750">
              <a:buFont typeface="Wingdings" panose="05000000000000000000" pitchFamily="2" charset="2"/>
              <a:buChar char="Ø"/>
            </a:pPr>
            <a:r>
              <a:rPr lang="uk-UA" sz="1500" dirty="0">
                <a:solidFill>
                  <a:schemeClr val="tx1"/>
                </a:solidFill>
              </a:rPr>
              <a:t>Форми для заповнення</a:t>
            </a:r>
          </a:p>
          <a:p>
            <a:pPr marL="285750" indent="-285750">
              <a:buFont typeface="Wingdings" panose="05000000000000000000" pitchFamily="2" charset="2"/>
              <a:buChar char="Ø"/>
            </a:pPr>
            <a:r>
              <a:rPr lang="uk-UA" sz="1500" dirty="0">
                <a:solidFill>
                  <a:schemeClr val="tx1"/>
                </a:solidFill>
              </a:rPr>
              <a:t>Спеціальні підрахунки/Сертифікат енергоефективності</a:t>
            </a:r>
          </a:p>
          <a:p>
            <a:pPr marL="285750" indent="-285750">
              <a:buFont typeface="Wingdings" panose="05000000000000000000" pitchFamily="2" charset="2"/>
              <a:buChar char="Ø"/>
            </a:pPr>
            <a:r>
              <a:rPr lang="uk-UA" sz="1500" dirty="0">
                <a:solidFill>
                  <a:schemeClr val="tx1"/>
                </a:solidFill>
              </a:rPr>
              <a:t>Програмне забезпечення для використання</a:t>
            </a:r>
          </a:p>
          <a:p>
            <a:pPr marL="285750" indent="-285750">
              <a:buFont typeface="Wingdings" panose="05000000000000000000" pitchFamily="2" charset="2"/>
              <a:buChar char="Ø"/>
            </a:pPr>
            <a:r>
              <a:rPr lang="uk-UA" sz="1500" dirty="0">
                <a:solidFill>
                  <a:schemeClr val="tx1"/>
                </a:solidFill>
              </a:rPr>
              <a:t>Способи визначення правильного пакета для впровадження (пакет А чи В)</a:t>
            </a:r>
          </a:p>
          <a:p>
            <a:pPr marL="285750" indent="-285750">
              <a:buFont typeface="Wingdings" panose="05000000000000000000" pitchFamily="2" charset="2"/>
              <a:buChar char="Ø"/>
            </a:pPr>
            <a:r>
              <a:rPr lang="uk-UA" sz="1500" dirty="0">
                <a:solidFill>
                  <a:schemeClr val="tx1"/>
                </a:solidFill>
              </a:rPr>
              <a:t>Хронологія впровадження, від застосування та схвалення позики до перевірки</a:t>
            </a:r>
          </a:p>
        </p:txBody>
      </p:sp>
      <p:sp>
        <p:nvSpPr>
          <p:cNvPr id="11" name="Rectangle 10"/>
          <p:cNvSpPr/>
          <p:nvPr/>
        </p:nvSpPr>
        <p:spPr>
          <a:xfrm>
            <a:off x="6240016" y="3789040"/>
            <a:ext cx="5436000" cy="259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oAutofit/>
          </a:bodyPr>
          <a:lstStyle/>
          <a:p>
            <a:pPr marL="342900" indent="-342900">
              <a:buFont typeface="Wingdings" panose="05000000000000000000" pitchFamily="2" charset="2"/>
              <a:buChar char="Ø"/>
            </a:pPr>
            <a:r>
              <a:rPr lang="uk-UA" sz="1500" dirty="0">
                <a:solidFill>
                  <a:schemeClr val="tx1"/>
                </a:solidFill>
              </a:rPr>
              <a:t>Підсумок аудиту для ОСББ: перелік заходів, рекомендовані інвестиційні пакети, за/проти як основа прийняття рішень</a:t>
            </a:r>
          </a:p>
          <a:p>
            <a:pPr marL="342900" indent="-342900">
              <a:buFont typeface="Wingdings" panose="05000000000000000000" pitchFamily="2" charset="2"/>
              <a:buChar char="Ø"/>
            </a:pPr>
            <a:r>
              <a:rPr lang="uk-UA" sz="1500" dirty="0">
                <a:solidFill>
                  <a:schemeClr val="tx1"/>
                </a:solidFill>
              </a:rPr>
              <a:t>Позики та спільне фінансування/чого очікувати</a:t>
            </a:r>
          </a:p>
          <a:p>
            <a:pPr marL="342900" indent="-342900">
              <a:buFont typeface="Wingdings" panose="05000000000000000000" pitchFamily="2" charset="2"/>
              <a:buChar char="Ø"/>
            </a:pPr>
            <a:r>
              <a:rPr lang="uk-UA" sz="1500" dirty="0">
                <a:solidFill>
                  <a:schemeClr val="tx1"/>
                </a:solidFill>
              </a:rPr>
              <a:t>План упровадження, необхідні кроки</a:t>
            </a:r>
          </a:p>
          <a:p>
            <a:pPr marL="342900" indent="-342900">
              <a:buFont typeface="Wingdings" panose="05000000000000000000" pitchFamily="2" charset="2"/>
              <a:buChar char="Ø"/>
            </a:pPr>
            <a:r>
              <a:rPr lang="uk-UA" sz="1500" dirty="0">
                <a:solidFill>
                  <a:schemeClr val="tx1"/>
                </a:solidFill>
              </a:rPr>
              <a:t>Способи презентації результатів власникам житла, якщо запрошено до участі в зборах власників житла</a:t>
            </a:r>
          </a:p>
          <a:p>
            <a:pPr marL="342900" indent="-342900">
              <a:buFont typeface="Wingdings" panose="05000000000000000000" pitchFamily="2" charset="2"/>
              <a:buChar char="Ø"/>
            </a:pPr>
            <a:r>
              <a:rPr lang="uk-UA" sz="1500" dirty="0">
                <a:solidFill>
                  <a:schemeClr val="tx1"/>
                </a:solidFill>
              </a:rPr>
              <a:t>тощо</a:t>
            </a:r>
            <a:endParaRPr lang="uk-UA" sz="1500" dirty="0">
              <a:solidFill>
                <a:schemeClr val="tx1"/>
              </a:solidFill>
              <a:latin typeface="+mj-lt"/>
            </a:endParaRPr>
          </a:p>
        </p:txBody>
      </p:sp>
    </p:spTree>
    <p:extLst>
      <p:ext uri="{BB962C8B-B14F-4D97-AF65-F5344CB8AC3E}">
        <p14:creationId xmlns:p14="http://schemas.microsoft.com/office/powerpoint/2010/main" val="205323543"/>
      </p:ext>
    </p:extLst>
  </p:cSld>
  <p:clrMapOvr>
    <a:masterClrMapping/>
  </p:clrMapOvr>
</p:sld>
</file>

<file path=ppt/theme/theme1.xml><?xml version="1.0" encoding="utf-8"?>
<a:theme xmlns:a="http://schemas.openxmlformats.org/drawingml/2006/main" name="VASSI_zals">
  <a:themeElements>
    <a:clrScheme name="Custom 4">
      <a:dk1>
        <a:srgbClr val="000000"/>
      </a:dk1>
      <a:lt1>
        <a:srgbClr val="FFFFFF"/>
      </a:lt1>
      <a:dk2>
        <a:srgbClr val="DDE9EC"/>
      </a:dk2>
      <a:lt2>
        <a:srgbClr val="464653"/>
      </a:lt2>
      <a:accent1>
        <a:srgbClr val="727CA3"/>
      </a:accent1>
      <a:accent2>
        <a:srgbClr val="9FB8CD"/>
      </a:accent2>
      <a:accent3>
        <a:srgbClr val="D2DA7A"/>
      </a:accent3>
      <a:accent4>
        <a:srgbClr val="FADA7A"/>
      </a:accent4>
      <a:accent5>
        <a:srgbClr val="B88472"/>
      </a:accent5>
      <a:accent6>
        <a:srgbClr val="775F55"/>
      </a:accent6>
      <a:hlink>
        <a:srgbClr val="0084B4"/>
      </a:hlink>
      <a:folHlink>
        <a:srgbClr val="00B0F0"/>
      </a:folHlink>
    </a:clrScheme>
    <a:fontScheme name="VASSI_zal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SI_zals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SI_zals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SI_zals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SI_zals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SI_zals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SI_zals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SI_zals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SI_zals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SI_zals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SI_zals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SI_zals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SI_zal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VASSI_zals</Template>
  <TotalTime>9045</TotalTime>
  <Words>2100</Words>
  <Application>Microsoft Office PowerPoint</Application>
  <PresentationFormat>Широкоэкранный</PresentationFormat>
  <Paragraphs>435</Paragraphs>
  <Slides>17</Slides>
  <Notes>17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17</vt:i4>
      </vt:variant>
    </vt:vector>
  </HeadingPairs>
  <TitlesOfParts>
    <vt:vector size="25" baseType="lpstr">
      <vt:lpstr>Arial</vt:lpstr>
      <vt:lpstr>Arial Narrow</vt:lpstr>
      <vt:lpstr>Arial Unicode MS</vt:lpstr>
      <vt:lpstr>Calibri</vt:lpstr>
      <vt:lpstr>Calibri Light</vt:lpstr>
      <vt:lpstr>Wingdings</vt:lpstr>
      <vt:lpstr>VASSI_zals</vt:lpstr>
      <vt:lpstr>Тема Office</vt:lpstr>
      <vt:lpstr>Презентация PowerPoint</vt:lpstr>
      <vt:lpstr>Тренінг для енергоаудиторів у контексті  Фонду енергоефективності України </vt:lpstr>
      <vt:lpstr>Навчальні модулі</vt:lpstr>
      <vt:lpstr>Модуль 1. Основи енергоаудиту й технічні аспекти матеріалів оболонки</vt:lpstr>
      <vt:lpstr>Модуль 2. Технічні аспекти й відповідні заходи енергоефективності</vt:lpstr>
      <vt:lpstr>Модуль 3. Фінансові/економічні аспекти</vt:lpstr>
      <vt:lpstr>Модуль 4. Алгоритми розрахунків та практичне застосування</vt:lpstr>
      <vt:lpstr>Модуль 5. Робоча практика та домашнє завдання</vt:lpstr>
      <vt:lpstr>Модуль 6. Особливості Фонду енергоефективності та ОСББ</vt:lpstr>
      <vt:lpstr>Модуль 7. Перевірка й оцінювання знань/іспит</vt:lpstr>
      <vt:lpstr>Основні цілі проекту енергоефективності</vt:lpstr>
      <vt:lpstr>Загальні вимоги до енергоефективності житлових будівель</vt:lpstr>
      <vt:lpstr>Загальні вимоги до енергоаудиту </vt:lpstr>
      <vt:lpstr>Загальні вимоги до енергоаудиту </vt:lpstr>
      <vt:lpstr>Загальні вимоги до енергоефективності житлових будівель</vt:lpstr>
      <vt:lpstr>Висновок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Dace Eihvalde</dc:creator>
  <cp:lastModifiedBy>Dell</cp:lastModifiedBy>
  <cp:revision>1472</cp:revision>
  <cp:lastPrinted>2019-07-03T07:24:17Z</cp:lastPrinted>
  <dcterms:created xsi:type="dcterms:W3CDTF">2015-02-12T10:49:47Z</dcterms:created>
  <dcterms:modified xsi:type="dcterms:W3CDTF">2019-07-03T07:24:23Z</dcterms:modified>
</cp:coreProperties>
</file>