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0" r:id="rId6"/>
    <p:sldId id="266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2E681-0B4C-4809-BCC1-A8CF70DD415A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9E91D9ED-6148-4B7A-AFB3-43FA63082610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  </a:t>
          </a:r>
          <a:r>
            <a:rPr lang="uk-UA" sz="1600" b="1" dirty="0" smtClean="0"/>
            <a:t>Обсяг кредитів</a:t>
          </a:r>
          <a:endParaRPr lang="uk-UA" sz="1600" b="1" dirty="0"/>
        </a:p>
      </dgm:t>
    </dgm:pt>
    <dgm:pt modelId="{BE372108-0EA2-41D2-ABDC-DDAE8B260639}" type="parTrans" cxnId="{E340038C-4F9B-4CB8-9569-63B6520830F1}">
      <dgm:prSet/>
      <dgm:spPr/>
      <dgm:t>
        <a:bodyPr/>
        <a:lstStyle/>
        <a:p>
          <a:endParaRPr lang="uk-UA"/>
        </a:p>
      </dgm:t>
    </dgm:pt>
    <dgm:pt modelId="{1ED2F36D-9250-4C18-9B61-B16B6219E823}" type="sibTrans" cxnId="{E340038C-4F9B-4CB8-9569-63B6520830F1}">
      <dgm:prSet/>
      <dgm:spPr/>
      <dgm:t>
        <a:bodyPr/>
        <a:lstStyle/>
        <a:p>
          <a:endParaRPr lang="uk-UA"/>
        </a:p>
      </dgm:t>
    </dgm:pt>
    <dgm:pt modelId="{5B3DF9B9-829A-4380-93DE-1493A718198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pPr algn="ctr"/>
          <a:r>
            <a:rPr lang="uk-UA" sz="3600" dirty="0" smtClean="0"/>
            <a:t>4</a:t>
          </a:r>
          <a:endParaRPr lang="uk-UA" sz="3600" dirty="0"/>
        </a:p>
      </dgm:t>
    </dgm:pt>
    <dgm:pt modelId="{F01EF5BA-3EA1-4D18-A8BA-A6656FA23CB1}" type="parTrans" cxnId="{FDF8D255-D50C-4B0F-97D7-1AEF8DB0DA75}">
      <dgm:prSet/>
      <dgm:spPr/>
      <dgm:t>
        <a:bodyPr/>
        <a:lstStyle/>
        <a:p>
          <a:endParaRPr lang="uk-UA"/>
        </a:p>
      </dgm:t>
    </dgm:pt>
    <dgm:pt modelId="{BD1CC545-E765-4440-A1B2-A51C8DB52E28}" type="sibTrans" cxnId="{FDF8D255-D50C-4B0F-97D7-1AEF8DB0DA75}">
      <dgm:prSet/>
      <dgm:spPr/>
      <dgm:t>
        <a:bodyPr/>
        <a:lstStyle/>
        <a:p>
          <a:endParaRPr lang="uk-UA"/>
        </a:p>
      </dgm:t>
    </dgm:pt>
    <dgm:pt modelId="{F767F4E9-5B8F-4D59-87FF-193C8200BA2D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 </a:t>
          </a:r>
          <a:r>
            <a:rPr lang="uk-UA" sz="1600" b="1" dirty="0" smtClean="0"/>
            <a:t>Період навчання </a:t>
          </a:r>
          <a:endParaRPr lang="uk-UA" sz="1600" b="1" dirty="0"/>
        </a:p>
      </dgm:t>
    </dgm:pt>
    <dgm:pt modelId="{6F4A5A4A-8F10-452E-9684-6F3EA51D5611}" type="parTrans" cxnId="{36B5424D-C42A-426F-9C75-50807BB414E7}">
      <dgm:prSet/>
      <dgm:spPr/>
      <dgm:t>
        <a:bodyPr/>
        <a:lstStyle/>
        <a:p>
          <a:endParaRPr lang="uk-UA"/>
        </a:p>
      </dgm:t>
    </dgm:pt>
    <dgm:pt modelId="{8ECB7CB8-56F7-4878-AA80-F50C26CA56AD}" type="sibTrans" cxnId="{36B5424D-C42A-426F-9C75-50807BB414E7}">
      <dgm:prSet/>
      <dgm:spPr/>
      <dgm:t>
        <a:bodyPr/>
        <a:lstStyle/>
        <a:p>
          <a:endParaRPr lang="uk-UA"/>
        </a:p>
      </dgm:t>
    </dgm:pt>
    <dgm:pt modelId="{E49599BD-43D7-4E86-BA94-BB002D42BE65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</a:t>
          </a:r>
          <a:r>
            <a:rPr lang="uk-UA" sz="1600" b="1" dirty="0" smtClean="0"/>
            <a:t>Підсумкова форма </a:t>
          </a:r>
          <a:endParaRPr lang="uk-UA" sz="1600" b="1" dirty="0"/>
        </a:p>
      </dgm:t>
    </dgm:pt>
    <dgm:pt modelId="{27E1DEB2-6300-40F1-9764-026356E43D30}" type="parTrans" cxnId="{4E4E1263-D412-48E6-8AAF-63F9430B8511}">
      <dgm:prSet/>
      <dgm:spPr/>
      <dgm:t>
        <a:bodyPr/>
        <a:lstStyle/>
        <a:p>
          <a:endParaRPr lang="uk-UA"/>
        </a:p>
      </dgm:t>
    </dgm:pt>
    <dgm:pt modelId="{23E23DB2-AAE0-4ED7-BB20-80EC2FDCFE18}" type="sibTrans" cxnId="{4E4E1263-D412-48E6-8AAF-63F9430B8511}">
      <dgm:prSet/>
      <dgm:spPr/>
      <dgm:t>
        <a:bodyPr/>
        <a:lstStyle/>
        <a:p>
          <a:endParaRPr lang="uk-UA"/>
        </a:p>
      </dgm:t>
    </dgm:pt>
    <dgm:pt modelId="{67554BD4-7E45-4E5A-9C02-F9D53F0F17F2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t"/>
        <a:lstStyle/>
        <a:p>
          <a:pPr algn="ctr"/>
          <a:endParaRPr lang="uk-UA" sz="1800" dirty="0" smtClean="0"/>
        </a:p>
        <a:p>
          <a:pPr algn="ctr"/>
          <a:endParaRPr lang="uk-UA" sz="1800" dirty="0" smtClean="0"/>
        </a:p>
        <a:p>
          <a:pPr algn="ctr"/>
          <a:r>
            <a:rPr lang="uk-UA" sz="2800" b="1" dirty="0" smtClean="0"/>
            <a:t>       </a:t>
          </a:r>
          <a:r>
            <a:rPr lang="uk-UA" sz="3600" b="1" dirty="0" smtClean="0"/>
            <a:t>залік</a:t>
          </a:r>
          <a:endParaRPr lang="uk-UA" sz="3600" b="1" dirty="0"/>
        </a:p>
      </dgm:t>
    </dgm:pt>
    <dgm:pt modelId="{C608527C-7CB1-402E-907C-95C078E13BB4}" type="parTrans" cxnId="{33DCD828-8863-47B9-8621-2F0A9F8872EA}">
      <dgm:prSet/>
      <dgm:spPr/>
      <dgm:t>
        <a:bodyPr/>
        <a:lstStyle/>
        <a:p>
          <a:endParaRPr lang="uk-UA"/>
        </a:p>
      </dgm:t>
    </dgm:pt>
    <dgm:pt modelId="{33512BD7-36F8-4E2F-83F6-94341B29C233}" type="sibTrans" cxnId="{33DCD828-8863-47B9-8621-2F0A9F8872EA}">
      <dgm:prSet/>
      <dgm:spPr/>
      <dgm:t>
        <a:bodyPr/>
        <a:lstStyle/>
        <a:p>
          <a:endParaRPr lang="uk-UA"/>
        </a:p>
      </dgm:t>
    </dgm:pt>
    <dgm:pt modelId="{183C2D64-7D98-4D1A-8316-3F34B4225740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t"/>
        <a:lstStyle/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 smtClean="0"/>
            <a:t>4 </a:t>
          </a:r>
          <a:r>
            <a:rPr lang="uk-UA" sz="1800" b="1" dirty="0" smtClean="0"/>
            <a:t>курс 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 err="1" smtClean="0"/>
            <a:t>бакалаврат</a:t>
          </a:r>
          <a:r>
            <a:rPr lang="uk-UA" sz="1800" b="1" dirty="0" smtClean="0"/>
            <a:t>, </a:t>
          </a:r>
          <a:endParaRPr lang="uk-UA" sz="1800" b="1" dirty="0" smtClean="0"/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 smtClean="0"/>
            <a:t>                          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uk-UA" sz="1800" b="1" dirty="0" smtClean="0"/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 smtClean="0"/>
            <a:t>                            </a:t>
          </a:r>
          <a:r>
            <a:rPr lang="uk-UA" sz="1800" b="1" dirty="0" smtClean="0"/>
            <a:t>7</a:t>
          </a:r>
          <a:endParaRPr lang="uk-UA" sz="1800" b="1" dirty="0" smtClean="0"/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 smtClean="0"/>
            <a:t>семестр</a:t>
          </a:r>
          <a:endParaRPr lang="uk-UA" sz="1800" b="1" dirty="0"/>
        </a:p>
      </dgm:t>
    </dgm:pt>
    <dgm:pt modelId="{1EAF75EF-6356-4598-AA9A-9AB4215EB7AA}" type="sibTrans" cxnId="{16A98A74-3C5C-4812-9058-F6DC9B052344}">
      <dgm:prSet/>
      <dgm:spPr/>
      <dgm:t>
        <a:bodyPr/>
        <a:lstStyle/>
        <a:p>
          <a:endParaRPr lang="uk-UA"/>
        </a:p>
      </dgm:t>
    </dgm:pt>
    <dgm:pt modelId="{8E2E1F51-EADC-48B2-B631-6F4C84E3AD13}" type="parTrans" cxnId="{16A98A74-3C5C-4812-9058-F6DC9B052344}">
      <dgm:prSet/>
      <dgm:spPr/>
      <dgm:t>
        <a:bodyPr/>
        <a:lstStyle/>
        <a:p>
          <a:endParaRPr lang="uk-UA"/>
        </a:p>
      </dgm:t>
    </dgm:pt>
    <dgm:pt modelId="{C0497797-4E88-4AB9-8331-72495637DF5B}" type="pres">
      <dgm:prSet presAssocID="{4812E681-0B4C-4809-BCC1-A8CF70DD415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2873E05-8889-4C7E-9180-BD5E7BAF5EDB}" type="pres">
      <dgm:prSet presAssocID="{9E91D9ED-6148-4B7A-AFB3-43FA6308261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DC228A-332C-4A9F-A88F-344301210501}" type="pres">
      <dgm:prSet presAssocID="{9E91D9ED-6148-4B7A-AFB3-43FA6308261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3987F5-C1D2-412F-8A34-21675E8BBC2A}" type="pres">
      <dgm:prSet presAssocID="{F767F4E9-5B8F-4D59-87FF-193C8200BA2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8A8ECE-4FC2-4BE5-928D-974E04C6FCB2}" type="pres">
      <dgm:prSet presAssocID="{F767F4E9-5B8F-4D59-87FF-193C8200BA2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F640C2-EC36-4665-AC17-E63F293E42A7}" type="pres">
      <dgm:prSet presAssocID="{E49599BD-43D7-4E86-BA94-BB002D42BE6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9DF400-3DBF-4445-927B-43B355BF05EF}" type="pres">
      <dgm:prSet presAssocID="{E49599BD-43D7-4E86-BA94-BB002D42BE6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DF8D255-D50C-4B0F-97D7-1AEF8DB0DA75}" srcId="{9E91D9ED-6148-4B7A-AFB3-43FA63082610}" destId="{5B3DF9B9-829A-4380-93DE-1493A718198F}" srcOrd="0" destOrd="0" parTransId="{F01EF5BA-3EA1-4D18-A8BA-A6656FA23CB1}" sibTransId="{BD1CC545-E765-4440-A1B2-A51C8DB52E28}"/>
    <dgm:cxn modelId="{9604EE78-2F23-40BB-AA27-5BD2B0D4648D}" type="presOf" srcId="{9E91D9ED-6148-4B7A-AFB3-43FA63082610}" destId="{02873E05-8889-4C7E-9180-BD5E7BAF5EDB}" srcOrd="0" destOrd="0" presId="urn:microsoft.com/office/officeart/2009/3/layout/IncreasingArrowsProcess"/>
    <dgm:cxn modelId="{E340038C-4F9B-4CB8-9569-63B6520830F1}" srcId="{4812E681-0B4C-4809-BCC1-A8CF70DD415A}" destId="{9E91D9ED-6148-4B7A-AFB3-43FA63082610}" srcOrd="0" destOrd="0" parTransId="{BE372108-0EA2-41D2-ABDC-DDAE8B260639}" sibTransId="{1ED2F36D-9250-4C18-9B61-B16B6219E823}"/>
    <dgm:cxn modelId="{16A98A74-3C5C-4812-9058-F6DC9B052344}" srcId="{F767F4E9-5B8F-4D59-87FF-193C8200BA2D}" destId="{183C2D64-7D98-4D1A-8316-3F34B4225740}" srcOrd="0" destOrd="0" parTransId="{8E2E1F51-EADC-48B2-B631-6F4C84E3AD13}" sibTransId="{1EAF75EF-6356-4598-AA9A-9AB4215EB7AA}"/>
    <dgm:cxn modelId="{6E525DE2-4799-4376-BDAE-8F43493BAF8B}" type="presOf" srcId="{4812E681-0B4C-4809-BCC1-A8CF70DD415A}" destId="{C0497797-4E88-4AB9-8331-72495637DF5B}" srcOrd="0" destOrd="0" presId="urn:microsoft.com/office/officeart/2009/3/layout/IncreasingArrowsProcess"/>
    <dgm:cxn modelId="{4E4E1263-D412-48E6-8AAF-63F9430B8511}" srcId="{4812E681-0B4C-4809-BCC1-A8CF70DD415A}" destId="{E49599BD-43D7-4E86-BA94-BB002D42BE65}" srcOrd="2" destOrd="0" parTransId="{27E1DEB2-6300-40F1-9764-026356E43D30}" sibTransId="{23E23DB2-AAE0-4ED7-BB20-80EC2FDCFE18}"/>
    <dgm:cxn modelId="{44E14923-757C-46B7-8E97-C93FF5A2F4B3}" type="presOf" srcId="{183C2D64-7D98-4D1A-8316-3F34B4225740}" destId="{BA8A8ECE-4FC2-4BE5-928D-974E04C6FCB2}" srcOrd="0" destOrd="0" presId="urn:microsoft.com/office/officeart/2009/3/layout/IncreasingArrowsProcess"/>
    <dgm:cxn modelId="{36B5424D-C42A-426F-9C75-50807BB414E7}" srcId="{4812E681-0B4C-4809-BCC1-A8CF70DD415A}" destId="{F767F4E9-5B8F-4D59-87FF-193C8200BA2D}" srcOrd="1" destOrd="0" parTransId="{6F4A5A4A-8F10-452E-9684-6F3EA51D5611}" sibTransId="{8ECB7CB8-56F7-4878-AA80-F50C26CA56AD}"/>
    <dgm:cxn modelId="{8CE7250A-B5D8-4E27-9FA9-DFAB425A3184}" type="presOf" srcId="{67554BD4-7E45-4E5A-9C02-F9D53F0F17F2}" destId="{909DF400-3DBF-4445-927B-43B355BF05EF}" srcOrd="0" destOrd="0" presId="urn:microsoft.com/office/officeart/2009/3/layout/IncreasingArrowsProcess"/>
    <dgm:cxn modelId="{FFC3EF00-3586-48D8-AC83-09C08C6AF99F}" type="presOf" srcId="{F767F4E9-5B8F-4D59-87FF-193C8200BA2D}" destId="{583987F5-C1D2-412F-8A34-21675E8BBC2A}" srcOrd="0" destOrd="0" presId="urn:microsoft.com/office/officeart/2009/3/layout/IncreasingArrowsProcess"/>
    <dgm:cxn modelId="{F9E72E19-1EA3-4742-BEA3-E93BDDCFCE9E}" type="presOf" srcId="{5B3DF9B9-829A-4380-93DE-1493A718198F}" destId="{4EDC228A-332C-4A9F-A88F-344301210501}" srcOrd="0" destOrd="0" presId="urn:microsoft.com/office/officeart/2009/3/layout/IncreasingArrowsProcess"/>
    <dgm:cxn modelId="{CCA1C083-4B53-4F07-B1FA-A6513CEF6AFE}" type="presOf" srcId="{E49599BD-43D7-4E86-BA94-BB002D42BE65}" destId="{06F640C2-EC36-4665-AC17-E63F293E42A7}" srcOrd="0" destOrd="0" presId="urn:microsoft.com/office/officeart/2009/3/layout/IncreasingArrowsProcess"/>
    <dgm:cxn modelId="{33DCD828-8863-47B9-8621-2F0A9F8872EA}" srcId="{E49599BD-43D7-4E86-BA94-BB002D42BE65}" destId="{67554BD4-7E45-4E5A-9C02-F9D53F0F17F2}" srcOrd="0" destOrd="0" parTransId="{C608527C-7CB1-402E-907C-95C078E13BB4}" sibTransId="{33512BD7-36F8-4E2F-83F6-94341B29C233}"/>
    <dgm:cxn modelId="{B6D78539-8B61-4BBE-9DB6-46B20114F419}" type="presParOf" srcId="{C0497797-4E88-4AB9-8331-72495637DF5B}" destId="{02873E05-8889-4C7E-9180-BD5E7BAF5EDB}" srcOrd="0" destOrd="0" presId="urn:microsoft.com/office/officeart/2009/3/layout/IncreasingArrowsProcess"/>
    <dgm:cxn modelId="{0C01E8E7-4778-4F95-AF39-2581717F6991}" type="presParOf" srcId="{C0497797-4E88-4AB9-8331-72495637DF5B}" destId="{4EDC228A-332C-4A9F-A88F-344301210501}" srcOrd="1" destOrd="0" presId="urn:microsoft.com/office/officeart/2009/3/layout/IncreasingArrowsProcess"/>
    <dgm:cxn modelId="{657C3717-EF2C-42C7-BFC2-567CA3E1A82C}" type="presParOf" srcId="{C0497797-4E88-4AB9-8331-72495637DF5B}" destId="{583987F5-C1D2-412F-8A34-21675E8BBC2A}" srcOrd="2" destOrd="0" presId="urn:microsoft.com/office/officeart/2009/3/layout/IncreasingArrowsProcess"/>
    <dgm:cxn modelId="{5D4522D7-0C73-4083-9375-AA9914002B5D}" type="presParOf" srcId="{C0497797-4E88-4AB9-8331-72495637DF5B}" destId="{BA8A8ECE-4FC2-4BE5-928D-974E04C6FCB2}" srcOrd="3" destOrd="0" presId="urn:microsoft.com/office/officeart/2009/3/layout/IncreasingArrowsProcess"/>
    <dgm:cxn modelId="{0DEF88CC-D50C-467E-B4EC-926DB153452B}" type="presParOf" srcId="{C0497797-4E88-4AB9-8331-72495637DF5B}" destId="{06F640C2-EC36-4665-AC17-E63F293E42A7}" srcOrd="4" destOrd="0" presId="urn:microsoft.com/office/officeart/2009/3/layout/IncreasingArrowsProcess"/>
    <dgm:cxn modelId="{3DAB4C1A-5325-4A9E-AA29-F580E2AE0DE1}" type="presParOf" srcId="{C0497797-4E88-4AB9-8331-72495637DF5B}" destId="{909DF400-3DBF-4445-927B-43B355BF05E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5E0AD-F9E3-4834-BE61-A07DF459CFD9}" type="doc">
      <dgm:prSet loTypeId="urn:microsoft.com/office/officeart/2005/8/layout/vList6" loCatId="list" qsTypeId="urn:microsoft.com/office/officeart/2005/8/quickstyle/3d3" qsCatId="3D" csTypeId="urn:microsoft.com/office/officeart/2005/8/colors/accent1_2#3" csCatId="accent1" phldr="1"/>
      <dgm:spPr/>
      <dgm:t>
        <a:bodyPr/>
        <a:lstStyle/>
        <a:p>
          <a:endParaRPr lang="uk-UA"/>
        </a:p>
      </dgm:t>
    </dgm:pt>
    <dgm:pt modelId="{89901DC3-B0F8-4C4C-ACF9-6D26A4E1448D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</dgm:spPr>
      <dgm:t>
        <a:bodyPr anchor="ctr"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модуль 1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r>
            <a:rPr lang="uk-UA" sz="1800" b="1" i="1" dirty="0" err="1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Організаціно</a:t>
          </a:r>
          <a:r>
            <a:rPr lang="uk-UA" sz="1800" b="1" i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-методичні аспекти внутрішнього аудиту на підприємстві</a:t>
          </a:r>
          <a:r>
            <a:rPr lang="uk-UA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78CEC-6CE0-4817-B57D-CA4FFBA6892F}" type="parTrans" cxnId="{AF396E43-1406-491B-B23A-8BBE27C0AA7A}">
      <dgm:prSet/>
      <dgm:spPr/>
      <dgm:t>
        <a:bodyPr/>
        <a:lstStyle/>
        <a:p>
          <a:endParaRPr lang="uk-UA"/>
        </a:p>
      </dgm:t>
    </dgm:pt>
    <dgm:pt modelId="{136D0434-789F-43F9-B70E-8A1F147E10AC}" type="sibTrans" cxnId="{AF396E43-1406-491B-B23A-8BBE27C0AA7A}">
      <dgm:prSet/>
      <dgm:spPr/>
      <dgm:t>
        <a:bodyPr/>
        <a:lstStyle/>
        <a:p>
          <a:endParaRPr lang="uk-UA"/>
        </a:p>
      </dgm:t>
    </dgm:pt>
    <dgm:pt modelId="{9D8BCB25-667F-4915-90D7-9C57A50EAAA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</dgm:spPr>
      <dgm:t>
        <a:bodyPr anchor="ctr"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модуль 2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800" b="1" i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Методика проведення внутрішнього аудиту окремих систем управління на підприємстві</a:t>
          </a:r>
          <a:r>
            <a:rPr lang="uk-UA" sz="1800" b="1" i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uk-UA" sz="1800" b="1" i="1" dirty="0">
            <a:solidFill>
              <a:srgbClr val="00B05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1A1EA50E-BA73-4439-8425-DFBFBE166FAE}" type="parTrans" cxnId="{402919B2-A4A1-499A-B350-C179A1D7C1DA}">
      <dgm:prSet/>
      <dgm:spPr/>
      <dgm:t>
        <a:bodyPr/>
        <a:lstStyle/>
        <a:p>
          <a:endParaRPr lang="uk-UA"/>
        </a:p>
      </dgm:t>
    </dgm:pt>
    <dgm:pt modelId="{89B441CB-10C7-4E52-853C-54CD3590B363}" type="sibTrans" cxnId="{402919B2-A4A1-499A-B350-C179A1D7C1DA}">
      <dgm:prSet/>
      <dgm:spPr/>
      <dgm:t>
        <a:bodyPr/>
        <a:lstStyle/>
        <a:p>
          <a:endParaRPr lang="uk-UA"/>
        </a:p>
      </dgm:t>
    </dgm:pt>
    <dgm:pt modelId="{306C450C-7CBA-4D4F-9A95-DCCA252E144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 anchor="ctr"/>
        <a:lstStyle/>
        <a:p>
          <a:pPr marL="114300" indent="0" algn="l">
            <a:lnSpc>
              <a:spcPct val="90000"/>
            </a:lnSpc>
            <a:spcAft>
              <a:spcPct val="15000"/>
            </a:spcAft>
          </a:pPr>
          <a:r>
            <a:rPr lang="uk-UA" sz="1100" b="1" i="1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6. Загальні принципи щодо проведення аудиту та відповідальність аудитора</a:t>
          </a:r>
          <a:endParaRPr lang="uk-UA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074F2-78DD-4F12-AA56-1B912C52478C}" type="parTrans" cxnId="{21A6057A-B0BB-447F-B2E9-46B82B981571}">
      <dgm:prSet/>
      <dgm:spPr/>
      <dgm:t>
        <a:bodyPr/>
        <a:lstStyle/>
        <a:p>
          <a:endParaRPr lang="uk-UA"/>
        </a:p>
      </dgm:t>
    </dgm:pt>
    <dgm:pt modelId="{C394AAAD-9D1A-44D1-A6E3-093B5046ED7E}" type="sibTrans" cxnId="{21A6057A-B0BB-447F-B2E9-46B82B981571}">
      <dgm:prSet/>
      <dgm:spPr/>
      <dgm:t>
        <a:bodyPr/>
        <a:lstStyle/>
        <a:p>
          <a:endParaRPr lang="uk-UA"/>
        </a:p>
      </dgm:t>
    </dgm:pt>
    <dgm:pt modelId="{4A204EE1-8016-4BAE-B916-B4830AD7392A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72000" indent="0" algn="l">
            <a:lnSpc>
              <a:spcPct val="100000"/>
            </a:lnSpc>
            <a:spcAft>
              <a:spcPts val="0"/>
            </a:spcAft>
          </a:pPr>
          <a:r>
            <a:rPr lang="uk-UA" sz="1100" b="1" i="1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1: Теоретичні основи та нормативне регулювання внутрішнього аудиту</a:t>
          </a:r>
          <a:endParaRPr lang="uk-UA" sz="1400" b="1" i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721C4FD4-36EF-4255-93C2-1BE8C980E3E5}" type="parTrans" cxnId="{EC42199E-C639-448B-9CB7-A0942532E4E2}">
      <dgm:prSet/>
      <dgm:spPr/>
      <dgm:t>
        <a:bodyPr/>
        <a:lstStyle/>
        <a:p>
          <a:endParaRPr lang="uk-UA"/>
        </a:p>
      </dgm:t>
    </dgm:pt>
    <dgm:pt modelId="{ABF522CB-4C21-4E21-BDBD-2C16C42816F3}" type="sibTrans" cxnId="{EC42199E-C639-448B-9CB7-A0942532E4E2}">
      <dgm:prSet/>
      <dgm:spPr/>
      <dgm:t>
        <a:bodyPr/>
        <a:lstStyle/>
        <a:p>
          <a:endParaRPr lang="uk-UA"/>
        </a:p>
      </dgm:t>
    </dgm:pt>
    <dgm:pt modelId="{E147486B-8578-4F68-A72A-6CE235952BAB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indent="0" algn="just">
            <a:lnSpc>
              <a:spcPts val="1440"/>
            </a:lnSpc>
            <a:spcAft>
              <a:spcPts val="0"/>
            </a:spcAft>
          </a:pPr>
          <a:r>
            <a:rPr lang="uk-UA" sz="1100" b="1" i="1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2: Концептуальні основи створення та функціонування служби внутрішнього аудиту підприємства.</a:t>
          </a:r>
          <a:endParaRPr lang="uk-UA" sz="1100" b="1" i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40487DEC-9640-478A-9986-62515917D70A}" type="parTrans" cxnId="{3E9AA574-3905-42B7-BCEC-C2D6C04309ED}">
      <dgm:prSet/>
      <dgm:spPr/>
      <dgm:t>
        <a:bodyPr/>
        <a:lstStyle/>
        <a:p>
          <a:endParaRPr lang="ru-RU"/>
        </a:p>
      </dgm:t>
    </dgm:pt>
    <dgm:pt modelId="{17A540F0-B843-4A6C-93E6-FC91EB377EEE}" type="sibTrans" cxnId="{3E9AA574-3905-42B7-BCEC-C2D6C04309ED}">
      <dgm:prSet/>
      <dgm:spPr/>
      <dgm:t>
        <a:bodyPr/>
        <a:lstStyle/>
        <a:p>
          <a:endParaRPr lang="ru-RU"/>
        </a:p>
      </dgm:t>
    </dgm:pt>
    <dgm:pt modelId="{6E580753-168E-43F6-B7D5-EFE91FEA7370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indent="0" algn="just">
            <a:lnSpc>
              <a:spcPts val="1440"/>
            </a:lnSpc>
            <a:spcAft>
              <a:spcPts val="0"/>
            </a:spcAft>
          </a:pPr>
          <a:r>
            <a:rPr lang="uk-UA" sz="1100" b="1" i="1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3. Сучасна методична база внутрішнього аудиту </a:t>
          </a:r>
          <a:endParaRPr lang="uk-UA" sz="1100" b="1" i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EFD2A242-D646-43E8-B005-3D34CFFBEFA4}" type="parTrans" cxnId="{E74060E6-6471-4C32-821A-C08A565BC614}">
      <dgm:prSet/>
      <dgm:spPr/>
      <dgm:t>
        <a:bodyPr/>
        <a:lstStyle/>
        <a:p>
          <a:endParaRPr lang="ru-RU"/>
        </a:p>
      </dgm:t>
    </dgm:pt>
    <dgm:pt modelId="{6BCCDA17-604B-4217-A041-0E781B460225}" type="sibTrans" cxnId="{E74060E6-6471-4C32-821A-C08A565BC614}">
      <dgm:prSet/>
      <dgm:spPr/>
      <dgm:t>
        <a:bodyPr/>
        <a:lstStyle/>
        <a:p>
          <a:endParaRPr lang="ru-RU"/>
        </a:p>
      </dgm:t>
    </dgm:pt>
    <dgm:pt modelId="{65B16448-792B-4E30-9145-04ACFB925D1A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indent="0" algn="just">
            <a:lnSpc>
              <a:spcPts val="1440"/>
            </a:lnSpc>
            <a:spcAft>
              <a:spcPts val="0"/>
            </a:spcAft>
          </a:pPr>
          <a:r>
            <a:rPr lang="uk-UA" sz="1100" b="1" i="1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4. Методика проведення внутрішнього аудиту ефективності системи внутрішнього контролю бізнес-процесів</a:t>
          </a:r>
          <a:endParaRPr lang="uk-UA" sz="1100" b="1" i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0EC2902B-2A88-4310-B5D0-EB7977937139}" type="parTrans" cxnId="{928F3C0A-AE3F-4269-995F-9D8A4A490C82}">
      <dgm:prSet/>
      <dgm:spPr/>
      <dgm:t>
        <a:bodyPr/>
        <a:lstStyle/>
        <a:p>
          <a:endParaRPr lang="ru-RU"/>
        </a:p>
      </dgm:t>
    </dgm:pt>
    <dgm:pt modelId="{A248C07C-6A26-47A4-9774-09E13558D1CB}" type="sibTrans" cxnId="{928F3C0A-AE3F-4269-995F-9D8A4A490C82}">
      <dgm:prSet/>
      <dgm:spPr/>
      <dgm:t>
        <a:bodyPr/>
        <a:lstStyle/>
        <a:p>
          <a:endParaRPr lang="ru-RU"/>
        </a:p>
      </dgm:t>
    </dgm:pt>
    <dgm:pt modelId="{C2050C3B-28A5-42A4-8AED-E5B085B9AE81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indent="0" algn="just">
            <a:lnSpc>
              <a:spcPts val="1440"/>
            </a:lnSpc>
            <a:spcAft>
              <a:spcPts val="0"/>
            </a:spcAft>
          </a:pPr>
          <a:r>
            <a:rPr lang="uk-UA" sz="1100" b="1" i="1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5. Методика проведення внутрішнього аудиту окремих систем управління на підприємстві</a:t>
          </a:r>
          <a:endParaRPr lang="uk-UA" sz="1100" b="1" i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D39FD6CE-30C5-4482-A74E-C4B34A0BE1C8}" type="parTrans" cxnId="{73BB5416-2B8D-410B-8524-723FCDEB044D}">
      <dgm:prSet/>
      <dgm:spPr/>
      <dgm:t>
        <a:bodyPr/>
        <a:lstStyle/>
        <a:p>
          <a:endParaRPr lang="ru-RU"/>
        </a:p>
      </dgm:t>
    </dgm:pt>
    <dgm:pt modelId="{F2E380FF-0B8E-424D-8C61-3C0203247E05}" type="sibTrans" cxnId="{73BB5416-2B8D-410B-8524-723FCDEB044D}">
      <dgm:prSet/>
      <dgm:spPr/>
      <dgm:t>
        <a:bodyPr/>
        <a:lstStyle/>
        <a:p>
          <a:endParaRPr lang="ru-RU"/>
        </a:p>
      </dgm:t>
    </dgm:pt>
    <dgm:pt modelId="{93AF2450-24E9-4A0C-900F-C1E1280F836D}">
      <dgm:prSet custT="1"/>
      <dgm:spPr/>
      <dgm:t>
        <a:bodyPr/>
        <a:lstStyle/>
        <a:p>
          <a:pPr algn="just"/>
          <a:r>
            <a:rPr lang="uk-UA" sz="1100" b="1" i="1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7. Оцінка ризиків суттєвих викривлень та дії у відповідь на оцінені ризики</a:t>
          </a:r>
          <a:endParaRPr lang="uk-UA" sz="1100" b="1" i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355D4BDC-BA9F-419F-83C2-47B1A8A4906A}" type="parTrans" cxnId="{E3CEF421-6AF5-4A0D-9506-5314E92D3980}">
      <dgm:prSet/>
      <dgm:spPr/>
      <dgm:t>
        <a:bodyPr/>
        <a:lstStyle/>
        <a:p>
          <a:endParaRPr lang="ru-RU"/>
        </a:p>
      </dgm:t>
    </dgm:pt>
    <dgm:pt modelId="{CFCD0347-8BFD-4665-9BD5-2031B05BE7E0}" type="sibTrans" cxnId="{E3CEF421-6AF5-4A0D-9506-5314E92D3980}">
      <dgm:prSet/>
      <dgm:spPr/>
      <dgm:t>
        <a:bodyPr/>
        <a:lstStyle/>
        <a:p>
          <a:endParaRPr lang="ru-RU"/>
        </a:p>
      </dgm:t>
    </dgm:pt>
    <dgm:pt modelId="{4582A131-C231-4813-AF5F-1292FE723325}">
      <dgm:prSet custT="1"/>
      <dgm:spPr/>
      <dgm:t>
        <a:bodyPr/>
        <a:lstStyle/>
        <a:p>
          <a:pPr algn="just"/>
          <a:r>
            <a:rPr lang="uk-UA" sz="1100" b="1" i="1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8. Докази в аудиторській практиці</a:t>
          </a:r>
          <a:endParaRPr lang="uk-UA" sz="1100" b="1" i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55F150DC-11AC-4CEF-969E-9DAE22091DEB}" type="parTrans" cxnId="{59579CB1-C4C2-4042-8066-FA11B8C862DB}">
      <dgm:prSet/>
      <dgm:spPr/>
      <dgm:t>
        <a:bodyPr/>
        <a:lstStyle/>
        <a:p>
          <a:endParaRPr lang="ru-RU"/>
        </a:p>
      </dgm:t>
    </dgm:pt>
    <dgm:pt modelId="{7B3BCC56-245E-403A-BBE3-9A8D58FC858B}" type="sibTrans" cxnId="{59579CB1-C4C2-4042-8066-FA11B8C862DB}">
      <dgm:prSet/>
      <dgm:spPr/>
      <dgm:t>
        <a:bodyPr/>
        <a:lstStyle/>
        <a:p>
          <a:endParaRPr lang="ru-RU"/>
        </a:p>
      </dgm:t>
    </dgm:pt>
    <dgm:pt modelId="{C678A2C5-BB2B-4115-81EA-8489EF9C1C7B}">
      <dgm:prSet custT="1"/>
      <dgm:spPr/>
      <dgm:t>
        <a:bodyPr/>
        <a:lstStyle/>
        <a:p>
          <a:pPr algn="just"/>
          <a:r>
            <a:rPr lang="uk-UA" sz="1100" b="1" i="1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9. Аудиторські висновки та звітність</a:t>
          </a:r>
          <a:endParaRPr lang="uk-UA" sz="1100" b="1" i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693C320-FEB1-48D7-9961-F9FEBAAC8521}" type="parTrans" cxnId="{BA3849D0-2823-4B22-BFAB-9C1978E7FB8D}">
      <dgm:prSet/>
      <dgm:spPr/>
      <dgm:t>
        <a:bodyPr/>
        <a:lstStyle/>
        <a:p>
          <a:endParaRPr lang="ru-RU"/>
        </a:p>
      </dgm:t>
    </dgm:pt>
    <dgm:pt modelId="{6A0F2F77-8FD6-4527-BF11-B5F23FACADFA}" type="sibTrans" cxnId="{BA3849D0-2823-4B22-BFAB-9C1978E7FB8D}">
      <dgm:prSet/>
      <dgm:spPr/>
      <dgm:t>
        <a:bodyPr/>
        <a:lstStyle/>
        <a:p>
          <a:endParaRPr lang="ru-RU"/>
        </a:p>
      </dgm:t>
    </dgm:pt>
    <dgm:pt modelId="{9D6E729E-DED6-4CB9-8AB7-245D33230843}">
      <dgm:prSet custT="1"/>
      <dgm:spPr/>
      <dgm:t>
        <a:bodyPr/>
        <a:lstStyle/>
        <a:p>
          <a:pPr algn="just"/>
          <a:r>
            <a:rPr lang="uk-UA" sz="1100" b="1" i="1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10. Контроль якості в аудиторській діяльності</a:t>
          </a:r>
          <a:endParaRPr lang="uk-UA" sz="1100" b="1" i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D921A2F0-52D4-4CCD-9185-2EF531561527}" type="parTrans" cxnId="{E39695DD-7682-4AFE-B5F0-66CCF6CA8FDD}">
      <dgm:prSet/>
      <dgm:spPr/>
      <dgm:t>
        <a:bodyPr/>
        <a:lstStyle/>
        <a:p>
          <a:endParaRPr lang="ru-RU"/>
        </a:p>
      </dgm:t>
    </dgm:pt>
    <dgm:pt modelId="{E413CC32-9857-45AE-9236-CF30FC4DAA69}" type="sibTrans" cxnId="{E39695DD-7682-4AFE-B5F0-66CCF6CA8FDD}">
      <dgm:prSet/>
      <dgm:spPr/>
      <dgm:t>
        <a:bodyPr/>
        <a:lstStyle/>
        <a:p>
          <a:endParaRPr lang="ru-RU"/>
        </a:p>
      </dgm:t>
    </dgm:pt>
    <dgm:pt modelId="{9A3985BE-6001-4CF5-8DD6-36F0527556DE}" type="pres">
      <dgm:prSet presAssocID="{1525E0AD-F9E3-4834-BE61-A07DF459CF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FCC76DB-CE53-4E44-88E6-C7051F27D977}" type="pres">
      <dgm:prSet presAssocID="{89901DC3-B0F8-4C4C-ACF9-6D26A4E1448D}" presName="linNode" presStyleCnt="0"/>
      <dgm:spPr/>
    </dgm:pt>
    <dgm:pt modelId="{18DDA56A-C397-4C57-915C-1E652840F969}" type="pres">
      <dgm:prSet presAssocID="{89901DC3-B0F8-4C4C-ACF9-6D26A4E1448D}" presName="parentShp" presStyleLbl="node1" presStyleIdx="0" presStyleCnt="2" custScaleX="92623" custLinFactNeighborY="70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E0F127-39A7-4738-9C31-6851362011A1}" type="pres">
      <dgm:prSet presAssocID="{89901DC3-B0F8-4C4C-ACF9-6D26A4E1448D}" presName="childShp" presStyleLbl="bgAccFollowNode1" presStyleIdx="0" presStyleCnt="2" custScaleX="99751" custScaleY="141468" custLinFactNeighborX="-1260" custLinFactNeighborY="70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915325-8CCA-4828-BEA6-FC540BA7FA13}" type="pres">
      <dgm:prSet presAssocID="{136D0434-789F-43F9-B70E-8A1F147E10AC}" presName="spacing" presStyleCnt="0"/>
      <dgm:spPr/>
    </dgm:pt>
    <dgm:pt modelId="{8665F14F-D4B9-49A5-AC1E-FA367E1FF7F0}" type="pres">
      <dgm:prSet presAssocID="{9D8BCB25-667F-4915-90D7-9C57A50EAAAC}" presName="linNode" presStyleCnt="0"/>
      <dgm:spPr/>
    </dgm:pt>
    <dgm:pt modelId="{C1173C25-268E-466C-B022-B0505E0AD08B}" type="pres">
      <dgm:prSet presAssocID="{9D8BCB25-667F-4915-90D7-9C57A50EAAA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69D248-B1C6-42D5-A272-42368BD2FBA0}" type="pres">
      <dgm:prSet presAssocID="{9D8BCB25-667F-4915-90D7-9C57A50EAAAC}" presName="childShp" presStyleLbl="bgAccFollowNode1" presStyleIdx="1" presStyleCnt="2" custScaleY="122800" custLinFactNeighborX="817" custLinFactNeighborY="41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C950AFB-A29A-4E18-863C-91F2ED319577}" type="presOf" srcId="{C2050C3B-28A5-42A4-8AED-E5B085B9AE81}" destId="{5EE0F127-39A7-4738-9C31-6851362011A1}" srcOrd="0" destOrd="4" presId="urn:microsoft.com/office/officeart/2005/8/layout/vList6"/>
    <dgm:cxn modelId="{AF396E43-1406-491B-B23A-8BBE27C0AA7A}" srcId="{1525E0AD-F9E3-4834-BE61-A07DF459CFD9}" destId="{89901DC3-B0F8-4C4C-ACF9-6D26A4E1448D}" srcOrd="0" destOrd="0" parTransId="{17878CEC-6CE0-4817-B57D-CA4FFBA6892F}" sibTransId="{136D0434-789F-43F9-B70E-8A1F147E10AC}"/>
    <dgm:cxn modelId="{402919B2-A4A1-499A-B350-C179A1D7C1DA}" srcId="{1525E0AD-F9E3-4834-BE61-A07DF459CFD9}" destId="{9D8BCB25-667F-4915-90D7-9C57A50EAAAC}" srcOrd="1" destOrd="0" parTransId="{1A1EA50E-BA73-4439-8425-DFBFBE166FAE}" sibTransId="{89B441CB-10C7-4E52-853C-54CD3590B363}"/>
    <dgm:cxn modelId="{EC42199E-C639-448B-9CB7-A0942532E4E2}" srcId="{89901DC3-B0F8-4C4C-ACF9-6D26A4E1448D}" destId="{4A204EE1-8016-4BAE-B916-B4830AD7392A}" srcOrd="0" destOrd="0" parTransId="{721C4FD4-36EF-4255-93C2-1BE8C980E3E5}" sibTransId="{ABF522CB-4C21-4E21-BDBD-2C16C42816F3}"/>
    <dgm:cxn modelId="{8CA5A63B-6C9F-4ED6-9135-2F5466D47578}" type="presOf" srcId="{306C450C-7CBA-4D4F-9A95-DCCA252E1448}" destId="{CD69D248-B1C6-42D5-A272-42368BD2FBA0}" srcOrd="0" destOrd="0" presId="urn:microsoft.com/office/officeart/2005/8/layout/vList6"/>
    <dgm:cxn modelId="{21A6057A-B0BB-447F-B2E9-46B82B981571}" srcId="{9D8BCB25-667F-4915-90D7-9C57A50EAAAC}" destId="{306C450C-7CBA-4D4F-9A95-DCCA252E1448}" srcOrd="0" destOrd="0" parTransId="{7FD074F2-78DD-4F12-AA56-1B912C52478C}" sibTransId="{C394AAAD-9D1A-44D1-A6E3-093B5046ED7E}"/>
    <dgm:cxn modelId="{59579CB1-C4C2-4042-8066-FA11B8C862DB}" srcId="{93AF2450-24E9-4A0C-900F-C1E1280F836D}" destId="{4582A131-C231-4813-AF5F-1292FE723325}" srcOrd="0" destOrd="0" parTransId="{55F150DC-11AC-4CEF-969E-9DAE22091DEB}" sibTransId="{7B3BCC56-245E-403A-BBE3-9A8D58FC858B}"/>
    <dgm:cxn modelId="{73BB5416-2B8D-410B-8524-723FCDEB044D}" srcId="{65B16448-792B-4E30-9145-04ACFB925D1A}" destId="{C2050C3B-28A5-42A4-8AED-E5B085B9AE81}" srcOrd="0" destOrd="0" parTransId="{D39FD6CE-30C5-4482-A74E-C4B34A0BE1C8}" sibTransId="{F2E380FF-0B8E-424D-8C61-3C0203247E05}"/>
    <dgm:cxn modelId="{E74060E6-6471-4C32-821A-C08A565BC614}" srcId="{4A204EE1-8016-4BAE-B916-B4830AD7392A}" destId="{6E580753-168E-43F6-B7D5-EFE91FEA7370}" srcOrd="1" destOrd="0" parTransId="{EFD2A242-D646-43E8-B005-3D34CFFBEFA4}" sibTransId="{6BCCDA17-604B-4217-A041-0E781B460225}"/>
    <dgm:cxn modelId="{B2D9849D-A878-4D55-846B-337E1857EA56}" type="presOf" srcId="{E147486B-8578-4F68-A72A-6CE235952BAB}" destId="{5EE0F127-39A7-4738-9C31-6851362011A1}" srcOrd="0" destOrd="1" presId="urn:microsoft.com/office/officeart/2005/8/layout/vList6"/>
    <dgm:cxn modelId="{68F6D4F8-5FBF-4C0F-80FC-087491DE120F}" type="presOf" srcId="{9D8BCB25-667F-4915-90D7-9C57A50EAAAC}" destId="{C1173C25-268E-466C-B022-B0505E0AD08B}" srcOrd="0" destOrd="0" presId="urn:microsoft.com/office/officeart/2005/8/layout/vList6"/>
    <dgm:cxn modelId="{65918B08-D861-49C6-B585-D2FDABC93315}" type="presOf" srcId="{4A204EE1-8016-4BAE-B916-B4830AD7392A}" destId="{5EE0F127-39A7-4738-9C31-6851362011A1}" srcOrd="0" destOrd="0" presId="urn:microsoft.com/office/officeart/2005/8/layout/vList6"/>
    <dgm:cxn modelId="{854962B1-7DE6-495E-8B48-65E257B57B52}" type="presOf" srcId="{C678A2C5-BB2B-4115-81EA-8489EF9C1C7B}" destId="{CD69D248-B1C6-42D5-A272-42368BD2FBA0}" srcOrd="0" destOrd="3" presId="urn:microsoft.com/office/officeart/2005/8/layout/vList6"/>
    <dgm:cxn modelId="{E3CEF421-6AF5-4A0D-9506-5314E92D3980}" srcId="{9D8BCB25-667F-4915-90D7-9C57A50EAAAC}" destId="{93AF2450-24E9-4A0C-900F-C1E1280F836D}" srcOrd="1" destOrd="0" parTransId="{355D4BDC-BA9F-419F-83C2-47B1A8A4906A}" sibTransId="{CFCD0347-8BFD-4665-9BD5-2031B05BE7E0}"/>
    <dgm:cxn modelId="{C7ADC2C9-B101-46E8-B7F0-BB5DB2778A1B}" type="presOf" srcId="{4582A131-C231-4813-AF5F-1292FE723325}" destId="{CD69D248-B1C6-42D5-A272-42368BD2FBA0}" srcOrd="0" destOrd="2" presId="urn:microsoft.com/office/officeart/2005/8/layout/vList6"/>
    <dgm:cxn modelId="{BA3849D0-2823-4B22-BFAB-9C1978E7FB8D}" srcId="{93AF2450-24E9-4A0C-900F-C1E1280F836D}" destId="{C678A2C5-BB2B-4115-81EA-8489EF9C1C7B}" srcOrd="1" destOrd="0" parTransId="{2693C320-FEB1-48D7-9961-F9FEBAAC8521}" sibTransId="{6A0F2F77-8FD6-4527-BF11-B5F23FACADFA}"/>
    <dgm:cxn modelId="{67B1ADD4-3BD2-4347-A50D-0BAA70A7AE1E}" type="presOf" srcId="{65B16448-792B-4E30-9145-04ACFB925D1A}" destId="{5EE0F127-39A7-4738-9C31-6851362011A1}" srcOrd="0" destOrd="3" presId="urn:microsoft.com/office/officeart/2005/8/layout/vList6"/>
    <dgm:cxn modelId="{928F3C0A-AE3F-4269-995F-9D8A4A490C82}" srcId="{89901DC3-B0F8-4C4C-ACF9-6D26A4E1448D}" destId="{65B16448-792B-4E30-9145-04ACFB925D1A}" srcOrd="1" destOrd="0" parTransId="{0EC2902B-2A88-4310-B5D0-EB7977937139}" sibTransId="{A248C07C-6A26-47A4-9774-09E13558D1CB}"/>
    <dgm:cxn modelId="{2904E300-3324-44DC-BE52-DCEF0C9D63FE}" type="presOf" srcId="{9D6E729E-DED6-4CB9-8AB7-245D33230843}" destId="{CD69D248-B1C6-42D5-A272-42368BD2FBA0}" srcOrd="0" destOrd="4" presId="urn:microsoft.com/office/officeart/2005/8/layout/vList6"/>
    <dgm:cxn modelId="{506CE7A7-2B7B-449B-A6F3-4D20D0498494}" type="presOf" srcId="{6E580753-168E-43F6-B7D5-EFE91FEA7370}" destId="{5EE0F127-39A7-4738-9C31-6851362011A1}" srcOrd="0" destOrd="2" presId="urn:microsoft.com/office/officeart/2005/8/layout/vList6"/>
    <dgm:cxn modelId="{E39695DD-7682-4AFE-B5F0-66CCF6CA8FDD}" srcId="{93AF2450-24E9-4A0C-900F-C1E1280F836D}" destId="{9D6E729E-DED6-4CB9-8AB7-245D33230843}" srcOrd="2" destOrd="0" parTransId="{D921A2F0-52D4-4CCD-9185-2EF531561527}" sibTransId="{E413CC32-9857-45AE-9236-CF30FC4DAA69}"/>
    <dgm:cxn modelId="{FB502BB8-BBE0-4456-A7D3-953E4D17999E}" type="presOf" srcId="{1525E0AD-F9E3-4834-BE61-A07DF459CFD9}" destId="{9A3985BE-6001-4CF5-8DD6-36F0527556DE}" srcOrd="0" destOrd="0" presId="urn:microsoft.com/office/officeart/2005/8/layout/vList6"/>
    <dgm:cxn modelId="{8979663C-9005-4460-BADD-322B2AF9D002}" type="presOf" srcId="{89901DC3-B0F8-4C4C-ACF9-6D26A4E1448D}" destId="{18DDA56A-C397-4C57-915C-1E652840F969}" srcOrd="0" destOrd="0" presId="urn:microsoft.com/office/officeart/2005/8/layout/vList6"/>
    <dgm:cxn modelId="{DE443FEE-619C-40A7-9760-805D0FC56D00}" type="presOf" srcId="{93AF2450-24E9-4A0C-900F-C1E1280F836D}" destId="{CD69D248-B1C6-42D5-A272-42368BD2FBA0}" srcOrd="0" destOrd="1" presId="urn:microsoft.com/office/officeart/2005/8/layout/vList6"/>
    <dgm:cxn modelId="{3E9AA574-3905-42B7-BCEC-C2D6C04309ED}" srcId="{4A204EE1-8016-4BAE-B916-B4830AD7392A}" destId="{E147486B-8578-4F68-A72A-6CE235952BAB}" srcOrd="0" destOrd="0" parTransId="{40487DEC-9640-478A-9986-62515917D70A}" sibTransId="{17A540F0-B843-4A6C-93E6-FC91EB377EEE}"/>
    <dgm:cxn modelId="{4EF9E81D-D0A4-42FB-A8EB-7321FFE5367B}" type="presParOf" srcId="{9A3985BE-6001-4CF5-8DD6-36F0527556DE}" destId="{DFCC76DB-CE53-4E44-88E6-C7051F27D977}" srcOrd="0" destOrd="0" presId="urn:microsoft.com/office/officeart/2005/8/layout/vList6"/>
    <dgm:cxn modelId="{B7AD8123-9BD3-4260-9C51-46939B33D1E9}" type="presParOf" srcId="{DFCC76DB-CE53-4E44-88E6-C7051F27D977}" destId="{18DDA56A-C397-4C57-915C-1E652840F969}" srcOrd="0" destOrd="0" presId="urn:microsoft.com/office/officeart/2005/8/layout/vList6"/>
    <dgm:cxn modelId="{2354856D-2E6C-430C-98F1-C2214C0379F4}" type="presParOf" srcId="{DFCC76DB-CE53-4E44-88E6-C7051F27D977}" destId="{5EE0F127-39A7-4738-9C31-6851362011A1}" srcOrd="1" destOrd="0" presId="urn:microsoft.com/office/officeart/2005/8/layout/vList6"/>
    <dgm:cxn modelId="{5D829694-5041-4A0C-8836-B735C2C55585}" type="presParOf" srcId="{9A3985BE-6001-4CF5-8DD6-36F0527556DE}" destId="{7F915325-8CCA-4828-BEA6-FC540BA7FA13}" srcOrd="1" destOrd="0" presId="urn:microsoft.com/office/officeart/2005/8/layout/vList6"/>
    <dgm:cxn modelId="{141EB5E2-7D41-4AF6-99FC-E5CA7C273C1F}" type="presParOf" srcId="{9A3985BE-6001-4CF5-8DD6-36F0527556DE}" destId="{8665F14F-D4B9-49A5-AC1E-FA367E1FF7F0}" srcOrd="2" destOrd="0" presId="urn:microsoft.com/office/officeart/2005/8/layout/vList6"/>
    <dgm:cxn modelId="{621D65CB-5154-472E-AC2B-5C4FEA9C8EB2}" type="presParOf" srcId="{8665F14F-D4B9-49A5-AC1E-FA367E1FF7F0}" destId="{C1173C25-268E-466C-B022-B0505E0AD08B}" srcOrd="0" destOrd="0" presId="urn:microsoft.com/office/officeart/2005/8/layout/vList6"/>
    <dgm:cxn modelId="{01E5033B-F8BB-492A-BDC9-873EFC174A86}" type="presParOf" srcId="{8665F14F-D4B9-49A5-AC1E-FA367E1FF7F0}" destId="{CD69D248-B1C6-42D5-A272-42368BD2FB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B2319F-D2AC-4BF3-AB95-6DE7268C51E3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D7453C4-E6EF-41DA-9CE9-0B1A0E6259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AD055-1F7F-4459-AB4E-410F4223B5A0}" type="parTrans" cxnId="{9C88135E-8E99-4C8A-B607-430D47BDA69C}">
      <dgm:prSet/>
      <dgm:spPr/>
      <dgm:t>
        <a:bodyPr/>
        <a:lstStyle/>
        <a:p>
          <a:endParaRPr lang="uk-UA"/>
        </a:p>
      </dgm:t>
    </dgm:pt>
    <dgm:pt modelId="{C08E1A9F-63B8-442B-8665-4FCE73D0F4C8}" type="sibTrans" cxnId="{9C88135E-8E99-4C8A-B607-430D47BDA69C}">
      <dgm:prSet/>
      <dgm:spPr/>
      <dgm:t>
        <a:bodyPr/>
        <a:lstStyle/>
        <a:p>
          <a:endParaRPr lang="uk-UA"/>
        </a:p>
      </dgm:t>
    </dgm:pt>
    <dgm:pt modelId="{E647D186-AF84-4AC2-8FE0-6AF17E70C48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вказівки для семінарських і практичних занять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5BCAD-C2C5-4533-A153-A1BB8156B254}" type="parTrans" cxnId="{30789876-C6C1-4622-B944-20DA07A72775}">
      <dgm:prSet/>
      <dgm:spPr/>
      <dgm:t>
        <a:bodyPr/>
        <a:lstStyle/>
        <a:p>
          <a:endParaRPr lang="uk-UA"/>
        </a:p>
      </dgm:t>
    </dgm:pt>
    <dgm:pt modelId="{7ACF8919-4D86-4A0B-B566-5DA91D2935EA}" type="sibTrans" cxnId="{30789876-C6C1-4622-B944-20DA07A72775}">
      <dgm:prSet/>
      <dgm:spPr/>
      <dgm:t>
        <a:bodyPr/>
        <a:lstStyle/>
        <a:p>
          <a:endParaRPr lang="uk-UA"/>
        </a:p>
      </dgm:t>
    </dgm:pt>
    <dgm:pt modelId="{77D41E13-871C-4100-8BAB-4E5A92D8CC80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Ситуаційні завдання і методичні вказівки для самостійної роботи студентів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5485C-DB65-4C2A-9444-CA3AAA340568}" type="parTrans" cxnId="{7D4D284D-C646-49DF-87B6-C709B1919E2A}">
      <dgm:prSet/>
      <dgm:spPr/>
      <dgm:t>
        <a:bodyPr/>
        <a:lstStyle/>
        <a:p>
          <a:endParaRPr lang="uk-UA"/>
        </a:p>
      </dgm:t>
    </dgm:pt>
    <dgm:pt modelId="{81F4E8D2-FF7F-418E-BDC1-CD08734F49C0}" type="sibTrans" cxnId="{7D4D284D-C646-49DF-87B6-C709B1919E2A}">
      <dgm:prSet/>
      <dgm:spPr/>
      <dgm:t>
        <a:bodyPr/>
        <a:lstStyle/>
        <a:p>
          <a:endParaRPr lang="uk-UA"/>
        </a:p>
      </dgm:t>
    </dgm:pt>
    <dgm:pt modelId="{B40694EF-B8E5-4630-B3B7-3BD6EE6C947D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та варіанти для виконання індивідуальної роботи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F210A-4F86-4CAB-8445-D6BFEA40103C}" type="parTrans" cxnId="{98E9B420-4CCF-4994-BFDF-367D551A2058}">
      <dgm:prSet/>
      <dgm:spPr/>
      <dgm:t>
        <a:bodyPr/>
        <a:lstStyle/>
        <a:p>
          <a:endParaRPr lang="uk-UA"/>
        </a:p>
      </dgm:t>
    </dgm:pt>
    <dgm:pt modelId="{BABA94B2-E3D6-499E-8D2E-EA229B5CBC96}" type="sibTrans" cxnId="{98E9B420-4CCF-4994-BFDF-367D551A2058}">
      <dgm:prSet/>
      <dgm:spPr/>
      <dgm:t>
        <a:bodyPr/>
        <a:lstStyle/>
        <a:p>
          <a:endParaRPr lang="uk-UA"/>
        </a:p>
      </dgm:t>
    </dgm:pt>
    <dgm:pt modelId="{A52FB52F-BC5B-49C3-B081-47D7DBAB8358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 з 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25AD8-7FAA-4DE5-9C2B-5D9E390F999B}" type="parTrans" cxnId="{4E6D844D-4237-419B-A45F-1D949442072B}">
      <dgm:prSet/>
      <dgm:spPr/>
      <dgm:t>
        <a:bodyPr/>
        <a:lstStyle/>
        <a:p>
          <a:endParaRPr lang="uk-UA"/>
        </a:p>
      </dgm:t>
    </dgm:pt>
    <dgm:pt modelId="{A72E2FFE-7F42-41C8-94FA-24E7BA803FD8}" type="sibTrans" cxnId="{4E6D844D-4237-419B-A45F-1D949442072B}">
      <dgm:prSet/>
      <dgm:spPr/>
      <dgm:t>
        <a:bodyPr/>
        <a:lstStyle/>
        <a:p>
          <a:endParaRPr lang="uk-UA"/>
        </a:p>
      </dgm:t>
    </dgm:pt>
    <dgm:pt modelId="{51CA9A47-1EE0-4094-B930-07D7FDC559F4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Презентаційні матеріали до лекцій.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88EC1-A81D-41FE-B29B-874E08CC1D92}" type="parTrans" cxnId="{86D73FF2-D603-4E99-8186-4621EDAC3CF6}">
      <dgm:prSet/>
      <dgm:spPr/>
      <dgm:t>
        <a:bodyPr/>
        <a:lstStyle/>
        <a:p>
          <a:endParaRPr lang="uk-UA"/>
        </a:p>
      </dgm:t>
    </dgm:pt>
    <dgm:pt modelId="{EBF10E3A-C781-44B4-A1D3-109B00F7EBC2}" type="sibTrans" cxnId="{86D73FF2-D603-4E99-8186-4621EDAC3CF6}">
      <dgm:prSet/>
      <dgm:spPr/>
      <dgm:t>
        <a:bodyPr/>
        <a:lstStyle/>
        <a:p>
          <a:endParaRPr lang="uk-UA"/>
        </a:p>
      </dgm:t>
    </dgm:pt>
    <dgm:pt modelId="{FECEDC4A-0365-4902-A983-B32AC9BAE3C3}">
      <dgm:prSet custT="1"/>
      <dgm:spPr/>
      <dgm:t>
        <a:bodyPr/>
        <a:lstStyle/>
        <a:p>
          <a:pPr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3A631-B804-4261-8E3A-17F3E70F83DB}" type="parTrans" cxnId="{BB83BE87-C3BC-4EBC-AC29-66CDE646AB13}">
      <dgm:prSet/>
      <dgm:spPr/>
      <dgm:t>
        <a:bodyPr/>
        <a:lstStyle/>
        <a:p>
          <a:endParaRPr lang="uk-UA"/>
        </a:p>
      </dgm:t>
    </dgm:pt>
    <dgm:pt modelId="{5C782432-F129-43AA-A14A-A1C1BD380ADB}" type="sibTrans" cxnId="{BB83BE87-C3BC-4EBC-AC29-66CDE646AB13}">
      <dgm:prSet/>
      <dgm:spPr/>
      <dgm:t>
        <a:bodyPr/>
        <a:lstStyle/>
        <a:p>
          <a:endParaRPr lang="uk-UA"/>
        </a:p>
      </dgm:t>
    </dgm:pt>
    <dgm:pt modelId="{B80A78D6-A547-494C-AC12-496804141A89}" type="pres">
      <dgm:prSet presAssocID="{0DB2319F-D2AC-4BF3-AB95-6DE7268C51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F6A2987-0EC1-4658-9293-45A2C11B958F}" type="pres">
      <dgm:prSet presAssocID="{0D7453C4-E6EF-41DA-9CE9-0B1A0E6259EA}" presName="parentLin" presStyleCnt="0"/>
      <dgm:spPr/>
    </dgm:pt>
    <dgm:pt modelId="{BBFB97D1-2C2C-4A55-B8E4-2DF388319577}" type="pres">
      <dgm:prSet presAssocID="{0D7453C4-E6EF-41DA-9CE9-0B1A0E6259EA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428236BB-D8FF-48C8-8C9D-9507F4225D50}" type="pres">
      <dgm:prSet presAssocID="{0D7453C4-E6EF-41DA-9CE9-0B1A0E6259E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FF2F0-272C-40C0-A4C6-28634789A601}" type="pres">
      <dgm:prSet presAssocID="{0D7453C4-E6EF-41DA-9CE9-0B1A0E6259EA}" presName="negativeSpace" presStyleCnt="0"/>
      <dgm:spPr/>
    </dgm:pt>
    <dgm:pt modelId="{F5066F30-A785-4219-B0A7-921B2E4E0206}" type="pres">
      <dgm:prSet presAssocID="{0D7453C4-E6EF-41DA-9CE9-0B1A0E6259EA}" presName="childText" presStyleLbl="conFgAcc1" presStyleIdx="0" presStyleCnt="7">
        <dgm:presLayoutVars>
          <dgm:bulletEnabled val="1"/>
        </dgm:presLayoutVars>
      </dgm:prSet>
      <dgm:spPr/>
    </dgm:pt>
    <dgm:pt modelId="{77391056-F687-47E1-A17C-C786868434FD}" type="pres">
      <dgm:prSet presAssocID="{C08E1A9F-63B8-442B-8665-4FCE73D0F4C8}" presName="spaceBetweenRectangles" presStyleCnt="0"/>
      <dgm:spPr/>
    </dgm:pt>
    <dgm:pt modelId="{88D33D29-0416-497D-8D8C-88130A10300C}" type="pres">
      <dgm:prSet presAssocID="{E647D186-AF84-4AC2-8FE0-6AF17E70C485}" presName="parentLin" presStyleCnt="0"/>
      <dgm:spPr/>
    </dgm:pt>
    <dgm:pt modelId="{6633880E-B019-48B2-B18C-A213B8788F2B}" type="pres">
      <dgm:prSet presAssocID="{E647D186-AF84-4AC2-8FE0-6AF17E70C485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0DD8B36C-3DCD-420A-A83E-18F1B59371CE}" type="pres">
      <dgm:prSet presAssocID="{E647D186-AF84-4AC2-8FE0-6AF17E70C48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162CE8-3651-4276-9990-EB9CC08C4686}" type="pres">
      <dgm:prSet presAssocID="{E647D186-AF84-4AC2-8FE0-6AF17E70C485}" presName="negativeSpace" presStyleCnt="0"/>
      <dgm:spPr/>
    </dgm:pt>
    <dgm:pt modelId="{14235ED0-FF66-41F9-ACEC-B3FF1726DA23}" type="pres">
      <dgm:prSet presAssocID="{E647D186-AF84-4AC2-8FE0-6AF17E70C485}" presName="childText" presStyleLbl="conFgAcc1" presStyleIdx="1" presStyleCnt="7">
        <dgm:presLayoutVars>
          <dgm:bulletEnabled val="1"/>
        </dgm:presLayoutVars>
      </dgm:prSet>
      <dgm:spPr/>
    </dgm:pt>
    <dgm:pt modelId="{D267ED49-6199-4B91-8424-20E81276D7A5}" type="pres">
      <dgm:prSet presAssocID="{7ACF8919-4D86-4A0B-B566-5DA91D2935EA}" presName="spaceBetweenRectangles" presStyleCnt="0"/>
      <dgm:spPr/>
    </dgm:pt>
    <dgm:pt modelId="{82FCA8DA-C470-4004-A17B-414886EAAF83}" type="pres">
      <dgm:prSet presAssocID="{77D41E13-871C-4100-8BAB-4E5A92D8CC80}" presName="parentLin" presStyleCnt="0"/>
      <dgm:spPr/>
    </dgm:pt>
    <dgm:pt modelId="{B100A96A-967C-4F2B-BEC1-DBF403D16877}" type="pres">
      <dgm:prSet presAssocID="{77D41E13-871C-4100-8BAB-4E5A92D8CC80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096CD750-1C51-473D-A9BC-BAD54EB1E266}" type="pres">
      <dgm:prSet presAssocID="{77D41E13-871C-4100-8BAB-4E5A92D8CC8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D9A890-7939-4853-8347-34A2CA7A602B}" type="pres">
      <dgm:prSet presAssocID="{77D41E13-871C-4100-8BAB-4E5A92D8CC80}" presName="negativeSpace" presStyleCnt="0"/>
      <dgm:spPr/>
    </dgm:pt>
    <dgm:pt modelId="{076EAFA0-ADB9-4DC8-BF46-6FE0785DC352}" type="pres">
      <dgm:prSet presAssocID="{77D41E13-871C-4100-8BAB-4E5A92D8CC80}" presName="childText" presStyleLbl="conFgAcc1" presStyleIdx="2" presStyleCnt="7">
        <dgm:presLayoutVars>
          <dgm:bulletEnabled val="1"/>
        </dgm:presLayoutVars>
      </dgm:prSet>
      <dgm:spPr/>
    </dgm:pt>
    <dgm:pt modelId="{9EC475FF-45C9-40F0-A250-18F6B6595D84}" type="pres">
      <dgm:prSet presAssocID="{81F4E8D2-FF7F-418E-BDC1-CD08734F49C0}" presName="spaceBetweenRectangles" presStyleCnt="0"/>
      <dgm:spPr/>
    </dgm:pt>
    <dgm:pt modelId="{1B8FE1B3-9D5C-42D7-9F82-F6E28A49E46C}" type="pres">
      <dgm:prSet presAssocID="{B40694EF-B8E5-4630-B3B7-3BD6EE6C947D}" presName="parentLin" presStyleCnt="0"/>
      <dgm:spPr/>
    </dgm:pt>
    <dgm:pt modelId="{0BB289E1-6F95-454B-B988-FE5018A1B14B}" type="pres">
      <dgm:prSet presAssocID="{B40694EF-B8E5-4630-B3B7-3BD6EE6C947D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41945C87-FDE0-457C-8AD5-DF574FDF7498}" type="pres">
      <dgm:prSet presAssocID="{B40694EF-B8E5-4630-B3B7-3BD6EE6C947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8AABE4-E073-44AE-B9F5-F812C35F2A85}" type="pres">
      <dgm:prSet presAssocID="{B40694EF-B8E5-4630-B3B7-3BD6EE6C947D}" presName="negativeSpace" presStyleCnt="0"/>
      <dgm:spPr/>
    </dgm:pt>
    <dgm:pt modelId="{E5F26159-3CE0-457A-ADBC-743373F12072}" type="pres">
      <dgm:prSet presAssocID="{B40694EF-B8E5-4630-B3B7-3BD6EE6C947D}" presName="childText" presStyleLbl="conFgAcc1" presStyleIdx="3" presStyleCnt="7">
        <dgm:presLayoutVars>
          <dgm:bulletEnabled val="1"/>
        </dgm:presLayoutVars>
      </dgm:prSet>
      <dgm:spPr/>
    </dgm:pt>
    <dgm:pt modelId="{4C29C112-C884-4E30-BE1C-EE4B35B35839}" type="pres">
      <dgm:prSet presAssocID="{BABA94B2-E3D6-499E-8D2E-EA229B5CBC96}" presName="spaceBetweenRectangles" presStyleCnt="0"/>
      <dgm:spPr/>
    </dgm:pt>
    <dgm:pt modelId="{D2EDAF5B-9655-474D-99AA-1B76910791C4}" type="pres">
      <dgm:prSet presAssocID="{A52FB52F-BC5B-49C3-B081-47D7DBAB8358}" presName="parentLin" presStyleCnt="0"/>
      <dgm:spPr/>
    </dgm:pt>
    <dgm:pt modelId="{2B03100F-33AD-4D77-BCE6-E8690EE28732}" type="pres">
      <dgm:prSet presAssocID="{A52FB52F-BC5B-49C3-B081-47D7DBAB8358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8DB17293-17FE-4179-A553-3F0A4A345B20}" type="pres">
      <dgm:prSet presAssocID="{A52FB52F-BC5B-49C3-B081-47D7DBAB835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080B2D-47DA-458C-9740-66856A0CE40F}" type="pres">
      <dgm:prSet presAssocID="{A52FB52F-BC5B-49C3-B081-47D7DBAB8358}" presName="negativeSpace" presStyleCnt="0"/>
      <dgm:spPr/>
    </dgm:pt>
    <dgm:pt modelId="{EDAE407C-824B-4069-A426-46FED6140A4D}" type="pres">
      <dgm:prSet presAssocID="{A52FB52F-BC5B-49C3-B081-47D7DBAB8358}" presName="childText" presStyleLbl="conFgAcc1" presStyleIdx="4" presStyleCnt="7">
        <dgm:presLayoutVars>
          <dgm:bulletEnabled val="1"/>
        </dgm:presLayoutVars>
      </dgm:prSet>
      <dgm:spPr/>
    </dgm:pt>
    <dgm:pt modelId="{A02A607E-69C3-422F-934B-D284195EF056}" type="pres">
      <dgm:prSet presAssocID="{A72E2FFE-7F42-41C8-94FA-24E7BA803FD8}" presName="spaceBetweenRectangles" presStyleCnt="0"/>
      <dgm:spPr/>
    </dgm:pt>
    <dgm:pt modelId="{B94918F2-EC7B-4949-B596-70E20C073D2F}" type="pres">
      <dgm:prSet presAssocID="{51CA9A47-1EE0-4094-B930-07D7FDC559F4}" presName="parentLin" presStyleCnt="0"/>
      <dgm:spPr/>
    </dgm:pt>
    <dgm:pt modelId="{B28335EB-F0F3-4FD8-BD90-D7BB45934858}" type="pres">
      <dgm:prSet presAssocID="{51CA9A47-1EE0-4094-B930-07D7FDC559F4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9E12FCE7-1B13-4F7F-A497-08D6156D1975}" type="pres">
      <dgm:prSet presAssocID="{51CA9A47-1EE0-4094-B930-07D7FDC559F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7BB3D0-9E42-4153-A5A0-681F93C9BB23}" type="pres">
      <dgm:prSet presAssocID="{51CA9A47-1EE0-4094-B930-07D7FDC559F4}" presName="negativeSpace" presStyleCnt="0"/>
      <dgm:spPr/>
    </dgm:pt>
    <dgm:pt modelId="{A7A2922A-316A-4F4B-9EC9-EC766BA69030}" type="pres">
      <dgm:prSet presAssocID="{51CA9A47-1EE0-4094-B930-07D7FDC559F4}" presName="childText" presStyleLbl="conFgAcc1" presStyleIdx="5" presStyleCnt="7">
        <dgm:presLayoutVars>
          <dgm:bulletEnabled val="1"/>
        </dgm:presLayoutVars>
      </dgm:prSet>
      <dgm:spPr/>
    </dgm:pt>
    <dgm:pt modelId="{3F332123-D429-462E-B776-054462D954CF}" type="pres">
      <dgm:prSet presAssocID="{EBF10E3A-C781-44B4-A1D3-109B00F7EBC2}" presName="spaceBetweenRectangles" presStyleCnt="0"/>
      <dgm:spPr/>
    </dgm:pt>
    <dgm:pt modelId="{84FDFB99-DC6C-4698-A4B3-A5E76ACF2062}" type="pres">
      <dgm:prSet presAssocID="{FECEDC4A-0365-4902-A983-B32AC9BAE3C3}" presName="parentLin" presStyleCnt="0"/>
      <dgm:spPr/>
    </dgm:pt>
    <dgm:pt modelId="{FEB91542-BD9E-464C-B1FB-ED06C98F6BA6}" type="pres">
      <dgm:prSet presAssocID="{FECEDC4A-0365-4902-A983-B32AC9BAE3C3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130460CC-95F5-4E12-8CEF-38352FA80FB4}" type="pres">
      <dgm:prSet presAssocID="{FECEDC4A-0365-4902-A983-B32AC9BAE3C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D92D7-1EAE-4974-8907-81A33AC4240B}" type="pres">
      <dgm:prSet presAssocID="{FECEDC4A-0365-4902-A983-B32AC9BAE3C3}" presName="negativeSpace" presStyleCnt="0"/>
      <dgm:spPr/>
    </dgm:pt>
    <dgm:pt modelId="{D77C0C4A-4DCC-413F-ABD6-907F94F8D28C}" type="pres">
      <dgm:prSet presAssocID="{FECEDC4A-0365-4902-A983-B32AC9BAE3C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E6D844D-4237-419B-A45F-1D949442072B}" srcId="{0DB2319F-D2AC-4BF3-AB95-6DE7268C51E3}" destId="{A52FB52F-BC5B-49C3-B081-47D7DBAB8358}" srcOrd="4" destOrd="0" parTransId="{16F25AD8-7FAA-4DE5-9C2B-5D9E390F999B}" sibTransId="{A72E2FFE-7F42-41C8-94FA-24E7BA803FD8}"/>
    <dgm:cxn modelId="{85D83C74-766B-4780-8667-69A610DAC3FC}" type="presOf" srcId="{FECEDC4A-0365-4902-A983-B32AC9BAE3C3}" destId="{130460CC-95F5-4E12-8CEF-38352FA80FB4}" srcOrd="1" destOrd="0" presId="urn:microsoft.com/office/officeart/2005/8/layout/list1"/>
    <dgm:cxn modelId="{519BB1B3-3759-4F40-AFE5-00FF24E4DD59}" type="presOf" srcId="{A52FB52F-BC5B-49C3-B081-47D7DBAB8358}" destId="{8DB17293-17FE-4179-A553-3F0A4A345B20}" srcOrd="1" destOrd="0" presId="urn:microsoft.com/office/officeart/2005/8/layout/list1"/>
    <dgm:cxn modelId="{C71355B3-D184-4F7A-84F6-75FEFB8CC5A4}" type="presOf" srcId="{0DB2319F-D2AC-4BF3-AB95-6DE7268C51E3}" destId="{B80A78D6-A547-494C-AC12-496804141A89}" srcOrd="0" destOrd="0" presId="urn:microsoft.com/office/officeart/2005/8/layout/list1"/>
    <dgm:cxn modelId="{30789876-C6C1-4622-B944-20DA07A72775}" srcId="{0DB2319F-D2AC-4BF3-AB95-6DE7268C51E3}" destId="{E647D186-AF84-4AC2-8FE0-6AF17E70C485}" srcOrd="1" destOrd="0" parTransId="{1B45BCAD-C2C5-4533-A153-A1BB8156B254}" sibTransId="{7ACF8919-4D86-4A0B-B566-5DA91D2935EA}"/>
    <dgm:cxn modelId="{6E269324-90B1-498C-AE93-0F4DD90C6843}" type="presOf" srcId="{A52FB52F-BC5B-49C3-B081-47D7DBAB8358}" destId="{2B03100F-33AD-4D77-BCE6-E8690EE28732}" srcOrd="0" destOrd="0" presId="urn:microsoft.com/office/officeart/2005/8/layout/list1"/>
    <dgm:cxn modelId="{C58317E3-3297-47A5-B106-55B7C1188807}" type="presOf" srcId="{51CA9A47-1EE0-4094-B930-07D7FDC559F4}" destId="{B28335EB-F0F3-4FD8-BD90-D7BB45934858}" srcOrd="0" destOrd="0" presId="urn:microsoft.com/office/officeart/2005/8/layout/list1"/>
    <dgm:cxn modelId="{01C758E6-BCC6-442D-B2A4-0A4AAB4B263D}" type="presOf" srcId="{E647D186-AF84-4AC2-8FE0-6AF17E70C485}" destId="{6633880E-B019-48B2-B18C-A213B8788F2B}" srcOrd="0" destOrd="0" presId="urn:microsoft.com/office/officeart/2005/8/layout/list1"/>
    <dgm:cxn modelId="{0356F1B4-9C20-466B-86F7-23B1CADD8BD4}" type="presOf" srcId="{51CA9A47-1EE0-4094-B930-07D7FDC559F4}" destId="{9E12FCE7-1B13-4F7F-A497-08D6156D1975}" srcOrd="1" destOrd="0" presId="urn:microsoft.com/office/officeart/2005/8/layout/list1"/>
    <dgm:cxn modelId="{9D7E638E-FD0C-4181-8329-0C804C8F656A}" type="presOf" srcId="{E647D186-AF84-4AC2-8FE0-6AF17E70C485}" destId="{0DD8B36C-3DCD-420A-A83E-18F1B59371CE}" srcOrd="1" destOrd="0" presId="urn:microsoft.com/office/officeart/2005/8/layout/list1"/>
    <dgm:cxn modelId="{0F59A071-C88C-4C1F-A685-F4FD4DC92EE4}" type="presOf" srcId="{77D41E13-871C-4100-8BAB-4E5A92D8CC80}" destId="{B100A96A-967C-4F2B-BEC1-DBF403D16877}" srcOrd="0" destOrd="0" presId="urn:microsoft.com/office/officeart/2005/8/layout/list1"/>
    <dgm:cxn modelId="{9C88135E-8E99-4C8A-B607-430D47BDA69C}" srcId="{0DB2319F-D2AC-4BF3-AB95-6DE7268C51E3}" destId="{0D7453C4-E6EF-41DA-9CE9-0B1A0E6259EA}" srcOrd="0" destOrd="0" parTransId="{09EAD055-1F7F-4459-AB4E-410F4223B5A0}" sibTransId="{C08E1A9F-63B8-442B-8665-4FCE73D0F4C8}"/>
    <dgm:cxn modelId="{98E9B420-4CCF-4994-BFDF-367D551A2058}" srcId="{0DB2319F-D2AC-4BF3-AB95-6DE7268C51E3}" destId="{B40694EF-B8E5-4630-B3B7-3BD6EE6C947D}" srcOrd="3" destOrd="0" parTransId="{95BF210A-4F86-4CAB-8445-D6BFEA40103C}" sibTransId="{BABA94B2-E3D6-499E-8D2E-EA229B5CBC96}"/>
    <dgm:cxn modelId="{BB83BE87-C3BC-4EBC-AC29-66CDE646AB13}" srcId="{0DB2319F-D2AC-4BF3-AB95-6DE7268C51E3}" destId="{FECEDC4A-0365-4902-A983-B32AC9BAE3C3}" srcOrd="6" destOrd="0" parTransId="{DEA3A631-B804-4261-8E3A-17F3E70F83DB}" sibTransId="{5C782432-F129-43AA-A14A-A1C1BD380ADB}"/>
    <dgm:cxn modelId="{9B0BB999-933C-4459-A9A1-7594C96B34D3}" type="presOf" srcId="{B40694EF-B8E5-4630-B3B7-3BD6EE6C947D}" destId="{0BB289E1-6F95-454B-B988-FE5018A1B14B}" srcOrd="0" destOrd="0" presId="urn:microsoft.com/office/officeart/2005/8/layout/list1"/>
    <dgm:cxn modelId="{76187E19-DE81-44EC-99A2-CCC2F955F880}" type="presOf" srcId="{77D41E13-871C-4100-8BAB-4E5A92D8CC80}" destId="{096CD750-1C51-473D-A9BC-BAD54EB1E266}" srcOrd="1" destOrd="0" presId="urn:microsoft.com/office/officeart/2005/8/layout/list1"/>
    <dgm:cxn modelId="{418BA5CD-A942-4DE6-BF6C-081F19EC28A4}" type="presOf" srcId="{FECEDC4A-0365-4902-A983-B32AC9BAE3C3}" destId="{FEB91542-BD9E-464C-B1FB-ED06C98F6BA6}" srcOrd="0" destOrd="0" presId="urn:microsoft.com/office/officeart/2005/8/layout/list1"/>
    <dgm:cxn modelId="{EE035506-E2E5-49E0-9D87-27BE2BB5F558}" type="presOf" srcId="{0D7453C4-E6EF-41DA-9CE9-0B1A0E6259EA}" destId="{428236BB-D8FF-48C8-8C9D-9507F4225D50}" srcOrd="1" destOrd="0" presId="urn:microsoft.com/office/officeart/2005/8/layout/list1"/>
    <dgm:cxn modelId="{7D4D284D-C646-49DF-87B6-C709B1919E2A}" srcId="{0DB2319F-D2AC-4BF3-AB95-6DE7268C51E3}" destId="{77D41E13-871C-4100-8BAB-4E5A92D8CC80}" srcOrd="2" destOrd="0" parTransId="{EAC5485C-DB65-4C2A-9444-CA3AAA340568}" sibTransId="{81F4E8D2-FF7F-418E-BDC1-CD08734F49C0}"/>
    <dgm:cxn modelId="{8F622A07-AEC6-49E7-8E50-9034A49EB175}" type="presOf" srcId="{0D7453C4-E6EF-41DA-9CE9-0B1A0E6259EA}" destId="{BBFB97D1-2C2C-4A55-B8E4-2DF388319577}" srcOrd="0" destOrd="0" presId="urn:microsoft.com/office/officeart/2005/8/layout/list1"/>
    <dgm:cxn modelId="{86BA0D98-C236-44BB-BCA4-1FB50288D780}" type="presOf" srcId="{B40694EF-B8E5-4630-B3B7-3BD6EE6C947D}" destId="{41945C87-FDE0-457C-8AD5-DF574FDF7498}" srcOrd="1" destOrd="0" presId="urn:microsoft.com/office/officeart/2005/8/layout/list1"/>
    <dgm:cxn modelId="{86D73FF2-D603-4E99-8186-4621EDAC3CF6}" srcId="{0DB2319F-D2AC-4BF3-AB95-6DE7268C51E3}" destId="{51CA9A47-1EE0-4094-B930-07D7FDC559F4}" srcOrd="5" destOrd="0" parTransId="{73988EC1-A81D-41FE-B29B-874E08CC1D92}" sibTransId="{EBF10E3A-C781-44B4-A1D3-109B00F7EBC2}"/>
    <dgm:cxn modelId="{CB5BD9C7-0546-477A-BDFC-3AE0C2A1B68F}" type="presParOf" srcId="{B80A78D6-A547-494C-AC12-496804141A89}" destId="{7F6A2987-0EC1-4658-9293-45A2C11B958F}" srcOrd="0" destOrd="0" presId="urn:microsoft.com/office/officeart/2005/8/layout/list1"/>
    <dgm:cxn modelId="{D3BE58CD-F9C5-4BFC-BB1E-8D0F0CED792B}" type="presParOf" srcId="{7F6A2987-0EC1-4658-9293-45A2C11B958F}" destId="{BBFB97D1-2C2C-4A55-B8E4-2DF388319577}" srcOrd="0" destOrd="0" presId="urn:microsoft.com/office/officeart/2005/8/layout/list1"/>
    <dgm:cxn modelId="{3A53D4D3-3A37-4A32-9ADA-A4A17C83C35E}" type="presParOf" srcId="{7F6A2987-0EC1-4658-9293-45A2C11B958F}" destId="{428236BB-D8FF-48C8-8C9D-9507F4225D50}" srcOrd="1" destOrd="0" presId="urn:microsoft.com/office/officeart/2005/8/layout/list1"/>
    <dgm:cxn modelId="{E9518AD1-F8DC-4D37-AF1E-CD82521ABF0B}" type="presParOf" srcId="{B80A78D6-A547-494C-AC12-496804141A89}" destId="{D44FF2F0-272C-40C0-A4C6-28634789A601}" srcOrd="1" destOrd="0" presId="urn:microsoft.com/office/officeart/2005/8/layout/list1"/>
    <dgm:cxn modelId="{DED0D37C-9C1F-4782-B410-D15CFBFE78A5}" type="presParOf" srcId="{B80A78D6-A547-494C-AC12-496804141A89}" destId="{F5066F30-A785-4219-B0A7-921B2E4E0206}" srcOrd="2" destOrd="0" presId="urn:microsoft.com/office/officeart/2005/8/layout/list1"/>
    <dgm:cxn modelId="{542C6FCD-515B-46B2-B33A-CD51C3F4E083}" type="presParOf" srcId="{B80A78D6-A547-494C-AC12-496804141A89}" destId="{77391056-F687-47E1-A17C-C786868434FD}" srcOrd="3" destOrd="0" presId="urn:microsoft.com/office/officeart/2005/8/layout/list1"/>
    <dgm:cxn modelId="{491D23C4-EB29-42F6-9A43-DFCD7EA78AAA}" type="presParOf" srcId="{B80A78D6-A547-494C-AC12-496804141A89}" destId="{88D33D29-0416-497D-8D8C-88130A10300C}" srcOrd="4" destOrd="0" presId="urn:microsoft.com/office/officeart/2005/8/layout/list1"/>
    <dgm:cxn modelId="{2A06CB38-3372-49A1-86F4-2E38D6E57BB7}" type="presParOf" srcId="{88D33D29-0416-497D-8D8C-88130A10300C}" destId="{6633880E-B019-48B2-B18C-A213B8788F2B}" srcOrd="0" destOrd="0" presId="urn:microsoft.com/office/officeart/2005/8/layout/list1"/>
    <dgm:cxn modelId="{5EA2B83B-C66D-45D4-BB59-992DF558EA09}" type="presParOf" srcId="{88D33D29-0416-497D-8D8C-88130A10300C}" destId="{0DD8B36C-3DCD-420A-A83E-18F1B59371CE}" srcOrd="1" destOrd="0" presId="urn:microsoft.com/office/officeart/2005/8/layout/list1"/>
    <dgm:cxn modelId="{7C8DECC6-8F54-4C8C-8433-CC560EE6FAB1}" type="presParOf" srcId="{B80A78D6-A547-494C-AC12-496804141A89}" destId="{F0162CE8-3651-4276-9990-EB9CC08C4686}" srcOrd="5" destOrd="0" presId="urn:microsoft.com/office/officeart/2005/8/layout/list1"/>
    <dgm:cxn modelId="{596DD58A-4A80-404B-815D-69983F0009C6}" type="presParOf" srcId="{B80A78D6-A547-494C-AC12-496804141A89}" destId="{14235ED0-FF66-41F9-ACEC-B3FF1726DA23}" srcOrd="6" destOrd="0" presId="urn:microsoft.com/office/officeart/2005/8/layout/list1"/>
    <dgm:cxn modelId="{9400B6EC-7A7B-4861-9E20-668C8672E07B}" type="presParOf" srcId="{B80A78D6-A547-494C-AC12-496804141A89}" destId="{D267ED49-6199-4B91-8424-20E81276D7A5}" srcOrd="7" destOrd="0" presId="urn:microsoft.com/office/officeart/2005/8/layout/list1"/>
    <dgm:cxn modelId="{2BE0CC2B-5B82-44CF-8D98-B55033FF87E6}" type="presParOf" srcId="{B80A78D6-A547-494C-AC12-496804141A89}" destId="{82FCA8DA-C470-4004-A17B-414886EAAF83}" srcOrd="8" destOrd="0" presId="urn:microsoft.com/office/officeart/2005/8/layout/list1"/>
    <dgm:cxn modelId="{7F6874CC-7CFD-4A2F-9EC9-05287EFB3C94}" type="presParOf" srcId="{82FCA8DA-C470-4004-A17B-414886EAAF83}" destId="{B100A96A-967C-4F2B-BEC1-DBF403D16877}" srcOrd="0" destOrd="0" presId="urn:microsoft.com/office/officeart/2005/8/layout/list1"/>
    <dgm:cxn modelId="{50ED9E6B-0B1D-4ADD-BAB7-78DDF41B12E6}" type="presParOf" srcId="{82FCA8DA-C470-4004-A17B-414886EAAF83}" destId="{096CD750-1C51-473D-A9BC-BAD54EB1E266}" srcOrd="1" destOrd="0" presId="urn:microsoft.com/office/officeart/2005/8/layout/list1"/>
    <dgm:cxn modelId="{3684136F-A737-431A-A765-8DDBF45793BB}" type="presParOf" srcId="{B80A78D6-A547-494C-AC12-496804141A89}" destId="{11D9A890-7939-4853-8347-34A2CA7A602B}" srcOrd="9" destOrd="0" presId="urn:microsoft.com/office/officeart/2005/8/layout/list1"/>
    <dgm:cxn modelId="{6FB4DD75-6304-4B81-9294-7B04715BF1C3}" type="presParOf" srcId="{B80A78D6-A547-494C-AC12-496804141A89}" destId="{076EAFA0-ADB9-4DC8-BF46-6FE0785DC352}" srcOrd="10" destOrd="0" presId="urn:microsoft.com/office/officeart/2005/8/layout/list1"/>
    <dgm:cxn modelId="{312928E9-40C5-407B-B57A-B103BAA89C4F}" type="presParOf" srcId="{B80A78D6-A547-494C-AC12-496804141A89}" destId="{9EC475FF-45C9-40F0-A250-18F6B6595D84}" srcOrd="11" destOrd="0" presId="urn:microsoft.com/office/officeart/2005/8/layout/list1"/>
    <dgm:cxn modelId="{3FC84112-8464-45BC-8971-D08AD2255988}" type="presParOf" srcId="{B80A78D6-A547-494C-AC12-496804141A89}" destId="{1B8FE1B3-9D5C-42D7-9F82-F6E28A49E46C}" srcOrd="12" destOrd="0" presId="urn:microsoft.com/office/officeart/2005/8/layout/list1"/>
    <dgm:cxn modelId="{AC03D1CA-7C60-4DCC-B8A8-1138792C9338}" type="presParOf" srcId="{1B8FE1B3-9D5C-42D7-9F82-F6E28A49E46C}" destId="{0BB289E1-6F95-454B-B988-FE5018A1B14B}" srcOrd="0" destOrd="0" presId="urn:microsoft.com/office/officeart/2005/8/layout/list1"/>
    <dgm:cxn modelId="{F24B234C-D379-4C60-84A4-91D60ACA0F92}" type="presParOf" srcId="{1B8FE1B3-9D5C-42D7-9F82-F6E28A49E46C}" destId="{41945C87-FDE0-457C-8AD5-DF574FDF7498}" srcOrd="1" destOrd="0" presId="urn:microsoft.com/office/officeart/2005/8/layout/list1"/>
    <dgm:cxn modelId="{ABB632E6-E42E-470C-92E1-E791D76071D3}" type="presParOf" srcId="{B80A78D6-A547-494C-AC12-496804141A89}" destId="{338AABE4-E073-44AE-B9F5-F812C35F2A85}" srcOrd="13" destOrd="0" presId="urn:microsoft.com/office/officeart/2005/8/layout/list1"/>
    <dgm:cxn modelId="{45AED05D-7B4C-4830-B7E2-D0C574868BD8}" type="presParOf" srcId="{B80A78D6-A547-494C-AC12-496804141A89}" destId="{E5F26159-3CE0-457A-ADBC-743373F12072}" srcOrd="14" destOrd="0" presId="urn:microsoft.com/office/officeart/2005/8/layout/list1"/>
    <dgm:cxn modelId="{181D76E6-27BF-4A14-A75E-FF356025757F}" type="presParOf" srcId="{B80A78D6-A547-494C-AC12-496804141A89}" destId="{4C29C112-C884-4E30-BE1C-EE4B35B35839}" srcOrd="15" destOrd="0" presId="urn:microsoft.com/office/officeart/2005/8/layout/list1"/>
    <dgm:cxn modelId="{411C523A-41A6-46AA-AAFA-3C8A5FEAB20F}" type="presParOf" srcId="{B80A78D6-A547-494C-AC12-496804141A89}" destId="{D2EDAF5B-9655-474D-99AA-1B76910791C4}" srcOrd="16" destOrd="0" presId="urn:microsoft.com/office/officeart/2005/8/layout/list1"/>
    <dgm:cxn modelId="{5485B363-5981-4D25-A8DC-86EF8380AA88}" type="presParOf" srcId="{D2EDAF5B-9655-474D-99AA-1B76910791C4}" destId="{2B03100F-33AD-4D77-BCE6-E8690EE28732}" srcOrd="0" destOrd="0" presId="urn:microsoft.com/office/officeart/2005/8/layout/list1"/>
    <dgm:cxn modelId="{6A0D1598-4D4F-45B1-AF5C-112D0097C1E3}" type="presParOf" srcId="{D2EDAF5B-9655-474D-99AA-1B76910791C4}" destId="{8DB17293-17FE-4179-A553-3F0A4A345B20}" srcOrd="1" destOrd="0" presId="urn:microsoft.com/office/officeart/2005/8/layout/list1"/>
    <dgm:cxn modelId="{8ACD0676-8E6D-411A-8228-6574B03EBFBC}" type="presParOf" srcId="{B80A78D6-A547-494C-AC12-496804141A89}" destId="{A7080B2D-47DA-458C-9740-66856A0CE40F}" srcOrd="17" destOrd="0" presId="urn:microsoft.com/office/officeart/2005/8/layout/list1"/>
    <dgm:cxn modelId="{F9A462B7-3852-4A1E-9978-BAD6843BD61C}" type="presParOf" srcId="{B80A78D6-A547-494C-AC12-496804141A89}" destId="{EDAE407C-824B-4069-A426-46FED6140A4D}" srcOrd="18" destOrd="0" presId="urn:microsoft.com/office/officeart/2005/8/layout/list1"/>
    <dgm:cxn modelId="{B475D1E0-DB23-4077-8842-FAECBC996BDB}" type="presParOf" srcId="{B80A78D6-A547-494C-AC12-496804141A89}" destId="{A02A607E-69C3-422F-934B-D284195EF056}" srcOrd="19" destOrd="0" presId="urn:microsoft.com/office/officeart/2005/8/layout/list1"/>
    <dgm:cxn modelId="{45361DD4-0103-43AB-BE41-8311AF7873D3}" type="presParOf" srcId="{B80A78D6-A547-494C-AC12-496804141A89}" destId="{B94918F2-EC7B-4949-B596-70E20C073D2F}" srcOrd="20" destOrd="0" presId="urn:microsoft.com/office/officeart/2005/8/layout/list1"/>
    <dgm:cxn modelId="{56C3893D-D0A9-4696-840E-015E0FEA88A0}" type="presParOf" srcId="{B94918F2-EC7B-4949-B596-70E20C073D2F}" destId="{B28335EB-F0F3-4FD8-BD90-D7BB45934858}" srcOrd="0" destOrd="0" presId="urn:microsoft.com/office/officeart/2005/8/layout/list1"/>
    <dgm:cxn modelId="{D2227514-1E82-4177-8660-68B0A1FD3DB1}" type="presParOf" srcId="{B94918F2-EC7B-4949-B596-70E20C073D2F}" destId="{9E12FCE7-1B13-4F7F-A497-08D6156D1975}" srcOrd="1" destOrd="0" presId="urn:microsoft.com/office/officeart/2005/8/layout/list1"/>
    <dgm:cxn modelId="{5A5F842C-C3FC-4178-9838-4B62BFCDB9C3}" type="presParOf" srcId="{B80A78D6-A547-494C-AC12-496804141A89}" destId="{857BB3D0-9E42-4153-A5A0-681F93C9BB23}" srcOrd="21" destOrd="0" presId="urn:microsoft.com/office/officeart/2005/8/layout/list1"/>
    <dgm:cxn modelId="{F13AF47B-E08F-4F29-B1D5-7CE69EC7C762}" type="presParOf" srcId="{B80A78D6-A547-494C-AC12-496804141A89}" destId="{A7A2922A-316A-4F4B-9EC9-EC766BA69030}" srcOrd="22" destOrd="0" presId="urn:microsoft.com/office/officeart/2005/8/layout/list1"/>
    <dgm:cxn modelId="{4534D411-705E-4ACE-A9D4-D3D735F024F4}" type="presParOf" srcId="{B80A78D6-A547-494C-AC12-496804141A89}" destId="{3F332123-D429-462E-B776-054462D954CF}" srcOrd="23" destOrd="0" presId="urn:microsoft.com/office/officeart/2005/8/layout/list1"/>
    <dgm:cxn modelId="{26567CC6-0B92-4ED9-B52B-E6DF3C361AF2}" type="presParOf" srcId="{B80A78D6-A547-494C-AC12-496804141A89}" destId="{84FDFB99-DC6C-4698-A4B3-A5E76ACF2062}" srcOrd="24" destOrd="0" presId="urn:microsoft.com/office/officeart/2005/8/layout/list1"/>
    <dgm:cxn modelId="{E907D97C-F545-4614-8CEF-7BE4280AD623}" type="presParOf" srcId="{84FDFB99-DC6C-4698-A4B3-A5E76ACF2062}" destId="{FEB91542-BD9E-464C-B1FB-ED06C98F6BA6}" srcOrd="0" destOrd="0" presId="urn:microsoft.com/office/officeart/2005/8/layout/list1"/>
    <dgm:cxn modelId="{51F8BD19-679A-4AE1-829E-CBC3DCB82CD0}" type="presParOf" srcId="{84FDFB99-DC6C-4698-A4B3-A5E76ACF2062}" destId="{130460CC-95F5-4E12-8CEF-38352FA80FB4}" srcOrd="1" destOrd="0" presId="urn:microsoft.com/office/officeart/2005/8/layout/list1"/>
    <dgm:cxn modelId="{4B7E96F7-FEE7-467A-9DD5-6F9119778E77}" type="presParOf" srcId="{B80A78D6-A547-494C-AC12-496804141A89}" destId="{2ECD92D7-1EAE-4974-8907-81A33AC4240B}" srcOrd="25" destOrd="0" presId="urn:microsoft.com/office/officeart/2005/8/layout/list1"/>
    <dgm:cxn modelId="{9DC5A076-1613-4F87-9949-C7FC2B1E6BE4}" type="presParOf" srcId="{B80A78D6-A547-494C-AC12-496804141A89}" destId="{D77C0C4A-4DCC-413F-ABD6-907F94F8D28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BA4A10-EFAF-4CB8-BCEB-FE93C92AB9B5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28E5485-D7CA-450D-8048-EBA41E48156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версій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-методичного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32708-5ED9-4841-99E4-CDD248131A4A}" type="parTrans" cxnId="{63607155-B5FD-4932-A9D2-64B15FD3E50B}">
      <dgm:prSet/>
      <dgm:spPr/>
      <dgm:t>
        <a:bodyPr/>
        <a:lstStyle/>
        <a:p>
          <a:endParaRPr lang="uk-UA"/>
        </a:p>
      </dgm:t>
    </dgm:pt>
    <dgm:pt modelId="{12129163-DC72-40E4-91A1-470A1C6883B8}" type="sibTrans" cxnId="{63607155-B5FD-4932-A9D2-64B15FD3E50B}">
      <dgm:prSet/>
      <dgm:spPr/>
      <dgm:t>
        <a:bodyPr/>
        <a:lstStyle/>
        <a:p>
          <a:endParaRPr lang="uk-UA"/>
        </a:p>
      </dgm:t>
    </dgm:pt>
    <dgm:pt modelId="{3B6BE79C-8DD3-4AF4-ACD4-ECB2AD76C024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супроводу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презентації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тем)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B859C-FE1C-4A19-A907-3913EAA79646}" type="parTrans" cxnId="{05B9E961-623F-4E9B-B995-A1EBCA81C381}">
      <dgm:prSet/>
      <dgm:spPr/>
      <dgm:t>
        <a:bodyPr/>
        <a:lstStyle/>
        <a:p>
          <a:endParaRPr lang="uk-UA"/>
        </a:p>
      </dgm:t>
    </dgm:pt>
    <dgm:pt modelId="{5BF02EEE-EBD4-4764-9FC2-CC815A4FFC66}" type="sibTrans" cxnId="{05B9E961-623F-4E9B-B995-A1EBCA81C381}">
      <dgm:prSet/>
      <dgm:spPr/>
      <dgm:t>
        <a:bodyPr/>
        <a:lstStyle/>
        <a:p>
          <a:endParaRPr lang="uk-UA"/>
        </a:p>
      </dgm:t>
    </dgm:pt>
    <dgm:pt modelId="{EEFA112D-3BF2-443E-8676-BDC9EA16FFF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(бланки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документів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аудиторів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форм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аудиторської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фірми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C11E4-1F44-4BDA-B3D9-17EE9652CEF1}" type="parTrans" cxnId="{9A21D9CD-391C-4FCC-8FA5-9794B41A8E90}">
      <dgm:prSet/>
      <dgm:spPr/>
      <dgm:t>
        <a:bodyPr/>
        <a:lstStyle/>
        <a:p>
          <a:endParaRPr lang="uk-UA"/>
        </a:p>
      </dgm:t>
    </dgm:pt>
    <dgm:pt modelId="{D3E8A9CD-4119-4EC0-87C9-E7B890A00321}" type="sibTrans" cxnId="{9A21D9CD-391C-4FCC-8FA5-9794B41A8E90}">
      <dgm:prSet/>
      <dgm:spPr/>
      <dgm:t>
        <a:bodyPr/>
        <a:lstStyle/>
        <a:p>
          <a:endParaRPr lang="uk-UA"/>
        </a:p>
      </dgm:t>
    </dgm:pt>
    <dgm:pt modelId="{3CFFC1D6-B8BA-4B90-8E4A-226D77F5A616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законодавчо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-нормативною базою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AFA15-9030-49E1-B5DE-2D2711E93E4B}" type="parTrans" cxnId="{C047672D-2A05-48E7-8285-837223275A64}">
      <dgm:prSet/>
      <dgm:spPr/>
      <dgm:t>
        <a:bodyPr/>
        <a:lstStyle/>
        <a:p>
          <a:endParaRPr lang="uk-UA"/>
        </a:p>
      </dgm:t>
    </dgm:pt>
    <dgm:pt modelId="{D3C7C8C3-85FB-4101-ABE2-8038CC314246}" type="sibTrans" cxnId="{C047672D-2A05-48E7-8285-837223275A64}">
      <dgm:prSet/>
      <dgm:spPr/>
      <dgm:t>
        <a:bodyPr/>
        <a:lstStyle/>
        <a:p>
          <a:endParaRPr lang="uk-UA"/>
        </a:p>
      </dgm:t>
    </dgm:pt>
    <dgm:pt modelId="{B994B190-36F5-40F7-8652-156A27F623A7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5D4F3-7C04-4492-B99C-776A81A382E3}" type="parTrans" cxnId="{4BD352FF-E8E6-4BDC-B008-FBE8E573AAC2}">
      <dgm:prSet/>
      <dgm:spPr/>
      <dgm:t>
        <a:bodyPr/>
        <a:lstStyle/>
        <a:p>
          <a:endParaRPr lang="uk-UA"/>
        </a:p>
      </dgm:t>
    </dgm:pt>
    <dgm:pt modelId="{78C7EA2B-90A8-407E-8E79-03BEAFD8DAEE}" type="sibTrans" cxnId="{4BD352FF-E8E6-4BDC-B008-FBE8E573AAC2}">
      <dgm:prSet/>
      <dgm:spPr/>
      <dgm:t>
        <a:bodyPr/>
        <a:lstStyle/>
        <a:p>
          <a:endParaRPr lang="uk-UA"/>
        </a:p>
      </dgm:t>
    </dgm:pt>
    <dgm:pt modelId="{21E47CF5-C6E6-4CE8-A94B-12D17649FA7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супровід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телекомунікаційного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комп'ютерних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65734-30D7-4DD3-B359-936459372175}" type="parTrans" cxnId="{3A332C8E-C96C-45BB-9386-DE339C54E8A8}">
      <dgm:prSet/>
      <dgm:spPr/>
      <dgm:t>
        <a:bodyPr/>
        <a:lstStyle/>
        <a:p>
          <a:endParaRPr lang="uk-UA"/>
        </a:p>
      </dgm:t>
    </dgm:pt>
    <dgm:pt modelId="{DD5597E5-BAE2-4A7B-A8C0-EEDE9D4CF5EB}" type="sibTrans" cxnId="{3A332C8E-C96C-45BB-9386-DE339C54E8A8}">
      <dgm:prSet/>
      <dgm:spPr/>
      <dgm:t>
        <a:bodyPr/>
        <a:lstStyle/>
        <a:p>
          <a:endParaRPr lang="uk-UA"/>
        </a:p>
      </dgm:t>
    </dgm:pt>
    <dgm:pt modelId="{60EDF3CE-7890-456D-9E42-CEC649EDF78C}" type="pres">
      <dgm:prSet presAssocID="{0FBA4A10-EFAF-4CB8-BCEB-FE93C92AB9B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4ECC01A-CF03-4E00-B0F6-65CD0033B517}" type="pres">
      <dgm:prSet presAssocID="{328E5485-D7CA-450D-8048-EBA41E481567}" presName="circ1" presStyleLbl="vennNode1" presStyleIdx="0" presStyleCnt="6"/>
      <dgm:spPr/>
    </dgm:pt>
    <dgm:pt modelId="{CE9836C1-6963-482F-87C8-638608664367}" type="pres">
      <dgm:prSet presAssocID="{328E5485-D7CA-450D-8048-EBA41E481567}" presName="circ1Tx" presStyleLbl="revTx" presStyleIdx="0" presStyleCnt="0" custScaleX="167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D79783-96F5-44A6-BDF1-00E95193D7DF}" type="pres">
      <dgm:prSet presAssocID="{3B6BE79C-8DD3-4AF4-ACD4-ECB2AD76C024}" presName="circ2" presStyleLbl="vennNode1" presStyleIdx="1" presStyleCnt="6"/>
      <dgm:spPr/>
    </dgm:pt>
    <dgm:pt modelId="{95CE0CDB-B947-4588-935F-0320A1AB56DB}" type="pres">
      <dgm:prSet presAssocID="{3B6BE79C-8DD3-4AF4-ACD4-ECB2AD76C024}" presName="circ2Tx" presStyleLbl="revTx" presStyleIdx="0" presStyleCnt="0" custScaleX="243494" custLinFactNeighborX="49682" custLinFactNeighborY="5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FDD77D-E34F-4338-8AC2-D79BD14A64EB}" type="pres">
      <dgm:prSet presAssocID="{EEFA112D-3BF2-443E-8676-BDC9EA16FFF9}" presName="circ3" presStyleLbl="vennNode1" presStyleIdx="2" presStyleCnt="6" custLinFactNeighborX="17347" custLinFactNeighborY="-5926"/>
      <dgm:spPr/>
    </dgm:pt>
    <dgm:pt modelId="{33E8445D-949E-4392-906E-7D465937C232}" type="pres">
      <dgm:prSet presAssocID="{EEFA112D-3BF2-443E-8676-BDC9EA16FFF9}" presName="circ3Tx" presStyleLbl="revTx" presStyleIdx="0" presStyleCnt="0" custScaleX="239283" custLinFactNeighborX="52294" custLinFactNeighborY="-31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93216B-731F-4119-8064-8F3C2FB37A55}" type="pres">
      <dgm:prSet presAssocID="{3CFFC1D6-B8BA-4B90-8E4A-226D77F5A616}" presName="circ4" presStyleLbl="vennNode1" presStyleIdx="3" presStyleCnt="6"/>
      <dgm:spPr/>
    </dgm:pt>
    <dgm:pt modelId="{73C9D587-0883-4E27-9194-569F0467E02D}" type="pres">
      <dgm:prSet presAssocID="{3CFFC1D6-B8BA-4B90-8E4A-226D77F5A616}" presName="circ4Tx" presStyleLbl="revTx" presStyleIdx="0" presStyleCnt="0" custScaleX="275414" custLinFactNeighborX="27601" custLinFactNeighborY="-30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256F38-FB48-4581-BD23-CB41F866D1BF}" type="pres">
      <dgm:prSet presAssocID="{B994B190-36F5-40F7-8652-156A27F623A7}" presName="circ5" presStyleLbl="vennNode1" presStyleIdx="4" presStyleCnt="6"/>
      <dgm:spPr/>
    </dgm:pt>
    <dgm:pt modelId="{0D62F022-4219-4F81-B106-FA5B67164073}" type="pres">
      <dgm:prSet presAssocID="{B994B190-36F5-40F7-8652-156A27F623A7}" presName="circ5Tx" presStyleLbl="revTx" presStyleIdx="0" presStyleCnt="0" custScaleX="214624" custLinFactNeighborX="-18522" custLinFactNeighborY="-31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33766A-9BF6-4F48-B67A-634333D5EFE7}" type="pres">
      <dgm:prSet presAssocID="{21E47CF5-C6E6-4CE8-A94B-12D17649FA70}" presName="circ6" presStyleLbl="vennNode1" presStyleIdx="5" presStyleCnt="6"/>
      <dgm:spPr/>
    </dgm:pt>
    <dgm:pt modelId="{8C4035DB-DDC3-4D13-BAE6-F60039ED9B1E}" type="pres">
      <dgm:prSet presAssocID="{21E47CF5-C6E6-4CE8-A94B-12D17649FA70}" presName="circ6Tx" presStyleLbl="revTx" presStyleIdx="0" presStyleCnt="0" custScaleX="272494" custLinFactNeighborX="-65017" custLinFactNeighborY="-10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A21D9CD-391C-4FCC-8FA5-9794B41A8E90}" srcId="{0FBA4A10-EFAF-4CB8-BCEB-FE93C92AB9B5}" destId="{EEFA112D-3BF2-443E-8676-BDC9EA16FFF9}" srcOrd="2" destOrd="0" parTransId="{F34C11E4-1F44-4BDA-B3D9-17EE9652CEF1}" sibTransId="{D3E8A9CD-4119-4EC0-87C9-E7B890A00321}"/>
    <dgm:cxn modelId="{C047672D-2A05-48E7-8285-837223275A64}" srcId="{0FBA4A10-EFAF-4CB8-BCEB-FE93C92AB9B5}" destId="{3CFFC1D6-B8BA-4B90-8E4A-226D77F5A616}" srcOrd="3" destOrd="0" parTransId="{E57AFA15-9030-49E1-B5DE-2D2711E93E4B}" sibTransId="{D3C7C8C3-85FB-4101-ABE2-8038CC314246}"/>
    <dgm:cxn modelId="{3A332C8E-C96C-45BB-9386-DE339C54E8A8}" srcId="{0FBA4A10-EFAF-4CB8-BCEB-FE93C92AB9B5}" destId="{21E47CF5-C6E6-4CE8-A94B-12D17649FA70}" srcOrd="5" destOrd="0" parTransId="{B0D65734-30D7-4DD3-B359-936459372175}" sibTransId="{DD5597E5-BAE2-4A7B-A8C0-EEDE9D4CF5EB}"/>
    <dgm:cxn modelId="{63607155-B5FD-4932-A9D2-64B15FD3E50B}" srcId="{0FBA4A10-EFAF-4CB8-BCEB-FE93C92AB9B5}" destId="{328E5485-D7CA-450D-8048-EBA41E481567}" srcOrd="0" destOrd="0" parTransId="{A7532708-5ED9-4841-99E4-CDD248131A4A}" sibTransId="{12129163-DC72-40E4-91A1-470A1C6883B8}"/>
    <dgm:cxn modelId="{0926E17F-57C0-4078-B7D8-2ADD13AB0870}" type="presOf" srcId="{3CFFC1D6-B8BA-4B90-8E4A-226D77F5A616}" destId="{73C9D587-0883-4E27-9194-569F0467E02D}" srcOrd="0" destOrd="0" presId="urn:microsoft.com/office/officeart/2005/8/layout/venn1"/>
    <dgm:cxn modelId="{C2A69328-3F7F-4780-946E-DD5680679552}" type="presOf" srcId="{3B6BE79C-8DD3-4AF4-ACD4-ECB2AD76C024}" destId="{95CE0CDB-B947-4588-935F-0320A1AB56DB}" srcOrd="0" destOrd="0" presId="urn:microsoft.com/office/officeart/2005/8/layout/venn1"/>
    <dgm:cxn modelId="{1DCE94F5-0F4E-427B-B069-C3B32BA38602}" type="presOf" srcId="{328E5485-D7CA-450D-8048-EBA41E481567}" destId="{CE9836C1-6963-482F-87C8-638608664367}" srcOrd="0" destOrd="0" presId="urn:microsoft.com/office/officeart/2005/8/layout/venn1"/>
    <dgm:cxn modelId="{10216992-6BA7-40A4-9338-4E682482E17C}" type="presOf" srcId="{B994B190-36F5-40F7-8652-156A27F623A7}" destId="{0D62F022-4219-4F81-B106-FA5B67164073}" srcOrd="0" destOrd="0" presId="urn:microsoft.com/office/officeart/2005/8/layout/venn1"/>
    <dgm:cxn modelId="{05B9E961-623F-4E9B-B995-A1EBCA81C381}" srcId="{0FBA4A10-EFAF-4CB8-BCEB-FE93C92AB9B5}" destId="{3B6BE79C-8DD3-4AF4-ACD4-ECB2AD76C024}" srcOrd="1" destOrd="0" parTransId="{AE6B859C-FE1C-4A19-A907-3913EAA79646}" sibTransId="{5BF02EEE-EBD4-4764-9FC2-CC815A4FFC66}"/>
    <dgm:cxn modelId="{2BF66770-9BAD-4D20-8901-2BBCBE9166C2}" type="presOf" srcId="{0FBA4A10-EFAF-4CB8-BCEB-FE93C92AB9B5}" destId="{60EDF3CE-7890-456D-9E42-CEC649EDF78C}" srcOrd="0" destOrd="0" presId="urn:microsoft.com/office/officeart/2005/8/layout/venn1"/>
    <dgm:cxn modelId="{4BD352FF-E8E6-4BDC-B008-FBE8E573AAC2}" srcId="{0FBA4A10-EFAF-4CB8-BCEB-FE93C92AB9B5}" destId="{B994B190-36F5-40F7-8652-156A27F623A7}" srcOrd="4" destOrd="0" parTransId="{5A25D4F3-7C04-4492-B99C-776A81A382E3}" sibTransId="{78C7EA2B-90A8-407E-8E79-03BEAFD8DAEE}"/>
    <dgm:cxn modelId="{718692DD-248E-459B-A7E2-53D16A3D43A4}" type="presOf" srcId="{21E47CF5-C6E6-4CE8-A94B-12D17649FA70}" destId="{8C4035DB-DDC3-4D13-BAE6-F60039ED9B1E}" srcOrd="0" destOrd="0" presId="urn:microsoft.com/office/officeart/2005/8/layout/venn1"/>
    <dgm:cxn modelId="{18F41DA8-665B-4CBE-B1D4-3AF005674C3D}" type="presOf" srcId="{EEFA112D-3BF2-443E-8676-BDC9EA16FFF9}" destId="{33E8445D-949E-4392-906E-7D465937C232}" srcOrd="0" destOrd="0" presId="urn:microsoft.com/office/officeart/2005/8/layout/venn1"/>
    <dgm:cxn modelId="{1AA55C8C-5318-4B41-92E2-C737144CA710}" type="presParOf" srcId="{60EDF3CE-7890-456D-9E42-CEC649EDF78C}" destId="{B4ECC01A-CF03-4E00-B0F6-65CD0033B517}" srcOrd="0" destOrd="0" presId="urn:microsoft.com/office/officeart/2005/8/layout/venn1"/>
    <dgm:cxn modelId="{60842469-D83F-40EB-AAF9-C35B13AF5A1C}" type="presParOf" srcId="{60EDF3CE-7890-456D-9E42-CEC649EDF78C}" destId="{CE9836C1-6963-482F-87C8-638608664367}" srcOrd="1" destOrd="0" presId="urn:microsoft.com/office/officeart/2005/8/layout/venn1"/>
    <dgm:cxn modelId="{55CF1CA6-4E39-423B-A4D5-5512F69E4D0B}" type="presParOf" srcId="{60EDF3CE-7890-456D-9E42-CEC649EDF78C}" destId="{39D79783-96F5-44A6-BDF1-00E95193D7DF}" srcOrd="2" destOrd="0" presId="urn:microsoft.com/office/officeart/2005/8/layout/venn1"/>
    <dgm:cxn modelId="{0E598356-BBDC-462F-8D10-C038E0602A88}" type="presParOf" srcId="{60EDF3CE-7890-456D-9E42-CEC649EDF78C}" destId="{95CE0CDB-B947-4588-935F-0320A1AB56DB}" srcOrd="3" destOrd="0" presId="urn:microsoft.com/office/officeart/2005/8/layout/venn1"/>
    <dgm:cxn modelId="{76F70446-CDC3-417B-A871-FFA7AD8264C8}" type="presParOf" srcId="{60EDF3CE-7890-456D-9E42-CEC649EDF78C}" destId="{BFFDD77D-E34F-4338-8AC2-D79BD14A64EB}" srcOrd="4" destOrd="0" presId="urn:microsoft.com/office/officeart/2005/8/layout/venn1"/>
    <dgm:cxn modelId="{8A8E402A-4068-4117-B56D-AA4453980792}" type="presParOf" srcId="{60EDF3CE-7890-456D-9E42-CEC649EDF78C}" destId="{33E8445D-949E-4392-906E-7D465937C232}" srcOrd="5" destOrd="0" presId="urn:microsoft.com/office/officeart/2005/8/layout/venn1"/>
    <dgm:cxn modelId="{2B9CC5FA-C1FE-42CB-BD7A-9EBC6878F641}" type="presParOf" srcId="{60EDF3CE-7890-456D-9E42-CEC649EDF78C}" destId="{0E93216B-731F-4119-8064-8F3C2FB37A55}" srcOrd="6" destOrd="0" presId="urn:microsoft.com/office/officeart/2005/8/layout/venn1"/>
    <dgm:cxn modelId="{7CDB236C-3989-4C30-94A8-3E66BCF4214C}" type="presParOf" srcId="{60EDF3CE-7890-456D-9E42-CEC649EDF78C}" destId="{73C9D587-0883-4E27-9194-569F0467E02D}" srcOrd="7" destOrd="0" presId="urn:microsoft.com/office/officeart/2005/8/layout/venn1"/>
    <dgm:cxn modelId="{49131F18-C2BE-4E35-9274-075885028FAD}" type="presParOf" srcId="{60EDF3CE-7890-456D-9E42-CEC649EDF78C}" destId="{1B256F38-FB48-4581-BD23-CB41F866D1BF}" srcOrd="8" destOrd="0" presId="urn:microsoft.com/office/officeart/2005/8/layout/venn1"/>
    <dgm:cxn modelId="{8C84BFD2-3B29-4140-8900-2D6F91310284}" type="presParOf" srcId="{60EDF3CE-7890-456D-9E42-CEC649EDF78C}" destId="{0D62F022-4219-4F81-B106-FA5B67164073}" srcOrd="9" destOrd="0" presId="urn:microsoft.com/office/officeart/2005/8/layout/venn1"/>
    <dgm:cxn modelId="{AFC2294E-AE16-4669-BDD9-A3C2CB049452}" type="presParOf" srcId="{60EDF3CE-7890-456D-9E42-CEC649EDF78C}" destId="{DB33766A-9BF6-4F48-B67A-634333D5EFE7}" srcOrd="10" destOrd="0" presId="urn:microsoft.com/office/officeart/2005/8/layout/venn1"/>
    <dgm:cxn modelId="{03ADB3CA-0B8D-4A9B-9B97-78497DC063BF}" type="presParOf" srcId="{60EDF3CE-7890-456D-9E42-CEC649EDF78C}" destId="{8C4035DB-DDC3-4D13-BAE6-F60039ED9B1E}" srcOrd="11" destOrd="0" presId="urn:microsoft.com/office/officeart/2005/8/layout/venn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73E05-8889-4C7E-9180-BD5E7BAF5EDB}">
      <dsp:nvSpPr>
        <dsp:cNvPr id="0" name=""/>
        <dsp:cNvSpPr/>
      </dsp:nvSpPr>
      <dsp:spPr>
        <a:xfrm>
          <a:off x="263451" y="9125"/>
          <a:ext cx="8114056" cy="11817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  </a:t>
          </a:r>
          <a:r>
            <a:rPr lang="uk-UA" sz="1600" b="1" kern="1200" dirty="0" smtClean="0"/>
            <a:t>Обсяг кредитів</a:t>
          </a:r>
          <a:endParaRPr lang="uk-UA" sz="1600" b="1" kern="1200" dirty="0"/>
        </a:p>
      </dsp:txBody>
      <dsp:txXfrm>
        <a:off x="263451" y="304554"/>
        <a:ext cx="7818627" cy="590857"/>
      </dsp:txXfrm>
    </dsp:sp>
    <dsp:sp modelId="{4EDC228A-332C-4A9F-A88F-344301210501}">
      <dsp:nvSpPr>
        <dsp:cNvPr id="0" name=""/>
        <dsp:cNvSpPr/>
      </dsp:nvSpPr>
      <dsp:spPr>
        <a:xfrm>
          <a:off x="263451" y="920399"/>
          <a:ext cx="2499129" cy="22764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4</a:t>
          </a:r>
          <a:endParaRPr lang="uk-UA" sz="3600" kern="1200" dirty="0"/>
        </a:p>
      </dsp:txBody>
      <dsp:txXfrm>
        <a:off x="263451" y="920399"/>
        <a:ext cx="2499129" cy="2276419"/>
      </dsp:txXfrm>
    </dsp:sp>
    <dsp:sp modelId="{583987F5-C1D2-412F-8A34-21675E8BBC2A}">
      <dsp:nvSpPr>
        <dsp:cNvPr id="0" name=""/>
        <dsp:cNvSpPr/>
      </dsp:nvSpPr>
      <dsp:spPr>
        <a:xfrm>
          <a:off x="2762581" y="403031"/>
          <a:ext cx="5614926" cy="11817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 </a:t>
          </a:r>
          <a:r>
            <a:rPr lang="uk-UA" sz="1600" b="1" kern="1200" dirty="0" smtClean="0"/>
            <a:t>Період навчання </a:t>
          </a:r>
          <a:endParaRPr lang="uk-UA" sz="1600" b="1" kern="1200" dirty="0"/>
        </a:p>
      </dsp:txBody>
      <dsp:txXfrm>
        <a:off x="2762581" y="698460"/>
        <a:ext cx="5319497" cy="590857"/>
      </dsp:txXfrm>
    </dsp:sp>
    <dsp:sp modelId="{BA8A8ECE-4FC2-4BE5-928D-974E04C6FCB2}">
      <dsp:nvSpPr>
        <dsp:cNvPr id="0" name=""/>
        <dsp:cNvSpPr/>
      </dsp:nvSpPr>
      <dsp:spPr>
        <a:xfrm>
          <a:off x="2762581" y="1314304"/>
          <a:ext cx="2499129" cy="227641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4 </a:t>
          </a:r>
          <a:r>
            <a:rPr lang="uk-UA" sz="1800" b="1" kern="1200" dirty="0" smtClean="0"/>
            <a:t>курс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/>
            <a:t>бакалаврат</a:t>
          </a:r>
          <a:r>
            <a:rPr lang="uk-UA" sz="1800" b="1" kern="1200" dirty="0" smtClean="0"/>
            <a:t>, </a:t>
          </a:r>
          <a:endParaRPr lang="uk-UA" sz="1800" b="1" kern="1200" dirty="0" smtClean="0"/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/>
            <a:t>                          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1800" b="1" kern="1200" dirty="0" smtClean="0"/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/>
            <a:t>                            </a:t>
          </a:r>
          <a:r>
            <a:rPr lang="uk-UA" sz="1800" b="1" kern="1200" dirty="0" smtClean="0"/>
            <a:t>7</a:t>
          </a:r>
          <a:endParaRPr lang="uk-UA" sz="1800" b="1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семестр</a:t>
          </a:r>
          <a:endParaRPr lang="uk-UA" sz="1800" b="1" kern="1200" dirty="0"/>
        </a:p>
      </dsp:txBody>
      <dsp:txXfrm>
        <a:off x="2762581" y="1314304"/>
        <a:ext cx="2499129" cy="2276419"/>
      </dsp:txXfrm>
    </dsp:sp>
    <dsp:sp modelId="{06F640C2-EC36-4665-AC17-E63F293E42A7}">
      <dsp:nvSpPr>
        <dsp:cNvPr id="0" name=""/>
        <dsp:cNvSpPr/>
      </dsp:nvSpPr>
      <dsp:spPr>
        <a:xfrm>
          <a:off x="5261710" y="796936"/>
          <a:ext cx="3115797" cy="11817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</a:t>
          </a:r>
          <a:r>
            <a:rPr lang="uk-UA" sz="1600" b="1" kern="1200" dirty="0" smtClean="0"/>
            <a:t>Підсумкова форма </a:t>
          </a:r>
          <a:endParaRPr lang="uk-UA" sz="1600" b="1" kern="1200" dirty="0"/>
        </a:p>
      </dsp:txBody>
      <dsp:txXfrm>
        <a:off x="5261710" y="1092365"/>
        <a:ext cx="2820368" cy="590857"/>
      </dsp:txXfrm>
    </dsp:sp>
    <dsp:sp modelId="{909DF400-3DBF-4445-927B-43B355BF05EF}">
      <dsp:nvSpPr>
        <dsp:cNvPr id="0" name=""/>
        <dsp:cNvSpPr/>
      </dsp:nvSpPr>
      <dsp:spPr>
        <a:xfrm>
          <a:off x="5261710" y="1708209"/>
          <a:ext cx="2499129" cy="224310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       </a:t>
          </a:r>
          <a:r>
            <a:rPr lang="uk-UA" sz="3600" b="1" kern="1200" dirty="0" smtClean="0"/>
            <a:t>залік</a:t>
          </a:r>
          <a:endParaRPr lang="uk-UA" sz="3600" b="1" kern="1200" dirty="0"/>
        </a:p>
      </dsp:txBody>
      <dsp:txXfrm>
        <a:off x="5261710" y="1708209"/>
        <a:ext cx="2499129" cy="224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0F127-39A7-4738-9C31-6851362011A1}">
      <dsp:nvSpPr>
        <dsp:cNvPr id="0" name=""/>
        <dsp:cNvSpPr/>
      </dsp:nvSpPr>
      <dsp:spPr>
        <a:xfrm>
          <a:off x="3265364" y="150020"/>
          <a:ext cx="5123560" cy="2968505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7200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100" b="1" i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1: Теоретичні основи та нормативне регулювання внутрішнього аудиту</a:t>
          </a:r>
          <a:endParaRPr lang="uk-UA" sz="1400" b="1" i="1" kern="1200" dirty="0">
            <a:latin typeface="Andalus" panose="02020603050405020304" pitchFamily="18" charset="-78"/>
            <a:cs typeface="Andalus" panose="02020603050405020304" pitchFamily="18" charset="-78"/>
          </a:endParaRPr>
        </a:p>
        <a:p>
          <a:pPr marL="114300" lvl="2" indent="0" algn="just" defTabSz="488950">
            <a:lnSpc>
              <a:spcPts val="144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100" b="1" i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2: Концептуальні основи створення та функціонування служби внутрішнього аудиту підприємства.</a:t>
          </a:r>
          <a:endParaRPr lang="uk-UA" sz="1100" b="1" i="1" kern="1200" dirty="0">
            <a:latin typeface="Andalus" panose="02020603050405020304" pitchFamily="18" charset="-78"/>
            <a:cs typeface="Andalus" panose="02020603050405020304" pitchFamily="18" charset="-78"/>
          </a:endParaRPr>
        </a:p>
        <a:p>
          <a:pPr marL="114300" lvl="2" indent="0" algn="just" defTabSz="488950">
            <a:lnSpc>
              <a:spcPts val="144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100" b="1" i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3. Сучасна методична база внутрішнього аудиту </a:t>
          </a:r>
          <a:endParaRPr lang="uk-UA" sz="1100" b="1" i="1" kern="1200" dirty="0">
            <a:latin typeface="Andalus" panose="02020603050405020304" pitchFamily="18" charset="-78"/>
            <a:cs typeface="Andalus" panose="02020603050405020304" pitchFamily="18" charset="-78"/>
          </a:endParaRPr>
        </a:p>
        <a:p>
          <a:pPr marL="57150" lvl="1" indent="0" algn="just" defTabSz="488950">
            <a:lnSpc>
              <a:spcPts val="144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100" b="1" i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4. Методика проведення внутрішнього аудиту ефективності системи внутрішнього контролю бізнес-процесів</a:t>
          </a:r>
          <a:endParaRPr lang="uk-UA" sz="1100" b="1" i="1" kern="1200" dirty="0">
            <a:latin typeface="Andalus" panose="02020603050405020304" pitchFamily="18" charset="-78"/>
            <a:cs typeface="Andalus" panose="02020603050405020304" pitchFamily="18" charset="-78"/>
          </a:endParaRPr>
        </a:p>
        <a:p>
          <a:pPr marL="114300" lvl="2" indent="0" algn="just" defTabSz="488950">
            <a:lnSpc>
              <a:spcPts val="144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100" b="1" i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5. Методика проведення внутрішнього аудиту окремих систем управління на підприємстві</a:t>
          </a:r>
          <a:endParaRPr lang="uk-UA" sz="1100" b="1" i="1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3265364" y="521083"/>
        <a:ext cx="4010371" cy="2226379"/>
      </dsp:txXfrm>
    </dsp:sp>
    <dsp:sp modelId="{18DDA56A-C397-4C57-915C-1E652840F969}">
      <dsp:nvSpPr>
        <dsp:cNvPr id="0" name=""/>
        <dsp:cNvSpPr/>
      </dsp:nvSpPr>
      <dsp:spPr>
        <a:xfrm>
          <a:off x="136881" y="585093"/>
          <a:ext cx="3171627" cy="2098358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модуль 1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i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Організаціно</a:t>
          </a:r>
          <a:r>
            <a:rPr lang="uk-UA" sz="1800" b="1" i="1" kern="12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-методичні аспекти внутрішнього аудиту на підприємстві</a:t>
          </a:r>
          <a:r>
            <a:rPr lang="uk-UA" sz="18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314" y="687526"/>
        <a:ext cx="2966761" cy="1893492"/>
      </dsp:txXfrm>
    </dsp:sp>
    <dsp:sp modelId="{CD69D248-B1C6-42D5-A272-42368BD2FBA0}">
      <dsp:nvSpPr>
        <dsp:cNvPr id="0" name=""/>
        <dsp:cNvSpPr/>
      </dsp:nvSpPr>
      <dsp:spPr>
        <a:xfrm>
          <a:off x="3432601" y="3183856"/>
          <a:ext cx="5136350" cy="257678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11430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b="1" i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6. Загальні принципи щодо проведення аудиту та відповідальність аудитора</a:t>
          </a:r>
          <a:endParaRPr lang="uk-UA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b="1" i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7. Оцінка ризиків суттєвих викривлень та дії у відповідь на оцінені ризики</a:t>
          </a:r>
          <a:endParaRPr lang="uk-UA" sz="1100" b="1" i="1" kern="1200" dirty="0">
            <a:latin typeface="Andalus" panose="02020603050405020304" pitchFamily="18" charset="-78"/>
            <a:cs typeface="Andalus" panose="02020603050405020304" pitchFamily="18" charset="-78"/>
          </a:endParaRPr>
        </a:p>
        <a:p>
          <a:pPr marL="114300" lvl="2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b="1" i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8. Докази в аудиторській практиці</a:t>
          </a:r>
          <a:endParaRPr lang="uk-UA" sz="1100" b="1" i="1" kern="1200" dirty="0">
            <a:latin typeface="Andalus" panose="02020603050405020304" pitchFamily="18" charset="-78"/>
            <a:cs typeface="Andalus" panose="02020603050405020304" pitchFamily="18" charset="-78"/>
          </a:endParaRPr>
        </a:p>
        <a:p>
          <a:pPr marL="114300" lvl="2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b="1" i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9. Аудиторські висновки та звітність</a:t>
          </a:r>
          <a:endParaRPr lang="uk-UA" sz="1100" b="1" i="1" kern="1200" dirty="0">
            <a:latin typeface="Andalus" panose="02020603050405020304" pitchFamily="18" charset="-78"/>
            <a:cs typeface="Andalus" panose="02020603050405020304" pitchFamily="18" charset="-78"/>
          </a:endParaRPr>
        </a:p>
        <a:p>
          <a:pPr marL="114300" lvl="2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b="1" i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Тема 10. Контроль якості в аудиторській діяльності</a:t>
          </a:r>
          <a:endParaRPr lang="uk-UA" sz="1100" b="1" i="1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3432601" y="3505954"/>
        <a:ext cx="4170056" cy="1932587"/>
      </dsp:txXfrm>
    </dsp:sp>
    <dsp:sp modelId="{C1173C25-268E-466C-B022-B0505E0AD08B}">
      <dsp:nvSpPr>
        <dsp:cNvPr id="0" name=""/>
        <dsp:cNvSpPr/>
      </dsp:nvSpPr>
      <dsp:spPr>
        <a:xfrm>
          <a:off x="4184" y="3420311"/>
          <a:ext cx="3424233" cy="2098358"/>
        </a:xfrm>
        <a:prstGeom prst="roundRect">
          <a:avLst/>
        </a:prstGeom>
        <a:solidFill>
          <a:srgbClr val="FFFFCC"/>
        </a:solidFill>
        <a:ln w="19050" cap="rnd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модуль 2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uk-UA" sz="1800" b="1" i="1" kern="12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Методика проведення внутрішнього аудиту окремих систем управління на підприємстві</a:t>
          </a:r>
          <a:r>
            <a:rPr lang="uk-UA" sz="1800" b="1" i="1" kern="12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uk-UA" sz="1800" b="1" i="1" kern="1200" dirty="0">
            <a:solidFill>
              <a:srgbClr val="00B05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106617" y="3522744"/>
        <a:ext cx="3219367" cy="1893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66F30-A785-4219-B0A7-921B2E4E0206}">
      <dsp:nvSpPr>
        <dsp:cNvPr id="0" name=""/>
        <dsp:cNvSpPr/>
      </dsp:nvSpPr>
      <dsp:spPr>
        <a:xfrm>
          <a:off x="0" y="27555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236BB-D8FF-48C8-8C9D-9507F4225D50}">
      <dsp:nvSpPr>
        <dsp:cNvPr id="0" name=""/>
        <dsp:cNvSpPr/>
      </dsp:nvSpPr>
      <dsp:spPr>
        <a:xfrm>
          <a:off x="414046" y="24635"/>
          <a:ext cx="5796644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49133"/>
        <a:ext cx="5747648" cy="452844"/>
      </dsp:txXfrm>
    </dsp:sp>
    <dsp:sp modelId="{14235ED0-FF66-41F9-ACEC-B3FF1726DA23}">
      <dsp:nvSpPr>
        <dsp:cNvPr id="0" name=""/>
        <dsp:cNvSpPr/>
      </dsp:nvSpPr>
      <dsp:spPr>
        <a:xfrm>
          <a:off x="0" y="104667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8B36C-3DCD-420A-A83E-18F1B59371CE}">
      <dsp:nvSpPr>
        <dsp:cNvPr id="0" name=""/>
        <dsp:cNvSpPr/>
      </dsp:nvSpPr>
      <dsp:spPr>
        <a:xfrm>
          <a:off x="414046" y="795755"/>
          <a:ext cx="5796644" cy="5018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вказівки для семінарських і практичних занять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820253"/>
        <a:ext cx="5747648" cy="452844"/>
      </dsp:txXfrm>
    </dsp:sp>
    <dsp:sp modelId="{076EAFA0-ADB9-4DC8-BF46-6FE0785DC352}">
      <dsp:nvSpPr>
        <dsp:cNvPr id="0" name=""/>
        <dsp:cNvSpPr/>
      </dsp:nvSpPr>
      <dsp:spPr>
        <a:xfrm>
          <a:off x="0" y="181779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CD750-1C51-473D-A9BC-BAD54EB1E266}">
      <dsp:nvSpPr>
        <dsp:cNvPr id="0" name=""/>
        <dsp:cNvSpPr/>
      </dsp:nvSpPr>
      <dsp:spPr>
        <a:xfrm>
          <a:off x="414046" y="1566875"/>
          <a:ext cx="5796644" cy="501840"/>
        </a:xfrm>
        <a:prstGeom prst="roundRect">
          <a:avLst/>
        </a:prstGeom>
        <a:solidFill>
          <a:schemeClr val="accent4">
            <a:hueOff val="528456"/>
            <a:satOff val="-1282"/>
            <a:lumOff val="-169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Ситуаційні завдання і методичні вказівки для самостійної роботи студентів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1591373"/>
        <a:ext cx="5747648" cy="452844"/>
      </dsp:txXfrm>
    </dsp:sp>
    <dsp:sp modelId="{E5F26159-3CE0-457A-ADBC-743373F12072}">
      <dsp:nvSpPr>
        <dsp:cNvPr id="0" name=""/>
        <dsp:cNvSpPr/>
      </dsp:nvSpPr>
      <dsp:spPr>
        <a:xfrm>
          <a:off x="0" y="258891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45C87-FDE0-457C-8AD5-DF574FDF7498}">
      <dsp:nvSpPr>
        <dsp:cNvPr id="0" name=""/>
        <dsp:cNvSpPr/>
      </dsp:nvSpPr>
      <dsp:spPr>
        <a:xfrm>
          <a:off x="414046" y="2337996"/>
          <a:ext cx="5796644" cy="501840"/>
        </a:xfrm>
        <a:prstGeom prst="roundRect">
          <a:avLst/>
        </a:prstGeom>
        <a:solidFill>
          <a:schemeClr val="accent4">
            <a:hueOff val="792683"/>
            <a:satOff val="-1923"/>
            <a:lumOff val="-254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та варіанти для виконання індивідуальної роботи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2362494"/>
        <a:ext cx="5747648" cy="452844"/>
      </dsp:txXfrm>
    </dsp:sp>
    <dsp:sp modelId="{EDAE407C-824B-4069-A426-46FED6140A4D}">
      <dsp:nvSpPr>
        <dsp:cNvPr id="0" name=""/>
        <dsp:cNvSpPr/>
      </dsp:nvSpPr>
      <dsp:spPr>
        <a:xfrm>
          <a:off x="0" y="336003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17293-17FE-4179-A553-3F0A4A345B20}">
      <dsp:nvSpPr>
        <dsp:cNvPr id="0" name=""/>
        <dsp:cNvSpPr/>
      </dsp:nvSpPr>
      <dsp:spPr>
        <a:xfrm>
          <a:off x="414046" y="3109116"/>
          <a:ext cx="5796644" cy="501840"/>
        </a:xfrm>
        <a:prstGeom prst="roundRect">
          <a:avLst/>
        </a:prstGeom>
        <a:solidFill>
          <a:schemeClr val="accent4">
            <a:hueOff val="1056911"/>
            <a:satOff val="-2564"/>
            <a:lumOff val="-339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 з 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3133614"/>
        <a:ext cx="5747648" cy="452844"/>
      </dsp:txXfrm>
    </dsp:sp>
    <dsp:sp modelId="{A7A2922A-316A-4F4B-9EC9-EC766BA69030}">
      <dsp:nvSpPr>
        <dsp:cNvPr id="0" name=""/>
        <dsp:cNvSpPr/>
      </dsp:nvSpPr>
      <dsp:spPr>
        <a:xfrm>
          <a:off x="0" y="413115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FCE7-1B13-4F7F-A497-08D6156D1975}">
      <dsp:nvSpPr>
        <dsp:cNvPr id="0" name=""/>
        <dsp:cNvSpPr/>
      </dsp:nvSpPr>
      <dsp:spPr>
        <a:xfrm>
          <a:off x="414046" y="3880236"/>
          <a:ext cx="5796644" cy="501840"/>
        </a:xfrm>
        <a:prstGeom prst="roundRect">
          <a:avLst/>
        </a:prstGeom>
        <a:solidFill>
          <a:schemeClr val="accent4">
            <a:hueOff val="1321139"/>
            <a:satOff val="-3205"/>
            <a:lumOff val="-42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Презентаційні матеріали до лекцій.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3904734"/>
        <a:ext cx="5747648" cy="452844"/>
      </dsp:txXfrm>
    </dsp:sp>
    <dsp:sp modelId="{D77C0C4A-4DCC-413F-ABD6-907F94F8D28C}">
      <dsp:nvSpPr>
        <dsp:cNvPr id="0" name=""/>
        <dsp:cNvSpPr/>
      </dsp:nvSpPr>
      <dsp:spPr>
        <a:xfrm>
          <a:off x="0" y="490227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460CC-95F5-4E12-8CEF-38352FA80FB4}">
      <dsp:nvSpPr>
        <dsp:cNvPr id="0" name=""/>
        <dsp:cNvSpPr/>
      </dsp:nvSpPr>
      <dsp:spPr>
        <a:xfrm>
          <a:off x="414046" y="4651356"/>
          <a:ext cx="5796644" cy="501840"/>
        </a:xfrm>
        <a:prstGeom prst="roundRect">
          <a:avLst/>
        </a:prstGeom>
        <a:solidFill>
          <a:schemeClr val="accent4">
            <a:hueOff val="1585367"/>
            <a:satOff val="-3846"/>
            <a:lumOff val="-509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4675854"/>
        <a:ext cx="5747648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CC01A-CF03-4E00-B0F6-65CD0033B517}">
      <dsp:nvSpPr>
        <dsp:cNvPr id="0" name=""/>
        <dsp:cNvSpPr/>
      </dsp:nvSpPr>
      <dsp:spPr>
        <a:xfrm>
          <a:off x="3892977" y="835711"/>
          <a:ext cx="1119607" cy="11196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9836C1-6963-482F-87C8-638608664367}">
      <dsp:nvSpPr>
        <dsp:cNvPr id="0" name=""/>
        <dsp:cNvSpPr/>
      </dsp:nvSpPr>
      <dsp:spPr>
        <a:xfrm>
          <a:off x="3281112" y="0"/>
          <a:ext cx="2343337" cy="762378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версій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-методичного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1112" y="0"/>
        <a:ext cx="2343337" cy="762378"/>
      </dsp:txXfrm>
    </dsp:sp>
    <dsp:sp modelId="{39D79783-96F5-44A6-BDF1-00E95193D7DF}">
      <dsp:nvSpPr>
        <dsp:cNvPr id="0" name=""/>
        <dsp:cNvSpPr/>
      </dsp:nvSpPr>
      <dsp:spPr>
        <a:xfrm>
          <a:off x="4256383" y="1045547"/>
          <a:ext cx="1119607" cy="1119607"/>
        </a:xfrm>
        <a:prstGeom prst="ellipse">
          <a:avLst/>
        </a:prstGeom>
        <a:solidFill>
          <a:schemeClr val="accent4">
            <a:alpha val="50000"/>
            <a:hueOff val="317073"/>
            <a:satOff val="-769"/>
            <a:lumOff val="-10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CE0CDB-B947-4588-935F-0320A1AB56DB}">
      <dsp:nvSpPr>
        <dsp:cNvPr id="0" name=""/>
        <dsp:cNvSpPr/>
      </dsp:nvSpPr>
      <dsp:spPr>
        <a:xfrm>
          <a:off x="5166386" y="769376"/>
          <a:ext cx="3229382" cy="83498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супроводу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презентації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тем)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6386" y="769376"/>
        <a:ext cx="3229382" cy="834985"/>
      </dsp:txXfrm>
    </dsp:sp>
    <dsp:sp modelId="{BFFDD77D-E34F-4338-8AC2-D79BD14A64EB}">
      <dsp:nvSpPr>
        <dsp:cNvPr id="0" name=""/>
        <dsp:cNvSpPr/>
      </dsp:nvSpPr>
      <dsp:spPr>
        <a:xfrm>
          <a:off x="4450601" y="1398870"/>
          <a:ext cx="1119607" cy="1119607"/>
        </a:xfrm>
        <a:prstGeom prst="ellipse">
          <a:avLst/>
        </a:prstGeom>
        <a:solidFill>
          <a:schemeClr val="accent4">
            <a:alpha val="50000"/>
            <a:hueOff val="634147"/>
            <a:satOff val="-1538"/>
            <a:lumOff val="-20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E8445D-949E-4392-906E-7D465937C232}">
      <dsp:nvSpPr>
        <dsp:cNvPr id="0" name=""/>
        <dsp:cNvSpPr/>
      </dsp:nvSpPr>
      <dsp:spPr>
        <a:xfrm>
          <a:off x="5228953" y="1678645"/>
          <a:ext cx="3173533" cy="93300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(бланки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документів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аудиторів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форм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аудиторської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фірми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8953" y="1678645"/>
        <a:ext cx="3173533" cy="933005"/>
      </dsp:txXfrm>
    </dsp:sp>
    <dsp:sp modelId="{0E93216B-731F-4119-8064-8F3C2FB37A55}">
      <dsp:nvSpPr>
        <dsp:cNvPr id="0" name=""/>
        <dsp:cNvSpPr/>
      </dsp:nvSpPr>
      <dsp:spPr>
        <a:xfrm>
          <a:off x="3892977" y="1675417"/>
          <a:ext cx="1119607" cy="1119607"/>
        </a:xfrm>
        <a:prstGeom prst="ellipse">
          <a:avLst/>
        </a:prstGeom>
        <a:solidFill>
          <a:schemeClr val="accent4">
            <a:alpha val="50000"/>
            <a:hueOff val="951220"/>
            <a:satOff val="-2308"/>
            <a:lumOff val="-3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C9D587-0883-4E27-9194-569F0467E02D}">
      <dsp:nvSpPr>
        <dsp:cNvPr id="0" name=""/>
        <dsp:cNvSpPr/>
      </dsp:nvSpPr>
      <dsp:spPr>
        <a:xfrm>
          <a:off x="2911837" y="2638251"/>
          <a:ext cx="3854443" cy="762378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законодавчо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-нормативною базою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1837" y="2638251"/>
        <a:ext cx="3854443" cy="762378"/>
      </dsp:txXfrm>
    </dsp:sp>
    <dsp:sp modelId="{1B256F38-FB48-4581-BD23-CB41F866D1BF}">
      <dsp:nvSpPr>
        <dsp:cNvPr id="0" name=""/>
        <dsp:cNvSpPr/>
      </dsp:nvSpPr>
      <dsp:spPr>
        <a:xfrm>
          <a:off x="3529571" y="1465218"/>
          <a:ext cx="1119607" cy="1119607"/>
        </a:xfrm>
        <a:prstGeom prst="ellipse">
          <a:avLst/>
        </a:prstGeom>
        <a:solidFill>
          <a:schemeClr val="accent4">
            <a:alpha val="50000"/>
            <a:hueOff val="1268293"/>
            <a:satOff val="-3077"/>
            <a:lumOff val="-4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62F022-4219-4F81-B106-FA5B67164073}">
      <dsp:nvSpPr>
        <dsp:cNvPr id="0" name=""/>
        <dsp:cNvSpPr/>
      </dsp:nvSpPr>
      <dsp:spPr>
        <a:xfrm>
          <a:off x="1114504" y="1678645"/>
          <a:ext cx="2846489" cy="93300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04" y="1678645"/>
        <a:ext cx="2846489" cy="933005"/>
      </dsp:txXfrm>
    </dsp:sp>
    <dsp:sp modelId="{DB33766A-9BF6-4F48-B67A-634333D5EFE7}">
      <dsp:nvSpPr>
        <dsp:cNvPr id="0" name=""/>
        <dsp:cNvSpPr/>
      </dsp:nvSpPr>
      <dsp:spPr>
        <a:xfrm>
          <a:off x="3529571" y="1045547"/>
          <a:ext cx="1119607" cy="1119607"/>
        </a:xfrm>
        <a:prstGeom prst="ellipse">
          <a:avLst/>
        </a:prstGeom>
        <a:solidFill>
          <a:schemeClr val="accent4">
            <a:alpha val="50000"/>
            <a:hueOff val="1585367"/>
            <a:satOff val="-3846"/>
            <a:lumOff val="-5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4035DB-DDC3-4D13-BAE6-F60039ED9B1E}">
      <dsp:nvSpPr>
        <dsp:cNvPr id="0" name=""/>
        <dsp:cNvSpPr/>
      </dsp:nvSpPr>
      <dsp:spPr>
        <a:xfrm>
          <a:off x="114100" y="629489"/>
          <a:ext cx="3614000" cy="93300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супровід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телекомунікаційного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комп'ютерних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100" y="629489"/>
        <a:ext cx="3614000" cy="933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84870F-BA22-4106-A51C-7D945E796543}" type="datetimeFigureOut">
              <a:rPr lang="uk-UA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5A3F74-5EC5-4B08-A484-6EF739CE67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61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1741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A3E9B-FC46-43A3-8012-9D10EE82A42E}" type="slidenum">
              <a:rPr lang="uk-UA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194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0C24E7-C5E7-43D9-8D97-8198B3E34448}" type="slidenum">
              <a:rPr lang="uk-UA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255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451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77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1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5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84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61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631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92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5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01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42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80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9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370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67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30.08.2020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888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843808" y="332656"/>
            <a:ext cx="6048672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Презентація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Навчальної 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дисципліни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</a:t>
            </a:r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ВНУТРІШНІЙ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ОВНІШНІЙ АУДИТ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»</a:t>
            </a: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3445"/>
            <a:ext cx="1656184" cy="1574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41" y="2773288"/>
            <a:ext cx="2809875" cy="289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81128"/>
            <a:ext cx="3024336" cy="18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4" y="2623464"/>
            <a:ext cx="2808312" cy="12735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77" y="5513015"/>
            <a:ext cx="2438400" cy="868313"/>
          </a:xfrm>
          <a:prstGeom prst="rect">
            <a:avLst/>
          </a:prstGeom>
        </p:spPr>
      </p:pic>
      <p:sp>
        <p:nvSpPr>
          <p:cNvPr id="14" name="Двойная стрелка вверх/вниз 13"/>
          <p:cNvSpPr/>
          <p:nvPr/>
        </p:nvSpPr>
        <p:spPr>
          <a:xfrm>
            <a:off x="6849964" y="3933056"/>
            <a:ext cx="484632" cy="57606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0860389"/>
              </p:ext>
            </p:extLst>
          </p:nvPr>
        </p:nvGraphicFramePr>
        <p:xfrm>
          <a:off x="251520" y="188640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60" y="4509120"/>
            <a:ext cx="1981200" cy="231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038350" cy="224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02" y="4725144"/>
            <a:ext cx="27813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4201656" y="236553"/>
            <a:ext cx="457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Місце</a:t>
            </a:r>
            <a:r>
              <a:rPr lang="ru-RU" sz="1600" b="1" dirty="0"/>
              <a:t> </a:t>
            </a:r>
            <a:r>
              <a:rPr lang="ru-RU" sz="1600" b="1" dirty="0" err="1"/>
              <a:t>дисципліни</a:t>
            </a:r>
            <a:r>
              <a:rPr lang="ru-RU" sz="1600" b="1" dirty="0"/>
              <a:t> </a:t>
            </a:r>
            <a:r>
              <a:rPr lang="ru-RU" sz="1600" b="1" dirty="0" smtClean="0"/>
              <a:t>у </a:t>
            </a:r>
            <a:r>
              <a:rPr lang="ru-RU" sz="1600" b="1" dirty="0" err="1"/>
              <a:t>фаховій</a:t>
            </a:r>
            <a:r>
              <a:rPr lang="ru-RU" sz="1600" b="1" dirty="0"/>
              <a:t> </a:t>
            </a:r>
            <a:r>
              <a:rPr lang="ru-RU" sz="1600" b="1" dirty="0" err="1"/>
              <a:t>моделі</a:t>
            </a:r>
            <a:r>
              <a:rPr lang="ru-RU" sz="1600" b="1" dirty="0"/>
              <a:t> </a:t>
            </a:r>
            <a:r>
              <a:rPr lang="ru-RU" sz="1600" b="1" dirty="0" err="1"/>
              <a:t>підготовки</a:t>
            </a:r>
            <a:r>
              <a:rPr lang="ru-RU" sz="1600" b="1" dirty="0"/>
              <a:t> </a:t>
            </a:r>
            <a:r>
              <a:rPr lang="ru-RU" sz="1600" b="1" dirty="0" err="1"/>
              <a:t>фахівця</a:t>
            </a:r>
            <a:r>
              <a:rPr lang="ru-RU" sz="1600" b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/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63726"/>
              </p:ext>
            </p:extLst>
          </p:nvPr>
        </p:nvGraphicFramePr>
        <p:xfrm>
          <a:off x="4211638" y="1412873"/>
          <a:ext cx="4572000" cy="3218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4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дисциплін, на які спирається вивчення дисципліни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дисциплін, вивчення яких  спирається на дану дисципліну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19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Бухгалтерський облік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Фінансовий </a:t>
                      </a: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облік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Фінансовий аналіз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Звітність підприємств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Контролінг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Управлінський облік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Податкове</a:t>
                      </a:r>
                      <a:r>
                        <a:rPr lang="uk-UA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планування на </a:t>
                      </a:r>
                      <a:r>
                        <a:rPr lang="uk-UA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мікрорівні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Звітність підприємств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Облік і звітність в оподаткуванні</a:t>
                      </a:r>
                      <a:endParaRPr lang="uk-UA" sz="160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539552" y="332656"/>
            <a:ext cx="3312368" cy="11521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>
                <a:solidFill>
                  <a:prstClr val="white"/>
                </a:solidFill>
              </a:rPr>
              <a:t>Мета дисципліни</a:t>
            </a: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179512" y="1556792"/>
            <a:ext cx="3816424" cy="259228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теоретичних знань і набуття практичних навичок з організації та проведення внутрішнього аудиту для використання його результатів, </a:t>
            </a:r>
            <a:endParaRPr lang="uk-UA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 </a:t>
            </a:r>
            <a:r>
              <a:rPr lang="uk-UA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інформаційної бази для прийняття ефективних управлінських рішень, а також використання </a:t>
            </a:r>
            <a:endParaRPr lang="uk-UA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Міжнародних </a:t>
            </a:r>
            <a:r>
              <a:rPr lang="uk-UA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стандартів аудиту </a:t>
            </a:r>
            <a:endParaRPr lang="uk-UA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аудиторській практиці</a:t>
            </a:r>
            <a:endParaRPr lang="uk-UA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" y="1159066"/>
            <a:ext cx="629568" cy="741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85183"/>
            <a:ext cx="3024336" cy="1499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22009"/>
            <a:ext cx="2838450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22365" y="188640"/>
            <a:ext cx="60780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Основні змістовні модулі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дисципліни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27172670"/>
              </p:ext>
            </p:extLst>
          </p:nvPr>
        </p:nvGraphicFramePr>
        <p:xfrm>
          <a:off x="287523" y="908720"/>
          <a:ext cx="85689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9984"/>
            <a:ext cx="1374800" cy="79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0"/>
            <a:ext cx="871220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фахові компетентності, які формує дисципліна </a:t>
            </a:r>
            <a:r>
              <a:rPr lang="uk-UA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 переваги, </a:t>
            </a:r>
            <a:endParaRPr lang="uk-UA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забезпечувати набуті компетентності </a:t>
            </a:r>
          </a:p>
        </p:txBody>
      </p:sp>
      <p:graphicFrame>
        <p:nvGraphicFramePr>
          <p:cNvPr id="20530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18420"/>
              </p:ext>
            </p:extLst>
          </p:nvPr>
        </p:nvGraphicFramePr>
        <p:xfrm>
          <a:off x="285750" y="671513"/>
          <a:ext cx="8678863" cy="5613718"/>
        </p:xfrm>
        <a:graphic>
          <a:graphicData uri="http://schemas.openxmlformats.org/drawingml/2006/table">
            <a:tbl>
              <a:tblPr/>
              <a:tblGrid>
                <a:gridCol w="1837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ключової компетенції</a:t>
                      </a:r>
                    </a:p>
                  </a:txBody>
                  <a:tcPr marL="42218" marR="422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Практичне значення у професійний діяльності випускника</a:t>
                      </a:r>
                    </a:p>
                  </a:txBody>
                  <a:tcPr marL="42218" marR="422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оціально-особистісні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компетентності</a:t>
                      </a:r>
                      <a:r>
                        <a:rPr kumimoji="0" lang="uk-UA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kumimoji="0" lang="uk-UA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здатність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до системного 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та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креативн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ого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мислення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; вміння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наполеглив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досяг</a:t>
                      </a:r>
                      <a:r>
                        <a:rPr lang="uk-UA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ати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поставлену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мет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у,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адапт</a:t>
                      </a:r>
                      <a:r>
                        <a:rPr lang="uk-UA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уватися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в колективі та бути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комунікабельн</a:t>
                      </a:r>
                      <a:r>
                        <a:rPr lang="uk-UA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им</a:t>
                      </a:r>
                      <a:endParaRPr lang="uk-UA" altLang="uk-UA" sz="1600" b="1" kern="1200" spc="-1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агальнонаукові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компетентності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kumimoji="0" lang="uk-UA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здатність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використовувати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математичні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методи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в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професії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внутрішнього та зовнішнього аудитора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; 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здатність застосовувати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базові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знання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в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галузі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інформатики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й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сучасних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інформаційних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технологій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; 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уміння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використ</a:t>
                      </a:r>
                      <a:r>
                        <a:rPr lang="uk-UA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овувати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програмн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і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засоб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і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навички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роботи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в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комп'ютерних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мережах,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уміння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створювати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бази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даних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і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використовувати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інтернет-ресурси</a:t>
                      </a:r>
                      <a:endParaRPr lang="uk-UA" altLang="uk-UA" sz="1600" b="1" kern="1200" spc="-1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і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нструментальні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компетентності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kumimoji="0" lang="uk-UA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уміння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роботи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з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комп'ютером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; 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здатність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управління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інформацією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та проводити </a:t>
                      </a:r>
                      <a:r>
                        <a:rPr lang="ru-RU" sz="1600" b="1" kern="1200" spc="-1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дослідницькі</a:t>
                      </a:r>
                      <a:r>
                        <a:rPr lang="ru-RU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uk-UA" sz="16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роботи в галузі  звітності та аудиту</a:t>
                      </a:r>
                      <a:endParaRPr lang="uk-UA" altLang="uk-UA" sz="1600" b="1" kern="1200" spc="-1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загально-професійні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компетентності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kumimoji="0" lang="uk-UA" altLang="uk-UA" sz="1600" b="1" i="0" u="none" strike="noStrike" kern="1200" cap="none" spc="-1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810260" algn="l"/>
                        </a:tabLst>
                        <a:defRPr/>
                      </a:pP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вміння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використовувати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існуючи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методики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проведення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внутрішнього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та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зовнішнього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аудиту;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здатність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критично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аналізувати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виявляти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не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вирішені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раніше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питання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та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надавати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пропозиції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з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їх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вирішення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або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вдосконалення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за результатами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виконання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завдання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з аудиту;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здатність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організувати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працю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внутрішніх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аудиторів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; вміння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застосовувати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на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практиці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знання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законодавства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України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в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галузі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обліку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та контролю;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здатність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до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ділових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комунікацій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у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професійній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сфері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знання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основ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ділового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спілкування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навички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роботи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в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команді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;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здатність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пропонувати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управлінському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пермоналу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підприємства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оптимальні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рішення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щодо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виявлених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ризикових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операцій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в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діяльності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підприємства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uk-UA" altLang="uk-UA" sz="1600" b="1" kern="1200" spc="-1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0825" y="0"/>
            <a:ext cx="8712200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фахові компетентності, які формує дисципліна </a:t>
            </a:r>
            <a:r>
              <a:rPr lang="uk-UA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 переваги, </a:t>
            </a:r>
            <a:endParaRPr lang="uk-UA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забезпечувати набуті компетентності : </a:t>
            </a:r>
          </a:p>
        </p:txBody>
      </p:sp>
      <p:graphicFrame>
        <p:nvGraphicFramePr>
          <p:cNvPr id="2769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58904"/>
              </p:ext>
            </p:extLst>
          </p:nvPr>
        </p:nvGraphicFramePr>
        <p:xfrm>
          <a:off x="267493" y="908720"/>
          <a:ext cx="8678863" cy="5702808"/>
        </p:xfrm>
        <a:graphic>
          <a:graphicData uri="http://schemas.openxmlformats.org/drawingml/2006/table">
            <a:tbl>
              <a:tblPr/>
              <a:tblGrid>
                <a:gridCol w="21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ключової компетенції</a:t>
                      </a:r>
                    </a:p>
                  </a:txBody>
                  <a:tcPr marL="42218" marR="422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Практичне значення у професійний діяльності випускника</a:t>
                      </a:r>
                    </a:p>
                  </a:txBody>
                  <a:tcPr marL="42218" marR="422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пеціалізовано-професійні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компетентності</a:t>
                      </a:r>
                      <a:r>
                        <a:rPr kumimoji="0" lang="uk-UA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kumimoji="0" lang="uk-UA" alt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uk-UA" sz="1400" kern="1200" dirty="0" smtClean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630555" algn="l"/>
                          <a:tab pos="1016000" algn="l"/>
                        </a:tabLs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здатність обирати оптимальні методи, прийоми та способи здійснення внутрішнього і зовнішнього аудиту;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630555" algn="l"/>
                          <a:tab pos="1016000" algn="l"/>
                        </a:tabLs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здатність формувати аудиторське судження та аудиторську думку щодо достовірності фінансової звітності з використанням сучасного методичного інструментарію аудиту;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630555" algn="l"/>
                          <a:tab pos="1016000" algn="l"/>
                        </a:tabLs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здатність використовувати результати аудиторської перевірки у процесі прийняття управлінських рішень, організації взаємодії аудиторів та менеджерів різних рівнів управління;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630555" algn="l"/>
                          <a:tab pos="1016000" algn="l"/>
                        </a:tabLs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здатність формувати звітність внутрішнього та зовнішнього аудиту за міжнародними стандартами, інтерпретувати, оприлюднювати, оцінювати й використовувати відповідну інформацію для прийняття управлінських рішень.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630555" algn="l"/>
                          <a:tab pos="1016000" algn="l"/>
                        </a:tabLs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здатність до пошуку, оброблення та аналізу обліково-аналітичної інформації та застосовувати її під час вирішення поставлених завдань;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630555" algn="l"/>
                          <a:tab pos="1016000" algn="l"/>
                        </a:tabLs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здатність підтримувати належний рівень економічних знань та постійно підвищувати свою професійну підготовку. </a:t>
                      </a:r>
                      <a:endParaRPr lang="uk-UA" altLang="uk-UA" sz="1400" b="1" kern="1200" dirty="0" smtClean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uk-UA" sz="1400" kern="1200" dirty="0" smtClean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75856" y="188640"/>
            <a:ext cx="56886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Навчально-методичне, наукове </a:t>
            </a: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та Інформаційне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забезпечення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95861236"/>
              </p:ext>
            </p:extLst>
          </p:nvPr>
        </p:nvGraphicFramePr>
        <p:xfrm>
          <a:off x="467544" y="1022481"/>
          <a:ext cx="8280920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углом вверх 1"/>
          <p:cNvSpPr/>
          <p:nvPr/>
        </p:nvSpPr>
        <p:spPr>
          <a:xfrm flipH="1" flipV="1">
            <a:off x="1691680" y="404664"/>
            <a:ext cx="1584176" cy="504052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37" y="1268760"/>
            <a:ext cx="1862335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33" y="2852936"/>
            <a:ext cx="1862335" cy="12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14587"/>
            <a:ext cx="1872208" cy="1193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33" y="5907527"/>
            <a:ext cx="1826331" cy="470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19645" y="260648"/>
            <a:ext cx="756303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про  Викладача  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99592" y="1008558"/>
            <a:ext cx="7848872" cy="242044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altLang="uk-UA" dirty="0" err="1" smtClean="0"/>
              <a:t>Проскуріна</a:t>
            </a:r>
            <a:r>
              <a:rPr lang="ru-RU" altLang="uk-UA" dirty="0" smtClean="0"/>
              <a:t> Неля </a:t>
            </a:r>
            <a:r>
              <a:rPr lang="ru-RU" altLang="uk-UA" dirty="0" err="1" smtClean="0"/>
              <a:t>Миколаївна</a:t>
            </a:r>
            <a:endParaRPr lang="ru-RU" altLang="uk-UA" dirty="0" smtClean="0"/>
          </a:p>
          <a:p>
            <a:r>
              <a:rPr lang="uk-UA" altLang="uk-UA" dirty="0" smtClean="0"/>
              <a:t>д</a:t>
            </a:r>
            <a:r>
              <a:rPr lang="ru-RU" altLang="uk-UA" dirty="0" err="1" smtClean="0"/>
              <a:t>октор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економічних</a:t>
            </a:r>
            <a:r>
              <a:rPr lang="ru-RU" altLang="uk-UA" dirty="0" smtClean="0"/>
              <a:t> наук, </a:t>
            </a:r>
            <a:r>
              <a:rPr lang="ru-RU" altLang="uk-UA" dirty="0" err="1" smtClean="0"/>
              <a:t>професор</a:t>
            </a:r>
            <a:r>
              <a:rPr lang="ru-RU" altLang="uk-UA" dirty="0" smtClean="0"/>
              <a:t>,</a:t>
            </a:r>
          </a:p>
          <a:p>
            <a:r>
              <a:rPr lang="ru-RU" altLang="uk-UA" dirty="0" err="1" smtClean="0"/>
              <a:t>професор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кафедри</a:t>
            </a:r>
            <a:r>
              <a:rPr lang="ru-RU" altLang="uk-UA" dirty="0" smtClean="0"/>
              <a:t> </a:t>
            </a:r>
            <a:r>
              <a:rPr lang="ru-RU" altLang="uk-UA" dirty="0" err="1"/>
              <a:t>обліку</a:t>
            </a:r>
            <a:r>
              <a:rPr lang="ru-RU" altLang="uk-UA" dirty="0"/>
              <a:t> </a:t>
            </a:r>
            <a:r>
              <a:rPr lang="ru-RU" altLang="uk-UA" dirty="0" smtClean="0"/>
              <a:t>та </a:t>
            </a:r>
            <a:r>
              <a:rPr lang="ru-RU" altLang="uk-UA" dirty="0" err="1" smtClean="0"/>
              <a:t>оподаткування</a:t>
            </a:r>
            <a:endParaRPr lang="ru-RU" altLang="uk-UA" dirty="0"/>
          </a:p>
          <a:p>
            <a:endParaRPr lang="ru-RU" altLang="uk-UA" dirty="0"/>
          </a:p>
          <a:p>
            <a:r>
              <a:rPr lang="ru-RU" altLang="uk-UA" dirty="0" err="1"/>
              <a:t>Контакти</a:t>
            </a:r>
            <a:r>
              <a:rPr lang="ru-RU" altLang="uk-UA" dirty="0"/>
              <a:t>:</a:t>
            </a:r>
          </a:p>
          <a:p>
            <a:r>
              <a:rPr lang="ru-RU" altLang="uk-UA" dirty="0"/>
              <a:t>E-</a:t>
            </a:r>
            <a:r>
              <a:rPr lang="ru-RU" altLang="uk-UA" dirty="0" err="1"/>
              <a:t>mail</a:t>
            </a:r>
            <a:r>
              <a:rPr lang="ru-RU" altLang="uk-UA" dirty="0"/>
              <a:t>: </a:t>
            </a:r>
            <a:r>
              <a:rPr lang="en-US" altLang="uk-UA" dirty="0" err="1" smtClean="0"/>
              <a:t>profauditzp</a:t>
            </a:r>
            <a:r>
              <a:rPr lang="ru-RU" altLang="uk-UA" dirty="0" smtClean="0"/>
              <a:t>@</a:t>
            </a:r>
            <a:r>
              <a:rPr lang="en-US" altLang="uk-UA" dirty="0" err="1" smtClean="0"/>
              <a:t>urk</a:t>
            </a:r>
            <a:r>
              <a:rPr lang="ru-RU" altLang="uk-UA" dirty="0" smtClean="0"/>
              <a:t>.</a:t>
            </a:r>
            <a:r>
              <a:rPr lang="en-US" altLang="uk-UA" dirty="0" smtClean="0"/>
              <a:t>net</a:t>
            </a:r>
            <a:endParaRPr lang="ru-RU" altLang="uk-UA" dirty="0"/>
          </a:p>
          <a:p>
            <a:r>
              <a:rPr lang="ru-RU" altLang="uk-UA" dirty="0"/>
              <a:t>Тел. моб. 067 </a:t>
            </a:r>
            <a:r>
              <a:rPr lang="ru-RU" altLang="uk-UA" dirty="0" smtClean="0"/>
              <a:t>610 40 47</a:t>
            </a:r>
            <a:endParaRPr lang="ru-RU" alt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13" y="4293096"/>
            <a:ext cx="3162300" cy="144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4427984" cy="22117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04" y="1169459"/>
            <a:ext cx="1656184" cy="108012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0825" y="260350"/>
            <a:ext cx="871378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«Педагогіка – наука і мистецтво одночасно, 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підхід до вибору методів навчання </a:t>
            </a:r>
            <a:endParaRPr lang="uk-UA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ґрунтуватися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творчості педагога, з одного боку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відповідати 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системності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 іншого»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Кузьмінський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А.І.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87159" y="1716599"/>
            <a:ext cx="864112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інноваційних технологій навчання :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50825" y="2187070"/>
            <a:ext cx="871378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викладання навчальної дисципліни для активізації навчально-пізнавальної діяльності студентів передбачене застосування інноваційних навчальних технологій, що досягається за допомогою застосування наочності: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60930304"/>
              </p:ext>
            </p:extLst>
          </p:nvPr>
        </p:nvGraphicFramePr>
        <p:xfrm>
          <a:off x="287159" y="3110995"/>
          <a:ext cx="8713253" cy="363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260350"/>
            <a:ext cx="1800895" cy="954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97" y="3101828"/>
            <a:ext cx="1812032" cy="864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2" y="5877272"/>
            <a:ext cx="1901224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274</TotalTime>
  <Words>807</Words>
  <Application>Microsoft Office PowerPoint</Application>
  <PresentationFormat>Экран (4:3)</PresentationFormat>
  <Paragraphs>114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Andalus</vt:lpstr>
      <vt:lpstr>Arial</vt:lpstr>
      <vt:lpstr>Calibri</vt:lpstr>
      <vt:lpstr>Century Gothic</vt:lpstr>
      <vt:lpstr>Symbol</vt:lpstr>
      <vt:lpstr>Times New Roman</vt:lpstr>
      <vt:lpstr>Verdana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Windows User</cp:lastModifiedBy>
  <cp:revision>38</cp:revision>
  <dcterms:created xsi:type="dcterms:W3CDTF">2010-02-23T11:30:32Z</dcterms:created>
  <dcterms:modified xsi:type="dcterms:W3CDTF">2020-08-30T13:25:25Z</dcterms:modified>
</cp:coreProperties>
</file>