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565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4D9BB-6A4A-4A32-877B-C5ACB113E101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222D0-912F-44DA-8567-30CA50C9201E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2D0-912F-44DA-8567-30CA50C9201E}" type="slidenum">
              <a:rPr lang="ru-RU" smtClean="0"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2D0-912F-44DA-8567-30CA50C9201E}" type="slidenum">
              <a:rPr lang="ru-RU" smtClean="0"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222D0-912F-44DA-8567-30CA50C9201E}" type="slidenum">
              <a:rPr lang="ru-RU" smtClean="0"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52B4388-9E5C-4B39-A4F6-10AFC4BF0AE8}" type="datetimeFigureOut">
              <a:rPr lang="ru-RU" smtClean="0"/>
              <a:t>12.12.2020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6E5495-3CB1-45F0-A66B-1014D4FA384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848872" cy="1828800"/>
          </a:xfrm>
        </p:spPr>
        <p:txBody>
          <a:bodyPr/>
          <a:lstStyle/>
          <a:p>
            <a:r>
              <a:rPr lang="uk-UA" b="1" dirty="0" smtClean="0"/>
              <a:t>ФІЗІОТЕРАПІЯ В КОСМЕТОЛОГІЇ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4824536" cy="40324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Предмет та методи фізичної реабілітації в косметології. Загальні терміни та поняття в косметології. </a:t>
            </a:r>
            <a:r>
              <a:rPr lang="uk-UA" sz="3600" b="0" baseline="-25000" dirty="0" smtClean="0"/>
              <a:t>Анатомо-фізіологічні властивості шкіри. Визначення типу шкіри.</a:t>
            </a:r>
            <a:endParaRPr lang="ru-RU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80864"/>
          </a:xfrm>
        </p:spPr>
        <p:txBody>
          <a:bodyPr>
            <a:noAutofit/>
          </a:bodyPr>
          <a:lstStyle/>
          <a:p>
            <a:r>
              <a:rPr lang="uk-UA" sz="3600" b="1" baseline="-25000" dirty="0" smtClean="0"/>
              <a:t>ІСТОРІЯ ВИНИКНЕННЯ ТА СТАНОВЛЕННЯ КОСМЕТОЛОГІЇ ЯК НАУКИ</a:t>
            </a:r>
            <a:r>
              <a:rPr lang="uk-UA" sz="3600" b="1" dirty="0" smtClean="0"/>
              <a:t> </a:t>
            </a:r>
            <a:endParaRPr lang="uk-UA" sz="3600" b="1" dirty="0"/>
          </a:p>
        </p:txBody>
      </p:sp>
      <p:pic>
        <p:nvPicPr>
          <p:cNvPr id="51202" name="Picture 2" descr="Тысячелетняя история: рисовая вода в косметологии | My Hand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3528392" cy="44864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3960440" cy="40324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 </a:t>
            </a:r>
            <a:r>
              <a:rPr lang="uk-UA" sz="3600" b="0" baseline="-25000" dirty="0" smtClean="0"/>
              <a:t>Хвороби шкіри. Фактори ризику. Запобігання передчасному старінню шкіри. Профілактика захворювань шкіри. Косметологічні проблеми при захворюваності шкіри.</a:t>
            </a:r>
            <a:endParaRPr lang="ru-RU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400" b="1" baseline="-25000" dirty="0" smtClean="0"/>
              <a:t>ДОГЛЯД ЗА ШКІРОЮ ОБЛИЧЧЯ</a:t>
            </a:r>
            <a:endParaRPr lang="uk-UA" sz="44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3257" name="Picture 9" descr="H:\НМКД\Фізіотерапія в косметології\maska_650x4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132856"/>
            <a:ext cx="4953000" cy="3340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3960440" cy="40324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  </a:t>
            </a:r>
            <a:endParaRPr lang="ru-RU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000" b="1" baseline="-25000" dirty="0" smtClean="0"/>
              <a:t>ВПРАВИ ДЛЯ УСУНЕННЯ ЗМОРШОК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5298" name="Picture 2" descr="Упражнения от морщин вокруг глаз - избавляемся от морщин эффектив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696744" cy="4687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3960440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косметичні </a:t>
            </a:r>
            <a:r>
              <a:rPr lang="uk-UA" sz="3600" b="0" baseline="-25000" dirty="0" smtClean="0"/>
              <a:t>маски, компреси, примочки, парові ванни, гімнастика для очей та шиї. </a:t>
            </a:r>
            <a:r>
              <a:rPr lang="uk-UA" sz="3600" b="0" baseline="-25000" dirty="0" smtClean="0"/>
              <a:t>Фізичні вправи для покрашення вигляду шиї та запобігання зморшкам.</a:t>
            </a:r>
          </a:p>
          <a:p>
            <a:pPr>
              <a:spcBef>
                <a:spcPts val="0"/>
              </a:spcBef>
            </a:pPr>
            <a:r>
              <a:rPr lang="uk-UA" sz="3600" b="0" baseline="-25000" dirty="0" smtClean="0"/>
              <a:t> </a:t>
            </a:r>
            <a:endParaRPr lang="ru-RU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400" b="1" baseline="-25000" dirty="0" smtClean="0"/>
              <a:t>ДОГЛЯД </a:t>
            </a:r>
            <a:r>
              <a:rPr lang="uk-UA" sz="4400" b="1" baseline="-25000" dirty="0" smtClean="0"/>
              <a:t>ЗА ШИЄЮ</a:t>
            </a:r>
            <a:endParaRPr lang="uk-UA" sz="44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6322" name="Picture 2" descr="Крем Для Шеи и Декольте, Эффективный Лучший Крем Для Шеи и Декольте,  Лифтинг Для Кож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2808312" cy="422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3600400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Типи ефірних </a:t>
            </a:r>
            <a:r>
              <a:rPr lang="uk-UA" sz="3600" b="0" baseline="-25000" dirty="0" smtClean="0"/>
              <a:t>олій. Ефірні </a:t>
            </a:r>
            <a:r>
              <a:rPr lang="uk-UA" sz="3600" b="0" baseline="-25000" dirty="0" smtClean="0"/>
              <a:t>олії для догляду за шкірою обличчя і шиї. </a:t>
            </a:r>
            <a:r>
              <a:rPr lang="uk-UA" sz="3600" b="0" baseline="-25000" dirty="0" smtClean="0"/>
              <a:t>Аромамасаж</a:t>
            </a:r>
            <a:r>
              <a:rPr lang="uk-UA" sz="3600" b="0" baseline="-25000" dirty="0" smtClean="0"/>
              <a:t> тіла</a:t>
            </a:r>
            <a:r>
              <a:rPr lang="uk-UA" sz="3600" b="0" baseline="-25000" dirty="0" smtClean="0"/>
              <a:t>: різновидності, методика проведення.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400" b="1" baseline="-25000" dirty="0" smtClean="0"/>
              <a:t>АРОМАТЕРАПІЯ В КОСМЕТОЛОГІЇ</a:t>
            </a:r>
            <a:endParaRPr lang="uk-UA" sz="44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7346" name="Picture 2" descr="Эфирные масла в косметолог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132856"/>
            <a:ext cx="508580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3600400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Правильне харчування. Дихальні вправи. Вправи для покращення кровообігу. Основні прийоми масажу при </a:t>
            </a:r>
            <a:r>
              <a:rPr lang="uk-UA" sz="3600" b="0" baseline="-25000" dirty="0" smtClean="0"/>
              <a:t>целюліті</a:t>
            </a:r>
            <a:r>
              <a:rPr lang="uk-UA" sz="3600" b="0" baseline="-25000" dirty="0" smtClean="0"/>
              <a:t>.</a:t>
            </a:r>
            <a:endParaRPr lang="uk-UA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96944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uk-UA" sz="4000" b="1" baseline="-25000" dirty="0" smtClean="0"/>
              <a:t>ФІЗИЧНА  РЕАБІЛІТАЦІЯ  ПРИ ЦЕЛЮЛІТІ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0418" name="Picture 2" descr="Посещение бани при целлюлите | Бани в Санкт-Петербурге №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916832"/>
            <a:ext cx="5067385" cy="3509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3456384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вакуумна чистка (масаж), </a:t>
            </a:r>
            <a:r>
              <a:rPr lang="uk-UA" sz="3600" b="0" baseline="-25000" dirty="0" smtClean="0"/>
              <a:t>вібромасаж</a:t>
            </a:r>
            <a:r>
              <a:rPr lang="uk-UA" sz="3600" b="0" baseline="-25000" dirty="0" smtClean="0"/>
              <a:t>. </a:t>
            </a:r>
            <a:r>
              <a:rPr lang="uk-UA" sz="3600" b="0" baseline="-25000" dirty="0" smtClean="0"/>
              <a:t>міостИмуляція</a:t>
            </a:r>
            <a:r>
              <a:rPr lang="uk-UA" sz="3600" b="0" baseline="-25000" dirty="0" smtClean="0"/>
              <a:t>. хімічний </a:t>
            </a:r>
            <a:r>
              <a:rPr lang="uk-UA" sz="3600" b="0" baseline="-25000" dirty="0" smtClean="0"/>
              <a:t>пілінг</a:t>
            </a:r>
            <a:r>
              <a:rPr lang="uk-UA" sz="3600" b="0" baseline="-25000" dirty="0" smtClean="0"/>
              <a:t>. </a:t>
            </a:r>
            <a:r>
              <a:rPr lang="uk-UA" sz="3600" b="0" baseline="-25000" dirty="0" smtClean="0"/>
              <a:t>дермабразія</a:t>
            </a:r>
            <a:r>
              <a:rPr lang="uk-UA" sz="3600" b="0" baseline="-25000" dirty="0" smtClean="0"/>
              <a:t>, ультразвукова терапія, </a:t>
            </a:r>
            <a:r>
              <a:rPr lang="uk-UA" sz="3600" b="0" baseline="-25000" dirty="0" smtClean="0"/>
              <a:t>ліфтинг</a:t>
            </a:r>
            <a:endParaRPr lang="uk-UA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96944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ru-RU" sz="4000" b="1" baseline="-25000" dirty="0" smtClean="0"/>
              <a:t>АПАРАТНА КОСМЕТОЛОГІЯ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2466" name="Picture 2" descr="Миостимуляция лица от компании Клиника Академия красоты в городе Казан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88840"/>
            <a:ext cx="4977600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3600400" cy="39604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3600" b="0" baseline="-25000" dirty="0" smtClean="0"/>
              <a:t>Основні ін'єкційні препарати. Показання та протипоказання </a:t>
            </a:r>
          </a:p>
          <a:p>
            <a:pPr>
              <a:spcBef>
                <a:spcPts val="0"/>
              </a:spcBef>
            </a:pPr>
            <a:r>
              <a:rPr lang="uk-UA" sz="3600" b="0" baseline="-25000" dirty="0" smtClean="0"/>
              <a:t>до проведення </a:t>
            </a:r>
            <a:r>
              <a:rPr lang="uk-UA" sz="3600" b="0" baseline="-25000" dirty="0" smtClean="0"/>
              <a:t>мезотерапії</a:t>
            </a:r>
            <a:r>
              <a:rPr lang="uk-UA" sz="3600" b="0" baseline="-25000" dirty="0" smtClean="0"/>
              <a:t>.</a:t>
            </a:r>
            <a:endParaRPr lang="uk-UA" sz="3600" b="0" baseline="-250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96944" cy="720824"/>
          </a:xfrm>
        </p:spPr>
        <p:txBody>
          <a:bodyPr>
            <a:noAutofit/>
          </a:bodyPr>
          <a:lstStyle/>
          <a:p>
            <a:pPr>
              <a:tabLst>
                <a:tab pos="6100763" algn="l"/>
              </a:tabLst>
            </a:pPr>
            <a:r>
              <a:rPr lang="ru-RU" sz="4000" b="1" baseline="-25000" dirty="0" smtClean="0"/>
              <a:t>ІН'ЄКЦІЙНА КОСМЕТОЛОГІЯ</a:t>
            </a:r>
            <a:endParaRPr lang="uk-UA" sz="4000" b="1" dirty="0"/>
          </a:p>
        </p:txBody>
      </p:sp>
      <p:sp>
        <p:nvSpPr>
          <p:cNvPr id="53250" name="AutoShape 2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2" name="AutoShape 4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4" name="AutoShape 6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3256" name="AutoShape 8" descr="Красота по сезону: уход за кожей в разное время года - | РБК Украи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4514" name="Picture 2" descr="Безинъекционная МЕЗОТЕРАПИЯ лица в Киеве, цены, отзывы. Салон Акваре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132856"/>
            <a:ext cx="4710361" cy="3374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176</Words>
  <Application>Microsoft Office PowerPoint</Application>
  <PresentationFormat>Экран (4:3)</PresentationFormat>
  <Paragraphs>22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ФІЗІОТЕРАПІЯ В КОСМЕТОЛОГІЇ</vt:lpstr>
      <vt:lpstr>ІСТОРІЯ ВИНИКНЕННЯ ТА СТАНОВЛЕННЯ КОСМЕТОЛОГІЇ ЯК НАУКИ </vt:lpstr>
      <vt:lpstr>ДОГЛЯД ЗА ШКІРОЮ ОБЛИЧЧЯ</vt:lpstr>
      <vt:lpstr>ВПРАВИ ДЛЯ УСУНЕННЯ ЗМОРШОК</vt:lpstr>
      <vt:lpstr>ДОГЛЯД ЗА ШИЄЮ</vt:lpstr>
      <vt:lpstr>АРОМАТЕРАПІЯ В КОСМЕТОЛОГІЇ</vt:lpstr>
      <vt:lpstr>ФІЗИЧНА  РЕАБІЛІТАЦІЯ  ПРИ ЦЕЛЮЛІТІ</vt:lpstr>
      <vt:lpstr>АПАРАТНА КОСМЕТОЛОГІЯ</vt:lpstr>
      <vt:lpstr>ІН'ЄКЦІЙНА КОСМЕТОЛОГІЯ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ФІЗІОТЕРАПІЯ В КОСМЕТОЛОГІЇ</dc:title>
  <dc:creator>Home</dc:creator>
  <cp:lastModifiedBy>Home</cp:lastModifiedBy>
  <cp:revision>4</cp:revision>
  <dcterms:created xsi:type="dcterms:W3CDTF">2020-12-12T19:33:40Z</dcterms:created>
  <dcterms:modified xsi:type="dcterms:W3CDTF">2020-12-12T20:10:34Z</dcterms:modified>
</cp:coreProperties>
</file>