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836712"/>
            <a:ext cx="8902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Практичне заняття № 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04864"/>
            <a:ext cx="6769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FF9933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4800" b="1" i="1" dirty="0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Реклама </a:t>
            </a:r>
            <a:r>
              <a:rPr lang="ru-RU" sz="4800" b="1" i="1" dirty="0" err="1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4800" b="1" i="1" dirty="0" smtClean="0">
                <a:solidFill>
                  <a:srgbClr val="FF9933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lang="ru-RU" sz="4800" dirty="0" smtClean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37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Рекламою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займаєтеся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самі</a:t>
            </a:r>
            <a:endParaRPr lang="ru-RU" sz="4800" b="1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2013 року показало,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довіриться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рекламному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банеру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зате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повірять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відеоогляду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анбоксингу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645024"/>
            <a:ext cx="3779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народжується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нова модель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реклами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неймовірно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ефективна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варта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маркетологам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копійки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Александр\Desktop\учебный хлам\карта\6049c330d297eee978746b6096b63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733567" cy="310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022" y="188640"/>
            <a:ext cx="76819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9933"/>
                </a:solidFill>
              </a:rPr>
              <a:t>8 </a:t>
            </a:r>
            <a:r>
              <a:rPr lang="ru-RU" sz="4800" b="1" i="1" dirty="0" err="1" smtClean="0">
                <a:solidFill>
                  <a:srgbClr val="FF9933"/>
                </a:solidFill>
              </a:rPr>
              <a:t>технологій</a:t>
            </a:r>
            <a:r>
              <a:rPr lang="ru-RU" sz="4800" b="1" i="1" dirty="0" smtClean="0">
                <a:solidFill>
                  <a:srgbClr val="FF9933"/>
                </a:solidFill>
              </a:rPr>
              <a:t> </a:t>
            </a:r>
          </a:p>
          <a:p>
            <a:pPr algn="ctr"/>
            <a:r>
              <a:rPr lang="ru-RU" sz="4800" b="1" i="1" dirty="0" err="1" smtClean="0">
                <a:solidFill>
                  <a:srgbClr val="FF9933"/>
                </a:solidFill>
              </a:rPr>
              <a:t>реклами</a:t>
            </a:r>
            <a:r>
              <a:rPr lang="ru-RU" sz="4800" b="1" i="1" dirty="0" smtClean="0">
                <a:solidFill>
                  <a:srgbClr val="FF9933"/>
                </a:solidFill>
              </a:rPr>
              <a:t> </a:t>
            </a:r>
            <a:r>
              <a:rPr lang="ru-RU" sz="4800" b="1" i="1" dirty="0" err="1" smtClean="0">
                <a:solidFill>
                  <a:srgbClr val="FF9933"/>
                </a:solidFill>
              </a:rPr>
              <a:t>майбутнього</a:t>
            </a:r>
            <a:endParaRPr lang="ru-RU" sz="4800" b="1" i="1" dirty="0">
              <a:solidFill>
                <a:srgbClr val="FF9933"/>
              </a:solidFill>
            </a:endParaRPr>
          </a:p>
        </p:txBody>
      </p:sp>
      <p:pic>
        <p:nvPicPr>
          <p:cNvPr id="26626" name="Picture 2" descr="C:\Users\Александр\Desktop\учебный хлам\карта\100249_294x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186850" cy="4655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963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Сконструйовані мелодії</a:t>
            </a:r>
            <a:endParaRPr lang="ru-RU" sz="4800" b="1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Напевно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знайомі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ситуацією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намертво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заїдає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96952"/>
            <a:ext cx="4032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Американська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психологічна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асоціація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опублікувала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 феномену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нав'язливих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мелодій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як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виявилося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у тих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спільні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ритм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повторення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Александр\Desktop\учебный хлам\карта\bac6f5a3cf4058ff6b8227d9ba4deb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24944"/>
            <a:ext cx="444250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380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Розумні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прилади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пральна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машинка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помітити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порошок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запропонує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замовити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той же бренд,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708920"/>
            <a:ext cx="3923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Розумний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холодильник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запропонує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те ж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брендів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так буде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виглядати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реклама в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розумних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будинках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Александр\Desktop\учебный хлам\карта\4683c5600b7e0b38338fa0b1211186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22" y="3284983"/>
            <a:ext cx="4496077" cy="295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8801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Інтерактивні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магазини</a:t>
            </a:r>
            <a:endParaRPr lang="ru-RU" sz="4800" b="1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35283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роздрібної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США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зазнають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наростання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онлайн-продажів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Александр\Desktop\учебный хлам\карта\80535811d1ded86b4a5c4e04efe788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96752"/>
            <a:ext cx="4824536" cy="31680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611231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нещодавно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виробники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почали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магазина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подивитися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товар, 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замовити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7621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автомобілями</a:t>
            </a:r>
            <a:endParaRPr lang="ru-RU" sz="4800" b="1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 2013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Magellan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випустила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Smart GPS,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водієм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інформацією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поточного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84984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підказувала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поїсти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зупинитися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відпочити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лександр\Desktop\учебный хлам\карта\42ceab4f303084fd7010a6ca62c288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68960"/>
            <a:ext cx="3612484" cy="23721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661248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йшли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парі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знижками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спецпропозиціями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Персоналізована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реклама на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радіо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телебаченні</a:t>
            </a:r>
            <a:endParaRPr lang="ru-RU" sz="4800" b="1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Gracenote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розробила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технологію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персоналізації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реклами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автомобілістів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над такою ж для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телебачення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Александр\Desktop\учебный хлам\карта\a66308eb14fb681d1c51f49918878a83_fitted_800x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4873685" cy="20713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2887682"/>
            <a:ext cx="3491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Вона буде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реклами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глядач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перемикається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канал, а яку дивиться до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видавати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персоналізовані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ролики.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6280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Доповнена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реальність</a:t>
            </a:r>
            <a:endParaRPr lang="ru-RU" sz="4800" b="1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1536" y="980728"/>
            <a:ext cx="6462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Доповнена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реальність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пристроїв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накладати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цифрові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876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рекламні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дисплеї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навести смартфон,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про продукт. Вони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магазинах,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зупинках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вуличних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білбордах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ександр\Desktop\учебный хлам\карта\3938d2b5b800ad3e611f10a792ab3c95_ce_1200x800x0x0_cropped_800x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181382" cy="302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4898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Нейромаркетинг</a:t>
            </a:r>
            <a:endParaRPr lang="ru-RU" sz="4800" b="1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Нейромаркетінг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об'єктивних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непрямим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урахування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особистої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думки.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8904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 2008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фірма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Frito-Lay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найняла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нейромаркетингу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зібрати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приводу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Cheetos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Александр\Desktop\учебный хлам\карта\c8b7e5a833d306d044b7617d3f224d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471559" cy="29362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22920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Грунтуючись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рекламщики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запустили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кампанію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пропонуючи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людям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Cheetos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божевільні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1591</TotalTime>
  <Words>398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Жихарев</dc:creator>
  <cp:lastModifiedBy>Александр</cp:lastModifiedBy>
  <cp:revision>8</cp:revision>
  <dcterms:created xsi:type="dcterms:W3CDTF">2019-04-03T16:54:27Z</dcterms:created>
  <dcterms:modified xsi:type="dcterms:W3CDTF">2019-04-04T19:52:36Z</dcterms:modified>
</cp:coreProperties>
</file>